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5_D38BB1B6.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7.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8.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9.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10.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11.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12.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13.xml" ContentType="application/vnd.openxmlformats-officedocument.presentationml.notesSlide+xml"/>
  <Override PartName="/ppt/ink/ink37.xml" ContentType="application/inkml+xml"/>
  <Override PartName="/ppt/ink/ink38.xml" ContentType="application/inkml+xml"/>
  <Override PartName="/ppt/ink/ink39.xml" ContentType="application/inkml+xml"/>
  <Override PartName="/ppt/ink/ink40.xml" ContentType="application/inkml+xml"/>
  <Override PartName="/ppt/notesSlides/notesSlide14.xml" ContentType="application/vnd.openxmlformats-officedocument.presentationml.notesSlide+xml"/>
  <Override PartName="/ppt/ink/ink41.xml" ContentType="application/inkml+xml"/>
  <Override PartName="/ppt/ink/ink42.xml" ContentType="application/inkml+xml"/>
  <Override PartName="/ppt/ink/ink43.xml" ContentType="application/inkml+xml"/>
  <Override PartName="/ppt/ink/ink44.xml" ContentType="application/inkml+xml"/>
  <Override PartName="/ppt/notesSlides/notesSlide15.xml" ContentType="application/vnd.openxmlformats-officedocument.presentationml.notesSlide+xml"/>
  <Override PartName="/ppt/ink/ink45.xml" ContentType="application/inkml+xml"/>
  <Override PartName="/ppt/ink/ink46.xml" ContentType="application/inkml+xml"/>
  <Override PartName="/ppt/ink/ink47.xml" ContentType="application/inkml+xml"/>
  <Override PartName="/ppt/ink/ink48.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49.xml" ContentType="application/inkml+xml"/>
  <Override PartName="/ppt/ink/ink50.xml" ContentType="application/inkml+xml"/>
  <Override PartName="/ppt/ink/ink51.xml" ContentType="application/inkml+xml"/>
  <Override PartName="/ppt/ink/ink52.xml" ContentType="application/inkml+xml"/>
  <Override PartName="/ppt/notesSlides/notesSlide23.xml" ContentType="application/vnd.openxmlformats-officedocument.presentationml.notesSlide+xml"/>
  <Override PartName="/ppt/ink/ink53.xml" ContentType="application/inkml+xml"/>
  <Override PartName="/ppt/ink/ink54.xml" ContentType="application/inkml+xml"/>
  <Override PartName="/ppt/ink/ink55.xml" ContentType="application/inkml+xml"/>
  <Override PartName="/ppt/ink/ink56.xml" ContentType="application/inkml+xml"/>
  <Override PartName="/ppt/notesSlides/notesSlide24.xml" ContentType="application/vnd.openxmlformats-officedocument.presentationml.notesSlide+xml"/>
  <Override PartName="/ppt/ink/ink57.xml" ContentType="application/inkml+xml"/>
  <Override PartName="/ppt/ink/ink58.xml" ContentType="application/inkml+xml"/>
  <Override PartName="/ppt/ink/ink59.xml" ContentType="application/inkml+xml"/>
  <Override PartName="/ppt/ink/ink60.xml" ContentType="application/inkml+xml"/>
  <Override PartName="/ppt/notesSlides/notesSlide25.xml" ContentType="application/vnd.openxmlformats-officedocument.presentationml.notesSlide+xml"/>
  <Override PartName="/ppt/ink/ink61.xml" ContentType="application/inkml+xml"/>
  <Override PartName="/ppt/ink/ink62.xml" ContentType="application/inkml+xml"/>
  <Override PartName="/ppt/ink/ink63.xml" ContentType="application/inkml+xml"/>
  <Override PartName="/ppt/ink/ink64.xml" ContentType="application/inkml+xml"/>
  <Override PartName="/ppt/notesSlides/notesSlide26.xml" ContentType="application/vnd.openxmlformats-officedocument.presentationml.notesSlide+xml"/>
  <Override PartName="/ppt/ink/ink65.xml" ContentType="application/inkml+xml"/>
  <Override PartName="/ppt/ink/ink66.xml" ContentType="application/inkml+xml"/>
  <Override PartName="/ppt/ink/ink67.xml" ContentType="application/inkml+xml"/>
  <Override PartName="/ppt/ink/ink68.xml" ContentType="application/inkml+xml"/>
  <Override PartName="/ppt/notesSlides/notesSlide27.xml" ContentType="application/vnd.openxmlformats-officedocument.presentationml.notesSlide+xml"/>
  <Override PartName="/ppt/ink/ink69.xml" ContentType="application/inkml+xml"/>
  <Override PartName="/ppt/ink/ink70.xml" ContentType="application/inkml+xml"/>
  <Override PartName="/ppt/ink/ink71.xml" ContentType="application/inkml+xml"/>
  <Override PartName="/ppt/ink/ink72.xml" ContentType="application/inkml+xml"/>
  <Override PartName="/ppt/notesSlides/notesSlide28.xml" ContentType="application/vnd.openxmlformats-officedocument.presentationml.notesSlide+xml"/>
  <Override PartName="/ppt/ink/ink73.xml" ContentType="application/inkml+xml"/>
  <Override PartName="/ppt/ink/ink74.xml" ContentType="application/inkml+xml"/>
  <Override PartName="/ppt/ink/ink75.xml" ContentType="application/inkml+xml"/>
  <Override PartName="/ppt/ink/ink76.xml" ContentType="application/inkml+xml"/>
  <Override PartName="/ppt/notesSlides/notesSlide29.xml" ContentType="application/vnd.openxmlformats-officedocument.presentationml.notesSlide+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97.xml" ContentType="application/inkml+xml"/>
  <Override PartName="/ppt/ink/ink98.xml" ContentType="application/inkml+xml"/>
  <Override PartName="/ppt/ink/ink99.xml" ContentType="application/inkml+xml"/>
  <Override PartName="/ppt/ink/ink100.xml" ContentType="application/inkml+xml"/>
  <Override PartName="/ppt/notesSlides/notesSlide32.xml" ContentType="application/vnd.openxmlformats-officedocument.presentationml.notesSlide+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notesSlides/notesSlide33.xml" ContentType="application/vnd.openxmlformats-officedocument.presentationml.notesSlide+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notesSlides/notesSlide34.xml" ContentType="application/vnd.openxmlformats-officedocument.presentationml.notesSlide+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notesSlides/notesSlide35.xml" ContentType="application/vnd.openxmlformats-officedocument.presentationml.notesSlide+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notesSlides/notesSlide36.xml" ContentType="application/vnd.openxmlformats-officedocument.presentationml.notesSlide+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2" r:id="rId4"/>
    <p:sldMasterId id="2147483660" r:id="rId5"/>
  </p:sldMasterIdLst>
  <p:notesMasterIdLst>
    <p:notesMasterId r:id="rId70"/>
  </p:notesMasterIdLst>
  <p:handoutMasterIdLst>
    <p:handoutMasterId r:id="rId71"/>
  </p:handoutMasterIdLst>
  <p:sldIdLst>
    <p:sldId id="256" r:id="rId6"/>
    <p:sldId id="259" r:id="rId7"/>
    <p:sldId id="280" r:id="rId8"/>
    <p:sldId id="261" r:id="rId9"/>
    <p:sldId id="281" r:id="rId10"/>
    <p:sldId id="300" r:id="rId11"/>
    <p:sldId id="374" r:id="rId12"/>
    <p:sldId id="372" r:id="rId13"/>
    <p:sldId id="305" r:id="rId14"/>
    <p:sldId id="379" r:id="rId15"/>
    <p:sldId id="382" r:id="rId16"/>
    <p:sldId id="381" r:id="rId17"/>
    <p:sldId id="311" r:id="rId18"/>
    <p:sldId id="306" r:id="rId19"/>
    <p:sldId id="312" r:id="rId20"/>
    <p:sldId id="406" r:id="rId21"/>
    <p:sldId id="316" r:id="rId22"/>
    <p:sldId id="383" r:id="rId23"/>
    <p:sldId id="395" r:id="rId24"/>
    <p:sldId id="411" r:id="rId25"/>
    <p:sldId id="394" r:id="rId26"/>
    <p:sldId id="397" r:id="rId27"/>
    <p:sldId id="417" r:id="rId28"/>
    <p:sldId id="362" r:id="rId29"/>
    <p:sldId id="385" r:id="rId30"/>
    <p:sldId id="386" r:id="rId31"/>
    <p:sldId id="384" r:id="rId32"/>
    <p:sldId id="377" r:id="rId33"/>
    <p:sldId id="401" r:id="rId34"/>
    <p:sldId id="402" r:id="rId35"/>
    <p:sldId id="403" r:id="rId36"/>
    <p:sldId id="415" r:id="rId37"/>
    <p:sldId id="431" r:id="rId38"/>
    <p:sldId id="438" r:id="rId39"/>
    <p:sldId id="413" r:id="rId40"/>
    <p:sldId id="433" r:id="rId41"/>
    <p:sldId id="439" r:id="rId42"/>
    <p:sldId id="440" r:id="rId43"/>
    <p:sldId id="399" r:id="rId44"/>
    <p:sldId id="318" r:id="rId45"/>
    <p:sldId id="426" r:id="rId46"/>
    <p:sldId id="432" r:id="rId47"/>
    <p:sldId id="320" r:id="rId48"/>
    <p:sldId id="422" r:id="rId49"/>
    <p:sldId id="441" r:id="rId50"/>
    <p:sldId id="405" r:id="rId51"/>
    <p:sldId id="423" r:id="rId52"/>
    <p:sldId id="424" r:id="rId53"/>
    <p:sldId id="436" r:id="rId54"/>
    <p:sldId id="435" r:id="rId55"/>
    <p:sldId id="425" r:id="rId56"/>
    <p:sldId id="418" r:id="rId57"/>
    <p:sldId id="398" r:id="rId58"/>
    <p:sldId id="346" r:id="rId59"/>
    <p:sldId id="299" r:id="rId60"/>
    <p:sldId id="304" r:id="rId61"/>
    <p:sldId id="334" r:id="rId62"/>
    <p:sldId id="302" r:id="rId63"/>
    <p:sldId id="325" r:id="rId64"/>
    <p:sldId id="303" r:id="rId65"/>
    <p:sldId id="347" r:id="rId66"/>
    <p:sldId id="348" r:id="rId67"/>
    <p:sldId id="323" r:id="rId68"/>
    <p:sldId id="28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31AFBE71-840B-422E-A04C-50BCBD4185D0}">
          <p14:sldIdLst>
            <p14:sldId id="256"/>
            <p14:sldId id="259"/>
            <p14:sldId id="280"/>
          </p14:sldIdLst>
        </p14:section>
        <p14:section name="Main Content" id="{4A2B7434-B9D9-4C57-A03F-D0F395637C8C}">
          <p14:sldIdLst>
            <p14:sldId id="261"/>
            <p14:sldId id="281"/>
            <p14:sldId id="300"/>
            <p14:sldId id="374"/>
            <p14:sldId id="372"/>
            <p14:sldId id="305"/>
            <p14:sldId id="379"/>
            <p14:sldId id="382"/>
            <p14:sldId id="381"/>
            <p14:sldId id="311"/>
            <p14:sldId id="306"/>
            <p14:sldId id="312"/>
            <p14:sldId id="406"/>
            <p14:sldId id="316"/>
            <p14:sldId id="383"/>
            <p14:sldId id="395"/>
            <p14:sldId id="411"/>
            <p14:sldId id="394"/>
            <p14:sldId id="397"/>
            <p14:sldId id="417"/>
            <p14:sldId id="362"/>
            <p14:sldId id="385"/>
            <p14:sldId id="386"/>
            <p14:sldId id="384"/>
            <p14:sldId id="377"/>
            <p14:sldId id="401"/>
            <p14:sldId id="402"/>
            <p14:sldId id="403"/>
            <p14:sldId id="415"/>
            <p14:sldId id="431"/>
            <p14:sldId id="438"/>
            <p14:sldId id="413"/>
            <p14:sldId id="433"/>
            <p14:sldId id="439"/>
            <p14:sldId id="440"/>
            <p14:sldId id="399"/>
            <p14:sldId id="318"/>
            <p14:sldId id="426"/>
            <p14:sldId id="432"/>
            <p14:sldId id="320"/>
          </p14:sldIdLst>
        </p14:section>
        <p14:section name="Backup Slides" id="{669BED76-9EF3-4FF5-949B-C89B4194034F}">
          <p14:sldIdLst>
            <p14:sldId id="422"/>
            <p14:sldId id="441"/>
            <p14:sldId id="405"/>
            <p14:sldId id="423"/>
            <p14:sldId id="424"/>
            <p14:sldId id="436"/>
            <p14:sldId id="435"/>
            <p14:sldId id="425"/>
            <p14:sldId id="418"/>
            <p14:sldId id="398"/>
            <p14:sldId id="346"/>
            <p14:sldId id="299"/>
            <p14:sldId id="304"/>
            <p14:sldId id="334"/>
            <p14:sldId id="302"/>
            <p14:sldId id="325"/>
            <p14:sldId id="303"/>
            <p14:sldId id="347"/>
            <p14:sldId id="348"/>
            <p14:sldId id="323"/>
            <p14:sldId id="282"/>
          </p14:sldIdLst>
        </p14:section>
        <p14:section name="Style Guide" id="{E009878E-1933-49EA-BFBF-1BA6D30AA67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D3C10C-B8AC-03C1-FDAF-B329B6006819}" name="Cameron Barnes" initials="CB" userId="Cameron Barnes" providerId="None"/>
  <p188:author id="{127AE4A7-763A-2932-AF25-635AC6475A01}" name="Tyler Ince-Ingram" initials="TII" userId="Tyler Ince-Ingram" providerId="None"/>
  <p188:author id="{B7F72BF6-43C8-4A3D-1FBF-BC0E3D8D7BBB}" name="Shayne McConomy" initials="SM" userId="31630114bf935ded" providerId="Windows Live"/>
  <p188:author id="{D007FDFC-50EB-AC7D-F743-9320F50A07D5}" name="Rafael Meza" initials="RM" userId="S::rsm19a@fsu.edu::4c6393f8-c2f8-438d-9dd9-4397ec8c90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FF24"/>
    <a:srgbClr val="FCD4D7"/>
    <a:srgbClr val="00CFB4"/>
    <a:srgbClr val="A4D233"/>
    <a:srgbClr val="00BBDC"/>
    <a:srgbClr val="EDF6D6"/>
    <a:srgbClr val="B7B09C"/>
    <a:srgbClr val="EE2737"/>
    <a:srgbClr val="919DAC"/>
    <a:srgbClr val="DBD7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3F4069-4FD9-514A-A06A-5FDB68C16F09}" v="49" vWet="51" dt="2023-03-23T04:34:28.010"/>
    <p1510:client id="{1C0C10AA-B656-4648-A2D6-071051BCAF52}" v="2123" dt="2023-03-23T07:32:38.008"/>
    <p1510:client id="{1CF450AC-0769-45A9-9FC4-350FCE691801}" v="1998" vWet="2000" dt="2023-03-23T17:54:54.634"/>
    <p1510:client id="{2E71EDA7-C723-49F6-B25D-CE72DF6A6875}" v="4" dt="2023-03-22T21:39:33.867"/>
    <p1510:client id="{4A660D3A-836B-43B2-A653-FD50C429333B}" v="222" dt="2023-03-23T01:57:48.833"/>
    <p1510:client id="{86445A11-32B6-4B50-8223-FF808903309D}" v="4" dt="2023-03-23T17:57:18.516"/>
    <p1510:client id="{AC1761F0-C707-42B0-8CD9-34803A62D531}" v="138" dt="2023-03-23T04:25:21.719"/>
    <p1510:client id="{B52E112F-D651-5845-9D57-407C31C82484}" v="136" vWet="138" dt="2023-03-23T02:11:26.1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eron Barnes" userId="S::cab19j@fsu.edu::d8a92c99-960a-4e6a-a6c2-c1e42f6e3095" providerId="AD" clId="Web-{422E3E19-0B26-45F7-A403-71CF36D6E535}"/>
    <pc:docChg chg="addSld delSld modSld sldOrd modSection">
      <pc:chgData name="Cameron Barnes" userId="S::cab19j@fsu.edu::d8a92c99-960a-4e6a-a6c2-c1e42f6e3095" providerId="AD" clId="Web-{422E3E19-0B26-45F7-A403-71CF36D6E535}" dt="2023-03-20T17:28:36.114" v="1005" actId="14100"/>
      <pc:docMkLst>
        <pc:docMk/>
      </pc:docMkLst>
      <pc:sldChg chg="addSp modSp">
        <pc:chgData name="Cameron Barnes" userId="S::cab19j@fsu.edu::d8a92c99-960a-4e6a-a6c2-c1e42f6e3095" providerId="AD" clId="Web-{422E3E19-0B26-45F7-A403-71CF36D6E535}" dt="2023-03-20T14:23:25.970" v="637"/>
        <pc:sldMkLst>
          <pc:docMk/>
          <pc:sldMk cId="465509008" sldId="305"/>
        </pc:sldMkLst>
        <pc:spChg chg="add mod">
          <ac:chgData name="Cameron Barnes" userId="S::cab19j@fsu.edu::d8a92c99-960a-4e6a-a6c2-c1e42f6e3095" providerId="AD" clId="Web-{422E3E19-0B26-45F7-A403-71CF36D6E535}" dt="2023-03-20T14:23:25.970" v="637"/>
          <ac:spMkLst>
            <pc:docMk/>
            <pc:sldMk cId="465509008" sldId="305"/>
            <ac:spMk id="22" creationId="{A031CEAA-18C3-A1EB-A326-1DF2A4236ECD}"/>
          </ac:spMkLst>
        </pc:spChg>
      </pc:sldChg>
      <pc:sldChg chg="addSp delSp modSp">
        <pc:chgData name="Cameron Barnes" userId="S::cab19j@fsu.edu::d8a92c99-960a-4e6a-a6c2-c1e42f6e3095" providerId="AD" clId="Web-{422E3E19-0B26-45F7-A403-71CF36D6E535}" dt="2023-03-20T17:19:21.134" v="955"/>
        <pc:sldMkLst>
          <pc:docMk/>
          <pc:sldMk cId="1099709761" sldId="318"/>
        </pc:sldMkLst>
        <pc:spChg chg="add del mod">
          <ac:chgData name="Cameron Barnes" userId="S::cab19j@fsu.edu::d8a92c99-960a-4e6a-a6c2-c1e42f6e3095" providerId="AD" clId="Web-{422E3E19-0B26-45F7-A403-71CF36D6E535}" dt="2023-03-20T17:18:34.883" v="950"/>
          <ac:spMkLst>
            <pc:docMk/>
            <pc:sldMk cId="1099709761" sldId="318"/>
            <ac:spMk id="3" creationId="{4EA05849-33F4-FC34-B75D-CD9C65E078C2}"/>
          </ac:spMkLst>
        </pc:spChg>
        <pc:spChg chg="mod">
          <ac:chgData name="Cameron Barnes" userId="S::cab19j@fsu.edu::d8a92c99-960a-4e6a-a6c2-c1e42f6e3095" providerId="AD" clId="Web-{422E3E19-0B26-45F7-A403-71CF36D6E535}" dt="2023-03-20T13:21:19.120" v="114" actId="20577"/>
          <ac:spMkLst>
            <pc:docMk/>
            <pc:sldMk cId="1099709761" sldId="318"/>
            <ac:spMk id="5" creationId="{05BBF1FF-1BD1-EBBF-A589-2F9AE1B95DAB}"/>
          </ac:spMkLst>
        </pc:spChg>
        <pc:spChg chg="add del mod">
          <ac:chgData name="Cameron Barnes" userId="S::cab19j@fsu.edu::d8a92c99-960a-4e6a-a6c2-c1e42f6e3095" providerId="AD" clId="Web-{422E3E19-0B26-45F7-A403-71CF36D6E535}" dt="2023-03-20T17:09:12.965" v="875"/>
          <ac:spMkLst>
            <pc:docMk/>
            <pc:sldMk cId="1099709761" sldId="318"/>
            <ac:spMk id="13" creationId="{7CFA3A0D-7C40-4EDC-6F09-8672E7388215}"/>
          </ac:spMkLst>
        </pc:spChg>
        <pc:spChg chg="add mod ord">
          <ac:chgData name="Cameron Barnes" userId="S::cab19j@fsu.edu::d8a92c99-960a-4e6a-a6c2-c1e42f6e3095" providerId="AD" clId="Web-{422E3E19-0B26-45F7-A403-71CF36D6E535}" dt="2023-03-20T17:10:21.795" v="890"/>
          <ac:spMkLst>
            <pc:docMk/>
            <pc:sldMk cId="1099709761" sldId="318"/>
            <ac:spMk id="16" creationId="{D88C6C3A-1655-45CB-D6BE-2F55749A3303}"/>
          </ac:spMkLst>
        </pc:spChg>
        <pc:spChg chg="add del mod ord">
          <ac:chgData name="Cameron Barnes" userId="S::cab19j@fsu.edu::d8a92c99-960a-4e6a-a6c2-c1e42f6e3095" providerId="AD" clId="Web-{422E3E19-0B26-45F7-A403-71CF36D6E535}" dt="2023-03-20T17:13:51.096" v="926"/>
          <ac:spMkLst>
            <pc:docMk/>
            <pc:sldMk cId="1099709761" sldId="318"/>
            <ac:spMk id="18" creationId="{92B1C64F-4683-73AA-8931-FE0813808FE0}"/>
          </ac:spMkLst>
        </pc:spChg>
        <pc:spChg chg="add del mod ord">
          <ac:chgData name="Cameron Barnes" userId="S::cab19j@fsu.edu::d8a92c99-960a-4e6a-a6c2-c1e42f6e3095" providerId="AD" clId="Web-{422E3E19-0B26-45F7-A403-71CF36D6E535}" dt="2023-03-20T17:17:41.882" v="944"/>
          <ac:spMkLst>
            <pc:docMk/>
            <pc:sldMk cId="1099709761" sldId="318"/>
            <ac:spMk id="19" creationId="{8469F5D6-27B1-92FF-D24E-4236D92D8620}"/>
          </ac:spMkLst>
        </pc:spChg>
        <pc:spChg chg="add mod ord">
          <ac:chgData name="Cameron Barnes" userId="S::cab19j@fsu.edu::d8a92c99-960a-4e6a-a6c2-c1e42f6e3095" providerId="AD" clId="Web-{422E3E19-0B26-45F7-A403-71CF36D6E535}" dt="2023-03-20T17:12:12.282" v="908"/>
          <ac:spMkLst>
            <pc:docMk/>
            <pc:sldMk cId="1099709761" sldId="318"/>
            <ac:spMk id="20" creationId="{F84328C9-46FC-F9FE-97C8-AA0968DE701A}"/>
          </ac:spMkLst>
        </pc:spChg>
        <pc:spChg chg="mod topLvl">
          <ac:chgData name="Cameron Barnes" userId="S::cab19j@fsu.edu::d8a92c99-960a-4e6a-a6c2-c1e42f6e3095" providerId="AD" clId="Web-{422E3E19-0B26-45F7-A403-71CF36D6E535}" dt="2023-03-20T17:12:53.720" v="916"/>
          <ac:spMkLst>
            <pc:docMk/>
            <pc:sldMk cId="1099709761" sldId="318"/>
            <ac:spMk id="23" creationId="{8B0F9467-9C9D-EEF5-DCBE-9271C0B7BD30}"/>
          </ac:spMkLst>
        </pc:spChg>
        <pc:spChg chg="mod topLvl">
          <ac:chgData name="Cameron Barnes" userId="S::cab19j@fsu.edu::d8a92c99-960a-4e6a-a6c2-c1e42f6e3095" providerId="AD" clId="Web-{422E3E19-0B26-45F7-A403-71CF36D6E535}" dt="2023-03-20T17:12:48.079" v="915"/>
          <ac:spMkLst>
            <pc:docMk/>
            <pc:sldMk cId="1099709761" sldId="318"/>
            <ac:spMk id="24" creationId="{82FD728B-B3EA-3DD9-63C7-B37550DE595D}"/>
          </ac:spMkLst>
        </pc:spChg>
        <pc:spChg chg="mod topLvl">
          <ac:chgData name="Cameron Barnes" userId="S::cab19j@fsu.edu::d8a92c99-960a-4e6a-a6c2-c1e42f6e3095" providerId="AD" clId="Web-{422E3E19-0B26-45F7-A403-71CF36D6E535}" dt="2023-03-20T17:19:13.884" v="954"/>
          <ac:spMkLst>
            <pc:docMk/>
            <pc:sldMk cId="1099709761" sldId="318"/>
            <ac:spMk id="30" creationId="{1FFBA5C2-8799-D173-4D4A-DE8A3E872E12}"/>
          </ac:spMkLst>
        </pc:spChg>
        <pc:spChg chg="mod topLvl">
          <ac:chgData name="Cameron Barnes" userId="S::cab19j@fsu.edu::d8a92c99-960a-4e6a-a6c2-c1e42f6e3095" providerId="AD" clId="Web-{422E3E19-0B26-45F7-A403-71CF36D6E535}" dt="2023-03-20T17:19:13.884" v="954"/>
          <ac:spMkLst>
            <pc:docMk/>
            <pc:sldMk cId="1099709761" sldId="318"/>
            <ac:spMk id="31" creationId="{5024A610-5313-100B-66EA-DB24A7178D18}"/>
          </ac:spMkLst>
        </pc:spChg>
        <pc:grpChg chg="del mod">
          <ac:chgData name="Cameron Barnes" userId="S::cab19j@fsu.edu::d8a92c99-960a-4e6a-a6c2-c1e42f6e3095" providerId="AD" clId="Web-{422E3E19-0B26-45F7-A403-71CF36D6E535}" dt="2023-03-20T13:21:08.338" v="111"/>
          <ac:grpSpMkLst>
            <pc:docMk/>
            <pc:sldMk cId="1099709761" sldId="318"/>
            <ac:grpSpMk id="7" creationId="{E11A8305-E22C-2993-CBF1-084029726740}"/>
          </ac:grpSpMkLst>
        </pc:grpChg>
        <pc:grpChg chg="add mod">
          <ac:chgData name="Cameron Barnes" userId="S::cab19j@fsu.edu::d8a92c99-960a-4e6a-a6c2-c1e42f6e3095" providerId="AD" clId="Web-{422E3E19-0B26-45F7-A403-71CF36D6E535}" dt="2023-03-20T17:13:58.596" v="928" actId="1076"/>
          <ac:grpSpMkLst>
            <pc:docMk/>
            <pc:sldMk cId="1099709761" sldId="318"/>
            <ac:grpSpMk id="21" creationId="{BE302063-21BF-0074-31CA-BF8237A3A0FF}"/>
          </ac:grpSpMkLst>
        </pc:grpChg>
        <pc:grpChg chg="add del mod">
          <ac:chgData name="Cameron Barnes" userId="S::cab19j@fsu.edu::d8a92c99-960a-4e6a-a6c2-c1e42f6e3095" providerId="AD" clId="Web-{422E3E19-0B26-45F7-A403-71CF36D6E535}" dt="2023-03-20T17:12:41.970" v="914"/>
          <ac:grpSpMkLst>
            <pc:docMk/>
            <pc:sldMk cId="1099709761" sldId="318"/>
            <ac:grpSpMk id="22" creationId="{F315978E-70C8-D30F-F98F-42ECD1ED8700}"/>
          </ac:grpSpMkLst>
        </pc:grpChg>
        <pc:grpChg chg="add mod">
          <ac:chgData name="Cameron Barnes" userId="S::cab19j@fsu.edu::d8a92c99-960a-4e6a-a6c2-c1e42f6e3095" providerId="AD" clId="Web-{422E3E19-0B26-45F7-A403-71CF36D6E535}" dt="2023-03-20T17:18:45.227" v="951" actId="1076"/>
          <ac:grpSpMkLst>
            <pc:docMk/>
            <pc:sldMk cId="1099709761" sldId="318"/>
            <ac:grpSpMk id="27" creationId="{2D924700-EAA0-90DC-5D80-EE30A1E39811}"/>
          </ac:grpSpMkLst>
        </pc:grpChg>
        <pc:grpChg chg="add del mod">
          <ac:chgData name="Cameron Barnes" userId="S::cab19j@fsu.edu::d8a92c99-960a-4e6a-a6c2-c1e42f6e3095" providerId="AD" clId="Web-{422E3E19-0B26-45F7-A403-71CF36D6E535}" dt="2023-03-20T17:19:13.884" v="954"/>
          <ac:grpSpMkLst>
            <pc:docMk/>
            <pc:sldMk cId="1099709761" sldId="318"/>
            <ac:grpSpMk id="28" creationId="{E3F258B6-81E3-D420-19F9-3AD9730511F6}"/>
          </ac:grpSpMkLst>
        </pc:grpChg>
        <pc:grpChg chg="add">
          <ac:chgData name="Cameron Barnes" userId="S::cab19j@fsu.edu::d8a92c99-960a-4e6a-a6c2-c1e42f6e3095" providerId="AD" clId="Web-{422E3E19-0B26-45F7-A403-71CF36D6E535}" dt="2023-03-20T17:19:21.134" v="955"/>
          <ac:grpSpMkLst>
            <pc:docMk/>
            <pc:sldMk cId="1099709761" sldId="318"/>
            <ac:grpSpMk id="34" creationId="{E05217E7-7CDA-3E01-154C-3F262C689C7A}"/>
          </ac:grpSpMkLst>
        </pc:grpChg>
        <pc:picChg chg="add mod ord">
          <ac:chgData name="Cameron Barnes" userId="S::cab19j@fsu.edu::d8a92c99-960a-4e6a-a6c2-c1e42f6e3095" providerId="AD" clId="Web-{422E3E19-0B26-45F7-A403-71CF36D6E535}" dt="2023-03-20T17:13:34.799" v="924" actId="14100"/>
          <ac:picMkLst>
            <pc:docMk/>
            <pc:sldMk cId="1099709761" sldId="318"/>
            <ac:picMk id="6" creationId="{09F0F1A9-BC39-92FD-C5D5-CAF088C5970A}"/>
          </ac:picMkLst>
        </pc:picChg>
        <pc:picChg chg="add del mod">
          <ac:chgData name="Cameron Barnes" userId="S::cab19j@fsu.edu::d8a92c99-960a-4e6a-a6c2-c1e42f6e3095" providerId="AD" clId="Web-{422E3E19-0B26-45F7-A403-71CF36D6E535}" dt="2023-03-20T17:17:40.460" v="943"/>
          <ac:picMkLst>
            <pc:docMk/>
            <pc:sldMk cId="1099709761" sldId="318"/>
            <ac:picMk id="7" creationId="{AA276D83-85F6-55B7-AF36-FFE0B3B1DF02}"/>
          </ac:picMkLst>
        </pc:picChg>
        <pc:picChg chg="add mod">
          <ac:chgData name="Cameron Barnes" userId="S::cab19j@fsu.edu::d8a92c99-960a-4e6a-a6c2-c1e42f6e3095" providerId="AD" clId="Web-{422E3E19-0B26-45F7-A403-71CF36D6E535}" dt="2023-03-20T17:10:41.202" v="894" actId="1076"/>
          <ac:picMkLst>
            <pc:docMk/>
            <pc:sldMk cId="1099709761" sldId="318"/>
            <ac:picMk id="12" creationId="{459F4C9E-71DC-CF2E-D868-6FC5050F5471}"/>
          </ac:picMkLst>
        </pc:picChg>
        <pc:picChg chg="del">
          <ac:chgData name="Cameron Barnes" userId="S::cab19j@fsu.edu::d8a92c99-960a-4e6a-a6c2-c1e42f6e3095" providerId="AD" clId="Web-{422E3E19-0B26-45F7-A403-71CF36D6E535}" dt="2023-03-20T17:12:32.220" v="912"/>
          <ac:picMkLst>
            <pc:docMk/>
            <pc:sldMk cId="1099709761" sldId="318"/>
            <ac:picMk id="25" creationId="{1878633E-A23A-402B-07C5-87ADD032B238}"/>
          </ac:picMkLst>
        </pc:picChg>
        <pc:picChg chg="del">
          <ac:chgData name="Cameron Barnes" userId="S::cab19j@fsu.edu::d8a92c99-960a-4e6a-a6c2-c1e42f6e3095" providerId="AD" clId="Web-{422E3E19-0B26-45F7-A403-71CF36D6E535}" dt="2023-03-20T17:17:23.913" v="938"/>
          <ac:picMkLst>
            <pc:docMk/>
            <pc:sldMk cId="1099709761" sldId="318"/>
            <ac:picMk id="32" creationId="{F2FB0609-3D4C-5700-A853-089F3DE5C286}"/>
          </ac:picMkLst>
        </pc:picChg>
        <pc:picChg chg="add mod">
          <ac:chgData name="Cameron Barnes" userId="S::cab19j@fsu.edu::d8a92c99-960a-4e6a-a6c2-c1e42f6e3095" providerId="AD" clId="Web-{422E3E19-0B26-45F7-A403-71CF36D6E535}" dt="2023-03-20T17:19:03.790" v="953" actId="1076"/>
          <ac:picMkLst>
            <pc:docMk/>
            <pc:sldMk cId="1099709761" sldId="318"/>
            <ac:picMk id="33" creationId="{20E3A7C2-FF50-37D7-1D43-2C935E3527D0}"/>
          </ac:picMkLst>
        </pc:picChg>
      </pc:sldChg>
      <pc:sldChg chg="addSp delSp modSp">
        <pc:chgData name="Cameron Barnes" userId="S::cab19j@fsu.edu::d8a92c99-960a-4e6a-a6c2-c1e42f6e3095" providerId="AD" clId="Web-{422E3E19-0B26-45F7-A403-71CF36D6E535}" dt="2023-03-20T14:34:26.569" v="853" actId="1076"/>
        <pc:sldMkLst>
          <pc:docMk/>
          <pc:sldMk cId="404725792" sldId="383"/>
        </pc:sldMkLst>
        <pc:spChg chg="add">
          <ac:chgData name="Cameron Barnes" userId="S::cab19j@fsu.edu::d8a92c99-960a-4e6a-a6c2-c1e42f6e3095" providerId="AD" clId="Web-{422E3E19-0B26-45F7-A403-71CF36D6E535}" dt="2023-03-20T13:15:47.369" v="70"/>
          <ac:spMkLst>
            <pc:docMk/>
            <pc:sldMk cId="404725792" sldId="383"/>
            <ac:spMk id="6" creationId="{559318D5-FD16-0D12-82FC-69BF6E503EA6}"/>
          </ac:spMkLst>
        </pc:spChg>
        <pc:spChg chg="mod">
          <ac:chgData name="Cameron Barnes" userId="S::cab19j@fsu.edu::d8a92c99-960a-4e6a-a6c2-c1e42f6e3095" providerId="AD" clId="Web-{422E3E19-0B26-45F7-A403-71CF36D6E535}" dt="2023-03-20T14:30:37.759" v="781"/>
          <ac:spMkLst>
            <pc:docMk/>
            <pc:sldMk cId="404725792" sldId="383"/>
            <ac:spMk id="215" creationId="{9930F2A0-CC6E-FF4D-FE6D-1F8246D78107}"/>
          </ac:spMkLst>
        </pc:spChg>
        <pc:spChg chg="mod">
          <ac:chgData name="Cameron Barnes" userId="S::cab19j@fsu.edu::d8a92c99-960a-4e6a-a6c2-c1e42f6e3095" providerId="AD" clId="Web-{422E3E19-0B26-45F7-A403-71CF36D6E535}" dt="2023-03-20T14:30:30.431" v="778"/>
          <ac:spMkLst>
            <pc:docMk/>
            <pc:sldMk cId="404725792" sldId="383"/>
            <ac:spMk id="223" creationId="{CE8CBE32-9CB9-8493-0361-3ADCE182132A}"/>
          </ac:spMkLst>
        </pc:spChg>
        <pc:spChg chg="mod">
          <ac:chgData name="Cameron Barnes" userId="S::cab19j@fsu.edu::d8a92c99-960a-4e6a-a6c2-c1e42f6e3095" providerId="AD" clId="Web-{422E3E19-0B26-45F7-A403-71CF36D6E535}" dt="2023-03-20T14:30:30.540" v="779"/>
          <ac:spMkLst>
            <pc:docMk/>
            <pc:sldMk cId="404725792" sldId="383"/>
            <ac:spMk id="224" creationId="{250E2FF1-F377-9E95-82B7-2AAB3D98F610}"/>
          </ac:spMkLst>
        </pc:spChg>
        <pc:spChg chg="mod">
          <ac:chgData name="Cameron Barnes" userId="S::cab19j@fsu.edu::d8a92c99-960a-4e6a-a6c2-c1e42f6e3095" providerId="AD" clId="Web-{422E3E19-0B26-45F7-A403-71CF36D6E535}" dt="2023-03-20T14:30:29.634" v="770"/>
          <ac:spMkLst>
            <pc:docMk/>
            <pc:sldMk cId="404725792" sldId="383"/>
            <ac:spMk id="229" creationId="{1FDA6A35-A206-7E39-BB6F-AB42AEAEA000}"/>
          </ac:spMkLst>
        </pc:spChg>
        <pc:spChg chg="mod">
          <ac:chgData name="Cameron Barnes" userId="S::cab19j@fsu.edu::d8a92c99-960a-4e6a-a6c2-c1e42f6e3095" providerId="AD" clId="Web-{422E3E19-0B26-45F7-A403-71CF36D6E535}" dt="2023-03-20T14:30:29.728" v="771"/>
          <ac:spMkLst>
            <pc:docMk/>
            <pc:sldMk cId="404725792" sldId="383"/>
            <ac:spMk id="230" creationId="{DF4B08D7-862A-3092-86AC-F12B41537C3D}"/>
          </ac:spMkLst>
        </pc:spChg>
        <pc:spChg chg="mod">
          <ac:chgData name="Cameron Barnes" userId="S::cab19j@fsu.edu::d8a92c99-960a-4e6a-a6c2-c1e42f6e3095" providerId="AD" clId="Web-{422E3E19-0B26-45F7-A403-71CF36D6E535}" dt="2023-03-20T14:30:30.212" v="776"/>
          <ac:spMkLst>
            <pc:docMk/>
            <pc:sldMk cId="404725792" sldId="383"/>
            <ac:spMk id="234" creationId="{CCB802F1-61E9-8C72-2AC5-A2CF0D84DCC9}"/>
          </ac:spMkLst>
        </pc:spChg>
        <pc:spChg chg="mod">
          <ac:chgData name="Cameron Barnes" userId="S::cab19j@fsu.edu::d8a92c99-960a-4e6a-a6c2-c1e42f6e3095" providerId="AD" clId="Web-{422E3E19-0B26-45F7-A403-71CF36D6E535}" dt="2023-03-20T14:30:30.337" v="777"/>
          <ac:spMkLst>
            <pc:docMk/>
            <pc:sldMk cId="404725792" sldId="383"/>
            <ac:spMk id="235" creationId="{13FF5948-4B95-1135-5A0B-2A46D80471B3}"/>
          </ac:spMkLst>
        </pc:spChg>
        <pc:spChg chg="mod">
          <ac:chgData name="Cameron Barnes" userId="S::cab19j@fsu.edu::d8a92c99-960a-4e6a-a6c2-c1e42f6e3095" providerId="AD" clId="Web-{422E3E19-0B26-45F7-A403-71CF36D6E535}" dt="2023-03-20T14:30:30.024" v="774"/>
          <ac:spMkLst>
            <pc:docMk/>
            <pc:sldMk cId="404725792" sldId="383"/>
            <ac:spMk id="236" creationId="{3B0F13C2-2B98-9E92-1BC6-E8668A4AE5F9}"/>
          </ac:spMkLst>
        </pc:spChg>
        <pc:spChg chg="mod">
          <ac:chgData name="Cameron Barnes" userId="S::cab19j@fsu.edu::d8a92c99-960a-4e6a-a6c2-c1e42f6e3095" providerId="AD" clId="Web-{422E3E19-0B26-45F7-A403-71CF36D6E535}" dt="2023-03-20T14:30:30.118" v="775"/>
          <ac:spMkLst>
            <pc:docMk/>
            <pc:sldMk cId="404725792" sldId="383"/>
            <ac:spMk id="237" creationId="{AFA86A55-C79D-8C81-A6DB-744416540D91}"/>
          </ac:spMkLst>
        </pc:spChg>
        <pc:spChg chg="mod">
          <ac:chgData name="Cameron Barnes" userId="S::cab19j@fsu.edu::d8a92c99-960a-4e6a-a6c2-c1e42f6e3095" providerId="AD" clId="Web-{422E3E19-0B26-45F7-A403-71CF36D6E535}" dt="2023-03-20T14:30:29.806" v="772"/>
          <ac:spMkLst>
            <pc:docMk/>
            <pc:sldMk cId="404725792" sldId="383"/>
            <ac:spMk id="238" creationId="{70B9AD44-DBB2-6ED3-4CF0-331F421B14FE}"/>
          </ac:spMkLst>
        </pc:spChg>
        <pc:spChg chg="mod">
          <ac:chgData name="Cameron Barnes" userId="S::cab19j@fsu.edu::d8a92c99-960a-4e6a-a6c2-c1e42f6e3095" providerId="AD" clId="Web-{422E3E19-0B26-45F7-A403-71CF36D6E535}" dt="2023-03-20T14:30:29.915" v="773"/>
          <ac:spMkLst>
            <pc:docMk/>
            <pc:sldMk cId="404725792" sldId="383"/>
            <ac:spMk id="239" creationId="{1238A6B9-8150-704C-5D5C-9437353012DA}"/>
          </ac:spMkLst>
        </pc:spChg>
        <pc:spChg chg="mod">
          <ac:chgData name="Cameron Barnes" userId="S::cab19j@fsu.edu::d8a92c99-960a-4e6a-a6c2-c1e42f6e3095" providerId="AD" clId="Web-{422E3E19-0B26-45F7-A403-71CF36D6E535}" dt="2023-03-20T14:30:29.415" v="768"/>
          <ac:spMkLst>
            <pc:docMk/>
            <pc:sldMk cId="404725792" sldId="383"/>
            <ac:spMk id="240" creationId="{28D487ED-0DEE-F068-C032-9E6850E62E77}"/>
          </ac:spMkLst>
        </pc:spChg>
        <pc:spChg chg="mod">
          <ac:chgData name="Cameron Barnes" userId="S::cab19j@fsu.edu::d8a92c99-960a-4e6a-a6c2-c1e42f6e3095" providerId="AD" clId="Web-{422E3E19-0B26-45F7-A403-71CF36D6E535}" dt="2023-03-20T14:30:29.540" v="769"/>
          <ac:spMkLst>
            <pc:docMk/>
            <pc:sldMk cId="404725792" sldId="383"/>
            <ac:spMk id="241" creationId="{812DA939-561B-F054-454B-F7894F23F79C}"/>
          </ac:spMkLst>
        </pc:spChg>
        <pc:spChg chg="mod">
          <ac:chgData name="Cameron Barnes" userId="S::cab19j@fsu.edu::d8a92c99-960a-4e6a-a6c2-c1e42f6e3095" providerId="AD" clId="Web-{422E3E19-0B26-45F7-A403-71CF36D6E535}" dt="2023-03-20T14:30:29.196" v="766"/>
          <ac:spMkLst>
            <pc:docMk/>
            <pc:sldMk cId="404725792" sldId="383"/>
            <ac:spMk id="242" creationId="{A1F7FC4C-7226-AF4A-BD74-F60850F3F477}"/>
          </ac:spMkLst>
        </pc:spChg>
        <pc:spChg chg="mod">
          <ac:chgData name="Cameron Barnes" userId="S::cab19j@fsu.edu::d8a92c99-960a-4e6a-a6c2-c1e42f6e3095" providerId="AD" clId="Web-{422E3E19-0B26-45F7-A403-71CF36D6E535}" dt="2023-03-20T14:30:29.306" v="767"/>
          <ac:spMkLst>
            <pc:docMk/>
            <pc:sldMk cId="404725792" sldId="383"/>
            <ac:spMk id="243" creationId="{3D8EF3D0-73DA-68F6-0514-495D8639D07E}"/>
          </ac:spMkLst>
        </pc:spChg>
        <pc:spChg chg="mod">
          <ac:chgData name="Cameron Barnes" userId="S::cab19j@fsu.edu::d8a92c99-960a-4e6a-a6c2-c1e42f6e3095" providerId="AD" clId="Web-{422E3E19-0B26-45F7-A403-71CF36D6E535}" dt="2023-03-20T14:30:29.009" v="764"/>
          <ac:spMkLst>
            <pc:docMk/>
            <pc:sldMk cId="404725792" sldId="383"/>
            <ac:spMk id="244" creationId="{3AA2A9E5-7D60-CEAF-061F-ED337D04CD26}"/>
          </ac:spMkLst>
        </pc:spChg>
        <pc:spChg chg="mod">
          <ac:chgData name="Cameron Barnes" userId="S::cab19j@fsu.edu::d8a92c99-960a-4e6a-a6c2-c1e42f6e3095" providerId="AD" clId="Web-{422E3E19-0B26-45F7-A403-71CF36D6E535}" dt="2023-03-20T14:30:29.103" v="765"/>
          <ac:spMkLst>
            <pc:docMk/>
            <pc:sldMk cId="404725792" sldId="383"/>
            <ac:spMk id="245" creationId="{66E51280-F5BE-629B-F306-14B67EB0D0C9}"/>
          </ac:spMkLst>
        </pc:spChg>
        <pc:spChg chg="mod">
          <ac:chgData name="Cameron Barnes" userId="S::cab19j@fsu.edu::d8a92c99-960a-4e6a-a6c2-c1e42f6e3095" providerId="AD" clId="Web-{422E3E19-0B26-45F7-A403-71CF36D6E535}" dt="2023-03-20T14:30:28.728" v="762"/>
          <ac:spMkLst>
            <pc:docMk/>
            <pc:sldMk cId="404725792" sldId="383"/>
            <ac:spMk id="246" creationId="{4D666D65-5AC5-89BB-1A24-0DE97FE98A28}"/>
          </ac:spMkLst>
        </pc:spChg>
        <pc:spChg chg="mod">
          <ac:chgData name="Cameron Barnes" userId="S::cab19j@fsu.edu::d8a92c99-960a-4e6a-a6c2-c1e42f6e3095" providerId="AD" clId="Web-{422E3E19-0B26-45F7-A403-71CF36D6E535}" dt="2023-03-20T14:30:28.821" v="763"/>
          <ac:spMkLst>
            <pc:docMk/>
            <pc:sldMk cId="404725792" sldId="383"/>
            <ac:spMk id="247" creationId="{8EE7BC4D-487B-9D76-0331-4B181ABE178A}"/>
          </ac:spMkLst>
        </pc:spChg>
        <pc:spChg chg="mod">
          <ac:chgData name="Cameron Barnes" userId="S::cab19j@fsu.edu::d8a92c99-960a-4e6a-a6c2-c1e42f6e3095" providerId="AD" clId="Web-{422E3E19-0B26-45F7-A403-71CF36D6E535}" dt="2023-03-20T14:30:28.540" v="760"/>
          <ac:spMkLst>
            <pc:docMk/>
            <pc:sldMk cId="404725792" sldId="383"/>
            <ac:spMk id="248" creationId="{8F8BA903-22C8-3574-537F-BE4CB7677CDF}"/>
          </ac:spMkLst>
        </pc:spChg>
        <pc:spChg chg="mod">
          <ac:chgData name="Cameron Barnes" userId="S::cab19j@fsu.edu::d8a92c99-960a-4e6a-a6c2-c1e42f6e3095" providerId="AD" clId="Web-{422E3E19-0B26-45F7-A403-71CF36D6E535}" dt="2023-03-20T14:30:28.649" v="761"/>
          <ac:spMkLst>
            <pc:docMk/>
            <pc:sldMk cId="404725792" sldId="383"/>
            <ac:spMk id="249" creationId="{2CF28368-8D4B-5ACA-5A94-EF055B995004}"/>
          </ac:spMkLst>
        </pc:spChg>
        <pc:spChg chg="mod">
          <ac:chgData name="Cameron Barnes" userId="S::cab19j@fsu.edu::d8a92c99-960a-4e6a-a6c2-c1e42f6e3095" providerId="AD" clId="Web-{422E3E19-0B26-45F7-A403-71CF36D6E535}" dt="2023-03-20T14:30:28.337" v="758"/>
          <ac:spMkLst>
            <pc:docMk/>
            <pc:sldMk cId="404725792" sldId="383"/>
            <ac:spMk id="250" creationId="{5DB464DC-8945-81B6-90F8-2B34311ED19C}"/>
          </ac:spMkLst>
        </pc:spChg>
        <pc:spChg chg="mod">
          <ac:chgData name="Cameron Barnes" userId="S::cab19j@fsu.edu::d8a92c99-960a-4e6a-a6c2-c1e42f6e3095" providerId="AD" clId="Web-{422E3E19-0B26-45F7-A403-71CF36D6E535}" dt="2023-03-20T14:30:28.462" v="759"/>
          <ac:spMkLst>
            <pc:docMk/>
            <pc:sldMk cId="404725792" sldId="383"/>
            <ac:spMk id="251" creationId="{AB68EFE0-A1B7-6E99-1EB0-4C4B0742E50B}"/>
          </ac:spMkLst>
        </pc:spChg>
        <pc:spChg chg="mod">
          <ac:chgData name="Cameron Barnes" userId="S::cab19j@fsu.edu::d8a92c99-960a-4e6a-a6c2-c1e42f6e3095" providerId="AD" clId="Web-{422E3E19-0B26-45F7-A403-71CF36D6E535}" dt="2023-03-20T14:30:28.102" v="756"/>
          <ac:spMkLst>
            <pc:docMk/>
            <pc:sldMk cId="404725792" sldId="383"/>
            <ac:spMk id="252" creationId="{9DD8350D-89F1-5F95-4E55-DF706BA05B84}"/>
          </ac:spMkLst>
        </pc:spChg>
        <pc:spChg chg="mod">
          <ac:chgData name="Cameron Barnes" userId="S::cab19j@fsu.edu::d8a92c99-960a-4e6a-a6c2-c1e42f6e3095" providerId="AD" clId="Web-{422E3E19-0B26-45F7-A403-71CF36D6E535}" dt="2023-03-20T14:30:28.212" v="757"/>
          <ac:spMkLst>
            <pc:docMk/>
            <pc:sldMk cId="404725792" sldId="383"/>
            <ac:spMk id="253" creationId="{7A6CCC8C-09F0-68DA-00A7-5B0E91F226B2}"/>
          </ac:spMkLst>
        </pc:spChg>
        <pc:spChg chg="mod">
          <ac:chgData name="Cameron Barnes" userId="S::cab19j@fsu.edu::d8a92c99-960a-4e6a-a6c2-c1e42f6e3095" providerId="AD" clId="Web-{422E3E19-0B26-45F7-A403-71CF36D6E535}" dt="2023-03-20T14:30:27.852" v="754"/>
          <ac:spMkLst>
            <pc:docMk/>
            <pc:sldMk cId="404725792" sldId="383"/>
            <ac:spMk id="254" creationId="{77851A7F-9F44-0DFE-A672-4DBBBA88CA46}"/>
          </ac:spMkLst>
        </pc:spChg>
        <pc:spChg chg="mod">
          <ac:chgData name="Cameron Barnes" userId="S::cab19j@fsu.edu::d8a92c99-960a-4e6a-a6c2-c1e42f6e3095" providerId="AD" clId="Web-{422E3E19-0B26-45F7-A403-71CF36D6E535}" dt="2023-03-20T14:30:27.962" v="755"/>
          <ac:spMkLst>
            <pc:docMk/>
            <pc:sldMk cId="404725792" sldId="383"/>
            <ac:spMk id="255" creationId="{1A63D64A-62CE-D748-031E-38992A7BABE0}"/>
          </ac:spMkLst>
        </pc:spChg>
        <pc:picChg chg="mod">
          <ac:chgData name="Cameron Barnes" userId="S::cab19j@fsu.edu::d8a92c99-960a-4e6a-a6c2-c1e42f6e3095" providerId="AD" clId="Web-{422E3E19-0B26-45F7-A403-71CF36D6E535}" dt="2023-03-20T14:31:47.076" v="786"/>
          <ac:picMkLst>
            <pc:docMk/>
            <pc:sldMk cId="404725792" sldId="383"/>
            <ac:picMk id="210" creationId="{E2A9D80B-A6A8-48F2-593B-BE67D41D9B0F}"/>
          </ac:picMkLst>
        </pc:picChg>
        <pc:cxnChg chg="add del mod">
          <ac:chgData name="Cameron Barnes" userId="S::cab19j@fsu.edu::d8a92c99-960a-4e6a-a6c2-c1e42f6e3095" providerId="AD" clId="Web-{422E3E19-0B26-45F7-A403-71CF36D6E535}" dt="2023-03-20T14:29:39.006" v="744"/>
          <ac:cxnSpMkLst>
            <pc:docMk/>
            <pc:sldMk cId="404725792" sldId="383"/>
            <ac:cxnSpMk id="2" creationId="{FE4DC571-4EA1-5D6B-BB54-F932283A7334}"/>
          </ac:cxnSpMkLst>
        </pc:cxnChg>
        <pc:cxnChg chg="add mod">
          <ac:chgData name="Cameron Barnes" userId="S::cab19j@fsu.edu::d8a92c99-960a-4e6a-a6c2-c1e42f6e3095" providerId="AD" clId="Web-{422E3E19-0B26-45F7-A403-71CF36D6E535}" dt="2023-03-20T14:30:01.273" v="749" actId="14100"/>
          <ac:cxnSpMkLst>
            <pc:docMk/>
            <pc:sldMk cId="404725792" sldId="383"/>
            <ac:cxnSpMk id="12" creationId="{BB761E75-0DC4-D763-6232-38B81E6C62A0}"/>
          </ac:cxnSpMkLst>
        </pc:cxnChg>
        <pc:cxnChg chg="add mod">
          <ac:chgData name="Cameron Barnes" userId="S::cab19j@fsu.edu::d8a92c99-960a-4e6a-a6c2-c1e42f6e3095" providerId="AD" clId="Web-{422E3E19-0B26-45F7-A403-71CF36D6E535}" dt="2023-03-20T14:34:26.569" v="853" actId="1076"/>
          <ac:cxnSpMkLst>
            <pc:docMk/>
            <pc:sldMk cId="404725792" sldId="383"/>
            <ac:cxnSpMk id="14" creationId="{445E26A8-12B7-9DD0-8A06-DE918561ABA1}"/>
          </ac:cxnSpMkLst>
        </pc:cxnChg>
        <pc:cxnChg chg="add mod">
          <ac:chgData name="Cameron Barnes" userId="S::cab19j@fsu.edu::d8a92c99-960a-4e6a-a6c2-c1e42f6e3095" providerId="AD" clId="Web-{422E3E19-0B26-45F7-A403-71CF36D6E535}" dt="2023-03-20T14:31:01.932" v="784" actId="14100"/>
          <ac:cxnSpMkLst>
            <pc:docMk/>
            <pc:sldMk cId="404725792" sldId="383"/>
            <ac:cxnSpMk id="17" creationId="{B2712A8B-04E2-8B54-B779-49C9C77CD9C1}"/>
          </ac:cxnSpMkLst>
        </pc:cxnChg>
        <pc:cxnChg chg="add mod">
          <ac:chgData name="Cameron Barnes" userId="S::cab19j@fsu.edu::d8a92c99-960a-4e6a-a6c2-c1e42f6e3095" providerId="AD" clId="Web-{422E3E19-0B26-45F7-A403-71CF36D6E535}" dt="2023-03-20T14:33:14.846" v="848" actId="14100"/>
          <ac:cxnSpMkLst>
            <pc:docMk/>
            <pc:sldMk cId="404725792" sldId="383"/>
            <ac:cxnSpMk id="18" creationId="{4E90962F-B4BA-9202-C8EB-0B99790ABAA0}"/>
          </ac:cxnSpMkLst>
        </pc:cxnChg>
      </pc:sldChg>
      <pc:sldChg chg="addSp delSp">
        <pc:chgData name="Cameron Barnes" userId="S::cab19j@fsu.edu::d8a92c99-960a-4e6a-a6c2-c1e42f6e3095" providerId="AD" clId="Web-{422E3E19-0B26-45F7-A403-71CF36D6E535}" dt="2023-03-20T13:15:34.884" v="67"/>
        <pc:sldMkLst>
          <pc:docMk/>
          <pc:sldMk cId="687008484" sldId="394"/>
        </pc:sldMkLst>
        <pc:spChg chg="add del">
          <ac:chgData name="Cameron Barnes" userId="S::cab19j@fsu.edu::d8a92c99-960a-4e6a-a6c2-c1e42f6e3095" providerId="AD" clId="Web-{422E3E19-0B26-45F7-A403-71CF36D6E535}" dt="2023-03-20T13:15:29.884" v="66"/>
          <ac:spMkLst>
            <pc:docMk/>
            <pc:sldMk cId="687008484" sldId="394"/>
            <ac:spMk id="13" creationId="{760D4929-F974-6D75-5BE1-1A8CD4B43D54}"/>
          </ac:spMkLst>
        </pc:spChg>
        <pc:spChg chg="add">
          <ac:chgData name="Cameron Barnes" userId="S::cab19j@fsu.edu::d8a92c99-960a-4e6a-a6c2-c1e42f6e3095" providerId="AD" clId="Web-{422E3E19-0B26-45F7-A403-71CF36D6E535}" dt="2023-03-20T13:15:34.884" v="67"/>
          <ac:spMkLst>
            <pc:docMk/>
            <pc:sldMk cId="687008484" sldId="394"/>
            <ac:spMk id="15" creationId="{D28BBA0A-1BE7-3EE0-9E3C-F3AE9BE56F58}"/>
          </ac:spMkLst>
        </pc:spChg>
      </pc:sldChg>
      <pc:sldChg chg="addSp modSp">
        <pc:chgData name="Cameron Barnes" userId="S::cab19j@fsu.edu::d8a92c99-960a-4e6a-a6c2-c1e42f6e3095" providerId="AD" clId="Web-{422E3E19-0B26-45F7-A403-71CF36D6E535}" dt="2023-03-20T14:35:22.556" v="856"/>
        <pc:sldMkLst>
          <pc:docMk/>
          <pc:sldMk cId="866221816" sldId="395"/>
        </pc:sldMkLst>
        <pc:spChg chg="add">
          <ac:chgData name="Cameron Barnes" userId="S::cab19j@fsu.edu::d8a92c99-960a-4e6a-a6c2-c1e42f6e3095" providerId="AD" clId="Web-{422E3E19-0B26-45F7-A403-71CF36D6E535}" dt="2023-03-20T13:15:44.588" v="69"/>
          <ac:spMkLst>
            <pc:docMk/>
            <pc:sldMk cId="866221816" sldId="395"/>
            <ac:spMk id="3" creationId="{A3B7B31D-1076-6927-D545-96430CAD5141}"/>
          </ac:spMkLst>
        </pc:spChg>
        <pc:spChg chg="mod">
          <ac:chgData name="Cameron Barnes" userId="S::cab19j@fsu.edu::d8a92c99-960a-4e6a-a6c2-c1e42f6e3095" providerId="AD" clId="Web-{422E3E19-0B26-45F7-A403-71CF36D6E535}" dt="2023-03-20T14:32:52.938" v="844"/>
          <ac:spMkLst>
            <pc:docMk/>
            <pc:sldMk cId="866221816" sldId="395"/>
            <ac:spMk id="126" creationId="{95971166-0F0D-797F-96DB-E08BA88B953C}"/>
          </ac:spMkLst>
        </pc:spChg>
        <pc:spChg chg="mod">
          <ac:chgData name="Cameron Barnes" userId="S::cab19j@fsu.edu::d8a92c99-960a-4e6a-a6c2-c1e42f6e3095" providerId="AD" clId="Web-{422E3E19-0B26-45F7-A403-71CF36D6E535}" dt="2023-03-20T14:32:53.017" v="845"/>
          <ac:spMkLst>
            <pc:docMk/>
            <pc:sldMk cId="866221816" sldId="395"/>
            <ac:spMk id="127" creationId="{1F6D8C79-A295-BAF9-371E-FC53FAA0CBC8}"/>
          </ac:spMkLst>
        </pc:spChg>
        <pc:spChg chg="mod">
          <ac:chgData name="Cameron Barnes" userId="S::cab19j@fsu.edu::d8a92c99-960a-4e6a-a6c2-c1e42f6e3095" providerId="AD" clId="Web-{422E3E19-0B26-45F7-A403-71CF36D6E535}" dt="2023-03-20T14:32:52.251" v="836"/>
          <ac:spMkLst>
            <pc:docMk/>
            <pc:sldMk cId="866221816" sldId="395"/>
            <ac:spMk id="132" creationId="{E63E6E9F-050C-9910-0BC2-6F21A54988F5}"/>
          </ac:spMkLst>
        </pc:spChg>
        <pc:spChg chg="mod">
          <ac:chgData name="Cameron Barnes" userId="S::cab19j@fsu.edu::d8a92c99-960a-4e6a-a6c2-c1e42f6e3095" providerId="AD" clId="Web-{422E3E19-0B26-45F7-A403-71CF36D6E535}" dt="2023-03-20T14:32:52.329" v="837"/>
          <ac:spMkLst>
            <pc:docMk/>
            <pc:sldMk cId="866221816" sldId="395"/>
            <ac:spMk id="133" creationId="{A560CFAA-0EFD-322E-609F-21BA2E9A2FA5}"/>
          </ac:spMkLst>
        </pc:spChg>
        <pc:spChg chg="mod">
          <ac:chgData name="Cameron Barnes" userId="S::cab19j@fsu.edu::d8a92c99-960a-4e6a-a6c2-c1e42f6e3095" providerId="AD" clId="Web-{422E3E19-0B26-45F7-A403-71CF36D6E535}" dt="2023-03-20T14:32:52.767" v="842"/>
          <ac:spMkLst>
            <pc:docMk/>
            <pc:sldMk cId="866221816" sldId="395"/>
            <ac:spMk id="137" creationId="{A7762C4C-F2B9-97F0-A15F-AAC541F0F511}"/>
          </ac:spMkLst>
        </pc:spChg>
        <pc:spChg chg="mod">
          <ac:chgData name="Cameron Barnes" userId="S::cab19j@fsu.edu::d8a92c99-960a-4e6a-a6c2-c1e42f6e3095" providerId="AD" clId="Web-{422E3E19-0B26-45F7-A403-71CF36D6E535}" dt="2023-03-20T14:32:52.845" v="843"/>
          <ac:spMkLst>
            <pc:docMk/>
            <pc:sldMk cId="866221816" sldId="395"/>
            <ac:spMk id="138" creationId="{48A0EA22-2634-BD67-BDFA-46D53969B64D}"/>
          </ac:spMkLst>
        </pc:spChg>
        <pc:spChg chg="mod">
          <ac:chgData name="Cameron Barnes" userId="S::cab19j@fsu.edu::d8a92c99-960a-4e6a-a6c2-c1e42f6e3095" providerId="AD" clId="Web-{422E3E19-0B26-45F7-A403-71CF36D6E535}" dt="2023-03-20T14:32:52.579" v="840"/>
          <ac:spMkLst>
            <pc:docMk/>
            <pc:sldMk cId="866221816" sldId="395"/>
            <ac:spMk id="139" creationId="{B8A2BED0-006B-5A77-0470-D54994D43942}"/>
          </ac:spMkLst>
        </pc:spChg>
        <pc:spChg chg="mod">
          <ac:chgData name="Cameron Barnes" userId="S::cab19j@fsu.edu::d8a92c99-960a-4e6a-a6c2-c1e42f6e3095" providerId="AD" clId="Web-{422E3E19-0B26-45F7-A403-71CF36D6E535}" dt="2023-03-20T14:32:52.673" v="841"/>
          <ac:spMkLst>
            <pc:docMk/>
            <pc:sldMk cId="866221816" sldId="395"/>
            <ac:spMk id="140" creationId="{7BA89208-A6B7-C13F-8F90-AF0AAB24D123}"/>
          </ac:spMkLst>
        </pc:spChg>
        <pc:spChg chg="mod">
          <ac:chgData name="Cameron Barnes" userId="S::cab19j@fsu.edu::d8a92c99-960a-4e6a-a6c2-c1e42f6e3095" providerId="AD" clId="Web-{422E3E19-0B26-45F7-A403-71CF36D6E535}" dt="2023-03-20T14:32:52.407" v="838"/>
          <ac:spMkLst>
            <pc:docMk/>
            <pc:sldMk cId="866221816" sldId="395"/>
            <ac:spMk id="141" creationId="{66904E20-2AF4-AF4C-915E-A10803758804}"/>
          </ac:spMkLst>
        </pc:spChg>
        <pc:spChg chg="mod">
          <ac:chgData name="Cameron Barnes" userId="S::cab19j@fsu.edu::d8a92c99-960a-4e6a-a6c2-c1e42f6e3095" providerId="AD" clId="Web-{422E3E19-0B26-45F7-A403-71CF36D6E535}" dt="2023-03-20T14:32:52.485" v="839"/>
          <ac:spMkLst>
            <pc:docMk/>
            <pc:sldMk cId="866221816" sldId="395"/>
            <ac:spMk id="142" creationId="{D035450D-EA57-DB3E-AAB7-B026C278FF01}"/>
          </ac:spMkLst>
        </pc:spChg>
        <pc:spChg chg="mod">
          <ac:chgData name="Cameron Barnes" userId="S::cab19j@fsu.edu::d8a92c99-960a-4e6a-a6c2-c1e42f6e3095" providerId="AD" clId="Web-{422E3E19-0B26-45F7-A403-71CF36D6E535}" dt="2023-03-20T14:32:52.063" v="834"/>
          <ac:spMkLst>
            <pc:docMk/>
            <pc:sldMk cId="866221816" sldId="395"/>
            <ac:spMk id="143" creationId="{6D1140B0-BE46-F3A5-60CA-C97EA705427E}"/>
          </ac:spMkLst>
        </pc:spChg>
        <pc:spChg chg="mod">
          <ac:chgData name="Cameron Barnes" userId="S::cab19j@fsu.edu::d8a92c99-960a-4e6a-a6c2-c1e42f6e3095" providerId="AD" clId="Web-{422E3E19-0B26-45F7-A403-71CF36D6E535}" dt="2023-03-20T14:32:52.157" v="835"/>
          <ac:spMkLst>
            <pc:docMk/>
            <pc:sldMk cId="866221816" sldId="395"/>
            <ac:spMk id="144" creationId="{0B981863-7DA6-245E-FBD4-237FB6E83B4B}"/>
          </ac:spMkLst>
        </pc:spChg>
        <pc:spChg chg="mod">
          <ac:chgData name="Cameron Barnes" userId="S::cab19j@fsu.edu::d8a92c99-960a-4e6a-a6c2-c1e42f6e3095" providerId="AD" clId="Web-{422E3E19-0B26-45F7-A403-71CF36D6E535}" dt="2023-03-20T14:32:51.892" v="832"/>
          <ac:spMkLst>
            <pc:docMk/>
            <pc:sldMk cId="866221816" sldId="395"/>
            <ac:spMk id="145" creationId="{66A26ECC-7BFB-9B22-6D10-C84292FF9432}"/>
          </ac:spMkLst>
        </pc:spChg>
        <pc:spChg chg="mod">
          <ac:chgData name="Cameron Barnes" userId="S::cab19j@fsu.edu::d8a92c99-960a-4e6a-a6c2-c1e42f6e3095" providerId="AD" clId="Web-{422E3E19-0B26-45F7-A403-71CF36D6E535}" dt="2023-03-20T14:32:51.985" v="833"/>
          <ac:spMkLst>
            <pc:docMk/>
            <pc:sldMk cId="866221816" sldId="395"/>
            <ac:spMk id="146" creationId="{5B1F899F-CC80-8832-6197-3C41AE2AD7C6}"/>
          </ac:spMkLst>
        </pc:spChg>
        <pc:spChg chg="mod">
          <ac:chgData name="Cameron Barnes" userId="S::cab19j@fsu.edu::d8a92c99-960a-4e6a-a6c2-c1e42f6e3095" providerId="AD" clId="Web-{422E3E19-0B26-45F7-A403-71CF36D6E535}" dt="2023-03-20T14:32:51.720" v="830"/>
          <ac:spMkLst>
            <pc:docMk/>
            <pc:sldMk cId="866221816" sldId="395"/>
            <ac:spMk id="147" creationId="{2CACC5E7-1AF9-4500-5F70-610155B6086B}"/>
          </ac:spMkLst>
        </pc:spChg>
        <pc:spChg chg="mod">
          <ac:chgData name="Cameron Barnes" userId="S::cab19j@fsu.edu::d8a92c99-960a-4e6a-a6c2-c1e42f6e3095" providerId="AD" clId="Web-{422E3E19-0B26-45F7-A403-71CF36D6E535}" dt="2023-03-20T14:32:51.813" v="831"/>
          <ac:spMkLst>
            <pc:docMk/>
            <pc:sldMk cId="866221816" sldId="395"/>
            <ac:spMk id="148" creationId="{7376A0E9-1037-9904-CDF4-B0DA847C424F}"/>
          </ac:spMkLst>
        </pc:spChg>
        <pc:spChg chg="mod">
          <ac:chgData name="Cameron Barnes" userId="S::cab19j@fsu.edu::d8a92c99-960a-4e6a-a6c2-c1e42f6e3095" providerId="AD" clId="Web-{422E3E19-0B26-45F7-A403-71CF36D6E535}" dt="2023-03-20T14:32:51.548" v="828"/>
          <ac:spMkLst>
            <pc:docMk/>
            <pc:sldMk cId="866221816" sldId="395"/>
            <ac:spMk id="149" creationId="{084D91B7-2476-B3C0-613D-32C0FAF8A472}"/>
          </ac:spMkLst>
        </pc:spChg>
        <pc:spChg chg="mod">
          <ac:chgData name="Cameron Barnes" userId="S::cab19j@fsu.edu::d8a92c99-960a-4e6a-a6c2-c1e42f6e3095" providerId="AD" clId="Web-{422E3E19-0B26-45F7-A403-71CF36D6E535}" dt="2023-03-20T14:32:51.626" v="829"/>
          <ac:spMkLst>
            <pc:docMk/>
            <pc:sldMk cId="866221816" sldId="395"/>
            <ac:spMk id="150" creationId="{14F6CB8A-8B13-9DDC-71B7-57372ECD4F20}"/>
          </ac:spMkLst>
        </pc:spChg>
        <pc:spChg chg="mod">
          <ac:chgData name="Cameron Barnes" userId="S::cab19j@fsu.edu::d8a92c99-960a-4e6a-a6c2-c1e42f6e3095" providerId="AD" clId="Web-{422E3E19-0B26-45F7-A403-71CF36D6E535}" dt="2023-03-20T14:32:51.298" v="826"/>
          <ac:spMkLst>
            <pc:docMk/>
            <pc:sldMk cId="866221816" sldId="395"/>
            <ac:spMk id="151" creationId="{B929B63F-253D-655B-7BD5-A2F482205301}"/>
          </ac:spMkLst>
        </pc:spChg>
        <pc:spChg chg="mod">
          <ac:chgData name="Cameron Barnes" userId="S::cab19j@fsu.edu::d8a92c99-960a-4e6a-a6c2-c1e42f6e3095" providerId="AD" clId="Web-{422E3E19-0B26-45F7-A403-71CF36D6E535}" dt="2023-03-20T14:32:51.438" v="827"/>
          <ac:spMkLst>
            <pc:docMk/>
            <pc:sldMk cId="866221816" sldId="395"/>
            <ac:spMk id="152" creationId="{DE0403BD-8CA3-4B5F-3611-71CE18F02361}"/>
          </ac:spMkLst>
        </pc:spChg>
        <pc:spChg chg="mod">
          <ac:chgData name="Cameron Barnes" userId="S::cab19j@fsu.edu::d8a92c99-960a-4e6a-a6c2-c1e42f6e3095" providerId="AD" clId="Web-{422E3E19-0B26-45F7-A403-71CF36D6E535}" dt="2023-03-20T14:32:51.079" v="824"/>
          <ac:spMkLst>
            <pc:docMk/>
            <pc:sldMk cId="866221816" sldId="395"/>
            <ac:spMk id="153" creationId="{79E69D0C-4931-0FD9-7643-8AF1A1F38F3E}"/>
          </ac:spMkLst>
        </pc:spChg>
        <pc:spChg chg="mod">
          <ac:chgData name="Cameron Barnes" userId="S::cab19j@fsu.edu::d8a92c99-960a-4e6a-a6c2-c1e42f6e3095" providerId="AD" clId="Web-{422E3E19-0B26-45F7-A403-71CF36D6E535}" dt="2023-03-20T14:32:51.188" v="825"/>
          <ac:spMkLst>
            <pc:docMk/>
            <pc:sldMk cId="866221816" sldId="395"/>
            <ac:spMk id="154" creationId="{B9B25C02-5A98-569C-DFD8-249407C2EF2A}"/>
          </ac:spMkLst>
        </pc:spChg>
        <pc:spChg chg="mod">
          <ac:chgData name="Cameron Barnes" userId="S::cab19j@fsu.edu::d8a92c99-960a-4e6a-a6c2-c1e42f6e3095" providerId="AD" clId="Web-{422E3E19-0B26-45F7-A403-71CF36D6E535}" dt="2023-03-20T14:32:50.767" v="822"/>
          <ac:spMkLst>
            <pc:docMk/>
            <pc:sldMk cId="866221816" sldId="395"/>
            <ac:spMk id="155" creationId="{57784538-933B-A378-FD88-DCA56658AA87}"/>
          </ac:spMkLst>
        </pc:spChg>
        <pc:spChg chg="mod">
          <ac:chgData name="Cameron Barnes" userId="S::cab19j@fsu.edu::d8a92c99-960a-4e6a-a6c2-c1e42f6e3095" providerId="AD" clId="Web-{422E3E19-0B26-45F7-A403-71CF36D6E535}" dt="2023-03-20T14:32:50.892" v="823"/>
          <ac:spMkLst>
            <pc:docMk/>
            <pc:sldMk cId="866221816" sldId="395"/>
            <ac:spMk id="156" creationId="{5ADE7CF5-A751-CC81-A37D-EC34998AEA1A}"/>
          </ac:spMkLst>
        </pc:spChg>
        <pc:spChg chg="mod">
          <ac:chgData name="Cameron Barnes" userId="S::cab19j@fsu.edu::d8a92c99-960a-4e6a-a6c2-c1e42f6e3095" providerId="AD" clId="Web-{422E3E19-0B26-45F7-A403-71CF36D6E535}" dt="2023-03-20T14:32:50.563" v="820"/>
          <ac:spMkLst>
            <pc:docMk/>
            <pc:sldMk cId="866221816" sldId="395"/>
            <ac:spMk id="157" creationId="{C7053DDD-3DF6-4275-DE28-EA46BD602EE2}"/>
          </ac:spMkLst>
        </pc:spChg>
        <pc:spChg chg="mod">
          <ac:chgData name="Cameron Barnes" userId="S::cab19j@fsu.edu::d8a92c99-960a-4e6a-a6c2-c1e42f6e3095" providerId="AD" clId="Web-{422E3E19-0B26-45F7-A403-71CF36D6E535}" dt="2023-03-20T14:32:50.657" v="821"/>
          <ac:spMkLst>
            <pc:docMk/>
            <pc:sldMk cId="866221816" sldId="395"/>
            <ac:spMk id="158" creationId="{2D30D939-81CC-B2B6-21B2-92EDB9E4A738}"/>
          </ac:spMkLst>
        </pc:spChg>
        <pc:picChg chg="mod">
          <ac:chgData name="Cameron Barnes" userId="S::cab19j@fsu.edu::d8a92c99-960a-4e6a-a6c2-c1e42f6e3095" providerId="AD" clId="Web-{422E3E19-0B26-45F7-A403-71CF36D6E535}" dt="2023-03-20T14:32:30.297" v="793" actId="1076"/>
          <ac:picMkLst>
            <pc:docMk/>
            <pc:sldMk cId="866221816" sldId="395"/>
            <ac:picMk id="63" creationId="{A2FEA223-71FA-0171-0D98-8E27DE22676A}"/>
          </ac:picMkLst>
        </pc:picChg>
        <pc:cxnChg chg="add">
          <ac:chgData name="Cameron Barnes" userId="S::cab19j@fsu.edu::d8a92c99-960a-4e6a-a6c2-c1e42f6e3095" providerId="AD" clId="Web-{422E3E19-0B26-45F7-A403-71CF36D6E535}" dt="2023-03-20T14:33:37.207" v="849"/>
          <ac:cxnSpMkLst>
            <pc:docMk/>
            <pc:sldMk cId="866221816" sldId="395"/>
            <ac:cxnSpMk id="11" creationId="{3E11358A-E728-B8DC-B0B8-1E6FD9B8B79D}"/>
          </ac:cxnSpMkLst>
        </pc:cxnChg>
        <pc:cxnChg chg="add">
          <ac:chgData name="Cameron Barnes" userId="S::cab19j@fsu.edu::d8a92c99-960a-4e6a-a6c2-c1e42f6e3095" providerId="AD" clId="Web-{422E3E19-0B26-45F7-A403-71CF36D6E535}" dt="2023-03-20T14:34:30.459" v="854"/>
          <ac:cxnSpMkLst>
            <pc:docMk/>
            <pc:sldMk cId="866221816" sldId="395"/>
            <ac:cxnSpMk id="13" creationId="{DAA0CBD4-BF0E-9332-4E54-4FD878FB74FF}"/>
          </ac:cxnSpMkLst>
        </pc:cxnChg>
        <pc:cxnChg chg="add">
          <ac:chgData name="Cameron Barnes" userId="S::cab19j@fsu.edu::d8a92c99-960a-4e6a-a6c2-c1e42f6e3095" providerId="AD" clId="Web-{422E3E19-0B26-45F7-A403-71CF36D6E535}" dt="2023-03-20T14:34:42.835" v="855"/>
          <ac:cxnSpMkLst>
            <pc:docMk/>
            <pc:sldMk cId="866221816" sldId="395"/>
            <ac:cxnSpMk id="15" creationId="{A2570B9E-3FDB-5A5A-A868-27410CDE10E3}"/>
          </ac:cxnSpMkLst>
        </pc:cxnChg>
        <pc:cxnChg chg="add">
          <ac:chgData name="Cameron Barnes" userId="S::cab19j@fsu.edu::d8a92c99-960a-4e6a-a6c2-c1e42f6e3095" providerId="AD" clId="Web-{422E3E19-0B26-45F7-A403-71CF36D6E535}" dt="2023-03-20T14:35:22.556" v="856"/>
          <ac:cxnSpMkLst>
            <pc:docMk/>
            <pc:sldMk cId="866221816" sldId="395"/>
            <ac:cxnSpMk id="18" creationId="{35DE0A99-2239-C8F1-8BEA-ACF02CDE531A}"/>
          </ac:cxnSpMkLst>
        </pc:cxnChg>
      </pc:sldChg>
      <pc:sldChg chg="addSp modSp">
        <pc:chgData name="Cameron Barnes" userId="S::cab19j@fsu.edu::d8a92c99-960a-4e6a-a6c2-c1e42f6e3095" providerId="AD" clId="Web-{422E3E19-0B26-45F7-A403-71CF36D6E535}" dt="2023-03-20T13:15:27.384" v="64" actId="20577"/>
        <pc:sldMkLst>
          <pc:docMk/>
          <pc:sldMk cId="3287887058" sldId="397"/>
        </pc:sldMkLst>
        <pc:spChg chg="add mod">
          <ac:chgData name="Cameron Barnes" userId="S::cab19j@fsu.edu::d8a92c99-960a-4e6a-a6c2-c1e42f6e3095" providerId="AD" clId="Web-{422E3E19-0B26-45F7-A403-71CF36D6E535}" dt="2023-03-20T13:15:27.384" v="64" actId="20577"/>
          <ac:spMkLst>
            <pc:docMk/>
            <pc:sldMk cId="3287887058" sldId="397"/>
            <ac:spMk id="8" creationId="{714148E2-3314-4FA5-3C6B-EA5417FBDA89}"/>
          </ac:spMkLst>
        </pc:spChg>
      </pc:sldChg>
      <pc:sldChg chg="addSp modSp">
        <pc:chgData name="Cameron Barnes" userId="S::cab19j@fsu.edu::d8a92c99-960a-4e6a-a6c2-c1e42f6e3095" providerId="AD" clId="Web-{422E3E19-0B26-45F7-A403-71CF36D6E535}" dt="2023-03-20T14:04:16.845" v="250" actId="20577"/>
        <pc:sldMkLst>
          <pc:docMk/>
          <pc:sldMk cId="421171766" sldId="399"/>
        </pc:sldMkLst>
        <pc:spChg chg="add mod">
          <ac:chgData name="Cameron Barnes" userId="S::cab19j@fsu.edu::d8a92c99-960a-4e6a-a6c2-c1e42f6e3095" providerId="AD" clId="Web-{422E3E19-0B26-45F7-A403-71CF36D6E535}" dt="2023-03-20T14:04:16.845" v="250" actId="20577"/>
          <ac:spMkLst>
            <pc:docMk/>
            <pc:sldMk cId="421171766" sldId="399"/>
            <ac:spMk id="8" creationId="{BBA84697-DD8C-8DF7-B430-EE1120084EDD}"/>
          </ac:spMkLst>
        </pc:spChg>
      </pc:sldChg>
      <pc:sldChg chg="addSp modSp">
        <pc:chgData name="Cameron Barnes" userId="S::cab19j@fsu.edu::d8a92c99-960a-4e6a-a6c2-c1e42f6e3095" providerId="AD" clId="Web-{422E3E19-0B26-45F7-A403-71CF36D6E535}" dt="2023-03-20T13:23:53.269" v="146" actId="20577"/>
        <pc:sldMkLst>
          <pc:docMk/>
          <pc:sldMk cId="2155021085" sldId="405"/>
        </pc:sldMkLst>
        <pc:spChg chg="add mod">
          <ac:chgData name="Cameron Barnes" userId="S::cab19j@fsu.edu::d8a92c99-960a-4e6a-a6c2-c1e42f6e3095" providerId="AD" clId="Web-{422E3E19-0B26-45F7-A403-71CF36D6E535}" dt="2023-03-20T13:23:53.269" v="146" actId="20577"/>
          <ac:spMkLst>
            <pc:docMk/>
            <pc:sldMk cId="2155021085" sldId="405"/>
            <ac:spMk id="44" creationId="{200BE7E8-9B12-4FA1-B5CD-DACF0044280B}"/>
          </ac:spMkLst>
        </pc:spChg>
      </pc:sldChg>
      <pc:sldChg chg="addSp modSp">
        <pc:chgData name="Cameron Barnes" userId="S::cab19j@fsu.edu::d8a92c99-960a-4e6a-a6c2-c1e42f6e3095" providerId="AD" clId="Web-{422E3E19-0B26-45F7-A403-71CF36D6E535}" dt="2023-03-20T13:24:06.457" v="156" actId="20577"/>
        <pc:sldMkLst>
          <pc:docMk/>
          <pc:sldMk cId="1266033767" sldId="407"/>
        </pc:sldMkLst>
        <pc:spChg chg="add mod">
          <ac:chgData name="Cameron Barnes" userId="S::cab19j@fsu.edu::d8a92c99-960a-4e6a-a6c2-c1e42f6e3095" providerId="AD" clId="Web-{422E3E19-0B26-45F7-A403-71CF36D6E535}" dt="2023-03-20T13:24:06.457" v="156" actId="20577"/>
          <ac:spMkLst>
            <pc:docMk/>
            <pc:sldMk cId="1266033767" sldId="407"/>
            <ac:spMk id="27" creationId="{DBFFF90E-339F-D443-0591-D6DC13DC6BDF}"/>
          </ac:spMkLst>
        </pc:spChg>
      </pc:sldChg>
      <pc:sldChg chg="addSp modSp">
        <pc:chgData name="Cameron Barnes" userId="S::cab19j@fsu.edu::d8a92c99-960a-4e6a-a6c2-c1e42f6e3095" providerId="AD" clId="Web-{422E3E19-0B26-45F7-A403-71CF36D6E535}" dt="2023-03-20T14:35:57.183" v="858" actId="1076"/>
        <pc:sldMkLst>
          <pc:docMk/>
          <pc:sldMk cId="3997781709" sldId="411"/>
        </pc:sldMkLst>
        <pc:spChg chg="add">
          <ac:chgData name="Cameron Barnes" userId="S::cab19j@fsu.edu::d8a92c99-960a-4e6a-a6c2-c1e42f6e3095" providerId="AD" clId="Web-{422E3E19-0B26-45F7-A403-71CF36D6E535}" dt="2023-03-20T13:15:40.072" v="68"/>
          <ac:spMkLst>
            <pc:docMk/>
            <pc:sldMk cId="3997781709" sldId="411"/>
            <ac:spMk id="20" creationId="{E10B0D10-D317-6728-6E16-3D98D15CBD60}"/>
          </ac:spMkLst>
        </pc:spChg>
        <pc:grpChg chg="mod">
          <ac:chgData name="Cameron Barnes" userId="S::cab19j@fsu.edu::d8a92c99-960a-4e6a-a6c2-c1e42f6e3095" providerId="AD" clId="Web-{422E3E19-0B26-45F7-A403-71CF36D6E535}" dt="2023-03-20T14:35:57.183" v="858" actId="1076"/>
          <ac:grpSpMkLst>
            <pc:docMk/>
            <pc:sldMk cId="3997781709" sldId="411"/>
            <ac:grpSpMk id="11" creationId="{4F79AF8F-6118-D934-488F-C1A1653C4211}"/>
          </ac:grpSpMkLst>
        </pc:grpChg>
      </pc:sldChg>
      <pc:sldChg chg="addSp delSp modSp">
        <pc:chgData name="Cameron Barnes" userId="S::cab19j@fsu.edu::d8a92c99-960a-4e6a-a6c2-c1e42f6e3095" providerId="AD" clId="Web-{422E3E19-0B26-45F7-A403-71CF36D6E535}" dt="2023-03-20T13:19:21.442" v="98"/>
        <pc:sldMkLst>
          <pc:docMk/>
          <pc:sldMk cId="3692453408" sldId="413"/>
        </pc:sldMkLst>
        <pc:spChg chg="add mod">
          <ac:chgData name="Cameron Barnes" userId="S::cab19j@fsu.edu::d8a92c99-960a-4e6a-a6c2-c1e42f6e3095" providerId="AD" clId="Web-{422E3E19-0B26-45F7-A403-71CF36D6E535}" dt="2023-03-20T13:16:58.341" v="76" actId="20577"/>
          <ac:spMkLst>
            <pc:docMk/>
            <pc:sldMk cId="3692453408" sldId="413"/>
            <ac:spMk id="14" creationId="{818DCE5E-468D-B47E-DA81-EFD368F5AD56}"/>
          </ac:spMkLst>
        </pc:spChg>
        <pc:grpChg chg="del">
          <ac:chgData name="Cameron Barnes" userId="S::cab19j@fsu.edu::d8a92c99-960a-4e6a-a6c2-c1e42f6e3095" providerId="AD" clId="Web-{422E3E19-0B26-45F7-A403-71CF36D6E535}" dt="2023-03-20T13:19:19.192" v="97"/>
          <ac:grpSpMkLst>
            <pc:docMk/>
            <pc:sldMk cId="3692453408" sldId="413"/>
            <ac:grpSpMk id="2" creationId="{CE18F2A3-3185-EDFC-FD07-1AF9B1D64121}"/>
          </ac:grpSpMkLst>
        </pc:grpChg>
        <pc:grpChg chg="add">
          <ac:chgData name="Cameron Barnes" userId="S::cab19j@fsu.edu::d8a92c99-960a-4e6a-a6c2-c1e42f6e3095" providerId="AD" clId="Web-{422E3E19-0B26-45F7-A403-71CF36D6E535}" dt="2023-03-20T13:19:21.442" v="98"/>
          <ac:grpSpMkLst>
            <pc:docMk/>
            <pc:sldMk cId="3692453408" sldId="413"/>
            <ac:grpSpMk id="37" creationId="{4FE3E244-456E-8C5E-0902-09644A6A85C5}"/>
          </ac:grpSpMkLst>
        </pc:grpChg>
      </pc:sldChg>
      <pc:sldChg chg="addSp delSp ord">
        <pc:chgData name="Cameron Barnes" userId="S::cab19j@fsu.edu::d8a92c99-960a-4e6a-a6c2-c1e42f6e3095" providerId="AD" clId="Web-{422E3E19-0B26-45F7-A403-71CF36D6E535}" dt="2023-03-20T13:20:01.585" v="101"/>
        <pc:sldMkLst>
          <pc:docMk/>
          <pc:sldMk cId="2493585828" sldId="414"/>
        </pc:sldMkLst>
        <pc:spChg chg="add del">
          <ac:chgData name="Cameron Barnes" userId="S::cab19j@fsu.edu::d8a92c99-960a-4e6a-a6c2-c1e42f6e3095" providerId="AD" clId="Web-{422E3E19-0B26-45F7-A403-71CF36D6E535}" dt="2023-03-20T13:18:58.769" v="95"/>
          <ac:spMkLst>
            <pc:docMk/>
            <pc:sldMk cId="2493585828" sldId="414"/>
            <ac:spMk id="15" creationId="{D38CF5A3-610B-D523-D278-AEFAEF45FA30}"/>
          </ac:spMkLst>
        </pc:spChg>
        <pc:spChg chg="add">
          <ac:chgData name="Cameron Barnes" userId="S::cab19j@fsu.edu::d8a92c99-960a-4e6a-a6c2-c1e42f6e3095" providerId="AD" clId="Web-{422E3E19-0B26-45F7-A403-71CF36D6E535}" dt="2023-03-20T13:20:01.585" v="101"/>
          <ac:spMkLst>
            <pc:docMk/>
            <pc:sldMk cId="2493585828" sldId="414"/>
            <ac:spMk id="41" creationId="{F7E842BC-13D4-C02E-A19A-DEF657931E97}"/>
          </ac:spMkLst>
        </pc:spChg>
        <pc:grpChg chg="add del">
          <ac:chgData name="Cameron Barnes" userId="S::cab19j@fsu.edu::d8a92c99-960a-4e6a-a6c2-c1e42f6e3095" providerId="AD" clId="Web-{422E3E19-0B26-45F7-A403-71CF36D6E535}" dt="2023-03-20T13:18:24.611" v="90"/>
          <ac:grpSpMkLst>
            <pc:docMk/>
            <pc:sldMk cId="2493585828" sldId="414"/>
            <ac:grpSpMk id="13" creationId="{AA5CBCE5-7935-BC22-D38A-795F6CBC589F}"/>
          </ac:grpSpMkLst>
        </pc:grpChg>
        <pc:grpChg chg="add del">
          <ac:chgData name="Cameron Barnes" userId="S::cab19j@fsu.edu::d8a92c99-960a-4e6a-a6c2-c1e42f6e3095" providerId="AD" clId="Web-{422E3E19-0B26-45F7-A403-71CF36D6E535}" dt="2023-03-20T13:18:49.597" v="93"/>
          <ac:grpSpMkLst>
            <pc:docMk/>
            <pc:sldMk cId="2493585828" sldId="414"/>
            <ac:grpSpMk id="26" creationId="{B120ACC5-F3CA-D71E-F3D4-B49210BDD328}"/>
          </ac:grpSpMkLst>
        </pc:grpChg>
        <pc:grpChg chg="add">
          <ac:chgData name="Cameron Barnes" userId="S::cab19j@fsu.edu::d8a92c99-960a-4e6a-a6c2-c1e42f6e3095" providerId="AD" clId="Web-{422E3E19-0B26-45F7-A403-71CF36D6E535}" dt="2023-03-20T13:19:05.973" v="96"/>
          <ac:grpSpMkLst>
            <pc:docMk/>
            <pc:sldMk cId="2493585828" sldId="414"/>
            <ac:grpSpMk id="39" creationId="{23B1103B-2658-7BE8-BF13-E8F8882CCAA8}"/>
          </ac:grpSpMkLst>
        </pc:grpChg>
      </pc:sldChg>
      <pc:sldChg chg="addSp modSp">
        <pc:chgData name="Cameron Barnes" userId="S::cab19j@fsu.edu::d8a92c99-960a-4e6a-a6c2-c1e42f6e3095" providerId="AD" clId="Web-{422E3E19-0B26-45F7-A403-71CF36D6E535}" dt="2023-03-20T13:18:38.815" v="92"/>
        <pc:sldMkLst>
          <pc:docMk/>
          <pc:sldMk cId="300284968" sldId="415"/>
        </pc:sldMkLst>
        <pc:spChg chg="add mod">
          <ac:chgData name="Cameron Barnes" userId="S::cab19j@fsu.edu::d8a92c99-960a-4e6a-a6c2-c1e42f6e3095" providerId="AD" clId="Web-{422E3E19-0B26-45F7-A403-71CF36D6E535}" dt="2023-03-20T13:16:28.949" v="73" actId="20577"/>
          <ac:spMkLst>
            <pc:docMk/>
            <pc:sldMk cId="300284968" sldId="415"/>
            <ac:spMk id="3" creationId="{51EFD901-BD9C-D685-4F4E-BDB0EA47CE1C}"/>
          </ac:spMkLst>
        </pc:spChg>
        <pc:grpChg chg="add">
          <ac:chgData name="Cameron Barnes" userId="S::cab19j@fsu.edu::d8a92c99-960a-4e6a-a6c2-c1e42f6e3095" providerId="AD" clId="Web-{422E3E19-0B26-45F7-A403-71CF36D6E535}" dt="2023-03-20T13:18:38.815" v="92"/>
          <ac:grpSpMkLst>
            <pc:docMk/>
            <pc:sldMk cId="300284968" sldId="415"/>
            <ac:grpSpMk id="64" creationId="{9D7EA860-4869-39F9-5878-50DB510F0E3F}"/>
          </ac:grpSpMkLst>
        </pc:grpChg>
      </pc:sldChg>
      <pc:sldChg chg="addSp delSp modSp">
        <pc:chgData name="Cameron Barnes" userId="S::cab19j@fsu.edu::d8a92c99-960a-4e6a-a6c2-c1e42f6e3095" providerId="AD" clId="Web-{422E3E19-0B26-45F7-A403-71CF36D6E535}" dt="2023-03-20T13:14:32.475" v="39" actId="20577"/>
        <pc:sldMkLst>
          <pc:docMk/>
          <pc:sldMk cId="2603868298" sldId="417"/>
        </pc:sldMkLst>
        <pc:spChg chg="add mod">
          <ac:chgData name="Cameron Barnes" userId="S::cab19j@fsu.edu::d8a92c99-960a-4e6a-a6c2-c1e42f6e3095" providerId="AD" clId="Web-{422E3E19-0B26-45F7-A403-71CF36D6E535}" dt="2023-03-20T13:14:32.475" v="39" actId="20577"/>
          <ac:spMkLst>
            <pc:docMk/>
            <pc:sldMk cId="2603868298" sldId="417"/>
            <ac:spMk id="7" creationId="{E4AD6972-19F8-2AC9-C5B0-FB1660902992}"/>
          </ac:spMkLst>
        </pc:spChg>
        <pc:spChg chg="add del">
          <ac:chgData name="Cameron Barnes" userId="S::cab19j@fsu.edu::d8a92c99-960a-4e6a-a6c2-c1e42f6e3095" providerId="AD" clId="Web-{422E3E19-0B26-45F7-A403-71CF36D6E535}" dt="2023-03-20T13:14:01.957" v="2"/>
          <ac:spMkLst>
            <pc:docMk/>
            <pc:sldMk cId="2603868298" sldId="417"/>
            <ac:spMk id="8" creationId="{79874FF1-FA38-3F51-B3EF-70E6CF029A8F}"/>
          </ac:spMkLst>
        </pc:spChg>
      </pc:sldChg>
      <pc:sldChg chg="addSp delSp modSp add replId">
        <pc:chgData name="Cameron Barnes" userId="S::cab19j@fsu.edu::d8a92c99-960a-4e6a-a6c2-c1e42f6e3095" providerId="AD" clId="Web-{422E3E19-0B26-45F7-A403-71CF36D6E535}" dt="2023-03-20T13:19:29.661" v="100"/>
        <pc:sldMkLst>
          <pc:docMk/>
          <pc:sldMk cId="3814669976" sldId="419"/>
        </pc:sldMkLst>
        <pc:spChg chg="mod">
          <ac:chgData name="Cameron Barnes" userId="S::cab19j@fsu.edu::d8a92c99-960a-4e6a-a6c2-c1e42f6e3095" providerId="AD" clId="Web-{422E3E19-0B26-45F7-A403-71CF36D6E535}" dt="2023-03-20T13:17:49.219" v="86" actId="1076"/>
          <ac:spMkLst>
            <pc:docMk/>
            <pc:sldMk cId="3814669976" sldId="419"/>
            <ac:spMk id="36" creationId="{60BA2488-47A2-81EE-DDB1-1B45519BE606}"/>
          </ac:spMkLst>
        </pc:spChg>
        <pc:grpChg chg="del">
          <ac:chgData name="Cameron Barnes" userId="S::cab19j@fsu.edu::d8a92c99-960a-4e6a-a6c2-c1e42f6e3095" providerId="AD" clId="Web-{422E3E19-0B26-45F7-A403-71CF36D6E535}" dt="2023-03-20T13:19:27.911" v="99"/>
          <ac:grpSpMkLst>
            <pc:docMk/>
            <pc:sldMk cId="3814669976" sldId="419"/>
            <ac:grpSpMk id="2" creationId="{CE18F2A3-3185-EDFC-FD07-1AF9B1D64121}"/>
          </ac:grpSpMkLst>
        </pc:grpChg>
        <pc:grpChg chg="add">
          <ac:chgData name="Cameron Barnes" userId="S::cab19j@fsu.edu::d8a92c99-960a-4e6a-a6c2-c1e42f6e3095" providerId="AD" clId="Web-{422E3E19-0B26-45F7-A403-71CF36D6E535}" dt="2023-03-20T13:19:29.661" v="100"/>
          <ac:grpSpMkLst>
            <pc:docMk/>
            <pc:sldMk cId="3814669976" sldId="419"/>
            <ac:grpSpMk id="35" creationId="{C8E6F1D4-DE0C-8BAF-B47A-02463D87CC69}"/>
          </ac:grpSpMkLst>
        </pc:grpChg>
      </pc:sldChg>
      <pc:sldChg chg="addSp modSp add replId">
        <pc:chgData name="Cameron Barnes" userId="S::cab19j@fsu.edu::d8a92c99-960a-4e6a-a6c2-c1e42f6e3095" providerId="AD" clId="Web-{422E3E19-0B26-45F7-A403-71CF36D6E535}" dt="2023-03-20T17:28:36.114" v="1005" actId="14100"/>
        <pc:sldMkLst>
          <pc:docMk/>
          <pc:sldMk cId="4182551186" sldId="420"/>
        </pc:sldMkLst>
        <pc:spChg chg="add">
          <ac:chgData name="Cameron Barnes" userId="S::cab19j@fsu.edu::d8a92c99-960a-4e6a-a6c2-c1e42f6e3095" providerId="AD" clId="Web-{422E3E19-0B26-45F7-A403-71CF36D6E535}" dt="2023-03-20T13:23:34.174" v="133"/>
          <ac:spMkLst>
            <pc:docMk/>
            <pc:sldMk cId="4182551186" sldId="420"/>
            <ac:spMk id="3" creationId="{D1D9B1CE-4496-368E-1DE9-9D8A8B45DB4B}"/>
          </ac:spMkLst>
        </pc:spChg>
        <pc:spChg chg="mod">
          <ac:chgData name="Cameron Barnes" userId="S::cab19j@fsu.edu::d8a92c99-960a-4e6a-a6c2-c1e42f6e3095" providerId="AD" clId="Web-{422E3E19-0B26-45F7-A403-71CF36D6E535}" dt="2023-03-20T13:23:20.595" v="132" actId="1076"/>
          <ac:spMkLst>
            <pc:docMk/>
            <pc:sldMk cId="4182551186" sldId="420"/>
            <ac:spMk id="5" creationId="{05BBF1FF-1BD1-EBBF-A589-2F9AE1B95DAB}"/>
          </ac:spMkLst>
        </pc:spChg>
        <pc:spChg chg="add mod">
          <ac:chgData name="Cameron Barnes" userId="S::cab19j@fsu.edu::d8a92c99-960a-4e6a-a6c2-c1e42f6e3095" providerId="AD" clId="Web-{422E3E19-0B26-45F7-A403-71CF36D6E535}" dt="2023-03-20T17:28:36.114" v="1005" actId="14100"/>
          <ac:spMkLst>
            <pc:docMk/>
            <pc:sldMk cId="4182551186" sldId="420"/>
            <ac:spMk id="6" creationId="{478AADCE-34FA-B75D-8AE7-550AED8C2B76}"/>
          </ac:spMkLst>
        </pc:spChg>
        <pc:spChg chg="add mod">
          <ac:chgData name="Cameron Barnes" userId="S::cab19j@fsu.edu::d8a92c99-960a-4e6a-a6c2-c1e42f6e3095" providerId="AD" clId="Web-{422E3E19-0B26-45F7-A403-71CF36D6E535}" dt="2023-03-20T14:07:41.278" v="381" actId="20577"/>
          <ac:spMkLst>
            <pc:docMk/>
            <pc:sldMk cId="4182551186" sldId="420"/>
            <ac:spMk id="7" creationId="{A07B7B13-9F80-49B9-C4D2-BFE51A4A9A32}"/>
          </ac:spMkLst>
        </pc:spChg>
      </pc:sldChg>
      <pc:sldChg chg="addSp delSp modSp add replId delAnim">
        <pc:chgData name="Cameron Barnes" userId="S::cab19j@fsu.edu::d8a92c99-960a-4e6a-a6c2-c1e42f6e3095" providerId="AD" clId="Web-{422E3E19-0B26-45F7-A403-71CF36D6E535}" dt="2023-03-20T14:10:19.927" v="558" actId="20577"/>
        <pc:sldMkLst>
          <pc:docMk/>
          <pc:sldMk cId="2596858746" sldId="421"/>
        </pc:sldMkLst>
        <pc:spChg chg="del">
          <ac:chgData name="Cameron Barnes" userId="S::cab19j@fsu.edu::d8a92c99-960a-4e6a-a6c2-c1e42f6e3095" providerId="AD" clId="Web-{422E3E19-0B26-45F7-A403-71CF36D6E535}" dt="2023-03-20T14:05:07.129" v="278"/>
          <ac:spMkLst>
            <pc:docMk/>
            <pc:sldMk cId="2596858746" sldId="421"/>
            <ac:spMk id="7" creationId="{CF35001B-8DB0-71A8-2FE7-8CE9451D1933}"/>
          </ac:spMkLst>
        </pc:spChg>
        <pc:spChg chg="add mod">
          <ac:chgData name="Cameron Barnes" userId="S::cab19j@fsu.edu::d8a92c99-960a-4e6a-a6c2-c1e42f6e3095" providerId="AD" clId="Web-{422E3E19-0B26-45F7-A403-71CF36D6E535}" dt="2023-03-20T14:04:42.081" v="265" actId="14100"/>
          <ac:spMkLst>
            <pc:docMk/>
            <pc:sldMk cId="2596858746" sldId="421"/>
            <ac:spMk id="8" creationId="{54E85B59-905A-90D3-B127-9D10D4A6ADF8}"/>
          </ac:spMkLst>
        </pc:spChg>
        <pc:spChg chg="add mod">
          <ac:chgData name="Cameron Barnes" userId="S::cab19j@fsu.edu::d8a92c99-960a-4e6a-a6c2-c1e42f6e3095" providerId="AD" clId="Web-{422E3E19-0B26-45F7-A403-71CF36D6E535}" dt="2023-03-20T14:10:19.927" v="558" actId="20577"/>
          <ac:spMkLst>
            <pc:docMk/>
            <pc:sldMk cId="2596858746" sldId="421"/>
            <ac:spMk id="11" creationId="{6D3505C2-1BB2-4372-0A98-50D5AA6ABAE7}"/>
          </ac:spMkLst>
        </pc:spChg>
        <pc:spChg chg="del">
          <ac:chgData name="Cameron Barnes" userId="S::cab19j@fsu.edu::d8a92c99-960a-4e6a-a6c2-c1e42f6e3095" providerId="AD" clId="Web-{422E3E19-0B26-45F7-A403-71CF36D6E535}" dt="2023-03-20T14:04:46.831" v="270"/>
          <ac:spMkLst>
            <pc:docMk/>
            <pc:sldMk cId="2596858746" sldId="421"/>
            <ac:spMk id="20" creationId="{47E1F120-5CDE-A139-32F8-015A2494EC99}"/>
          </ac:spMkLst>
        </pc:spChg>
        <pc:spChg chg="del">
          <ac:chgData name="Cameron Barnes" userId="S::cab19j@fsu.edu::d8a92c99-960a-4e6a-a6c2-c1e42f6e3095" providerId="AD" clId="Web-{422E3E19-0B26-45F7-A403-71CF36D6E535}" dt="2023-03-20T14:05:07.129" v="277"/>
          <ac:spMkLst>
            <pc:docMk/>
            <pc:sldMk cId="2596858746" sldId="421"/>
            <ac:spMk id="25" creationId="{F928AE14-1253-ECB0-694A-13C5CDFEDB21}"/>
          </ac:spMkLst>
        </pc:spChg>
        <pc:spChg chg="del">
          <ac:chgData name="Cameron Barnes" userId="S::cab19j@fsu.edu::d8a92c99-960a-4e6a-a6c2-c1e42f6e3095" providerId="AD" clId="Web-{422E3E19-0B26-45F7-A403-71CF36D6E535}" dt="2023-03-20T14:05:11.520" v="286"/>
          <ac:spMkLst>
            <pc:docMk/>
            <pc:sldMk cId="2596858746" sldId="421"/>
            <ac:spMk id="26" creationId="{250EEF83-989B-97CD-C094-CA9E49D75F1E}"/>
          </ac:spMkLst>
        </pc:spChg>
        <pc:spChg chg="del mod">
          <ac:chgData name="Cameron Barnes" userId="S::cab19j@fsu.edu::d8a92c99-960a-4e6a-a6c2-c1e42f6e3095" providerId="AD" clId="Web-{422E3E19-0B26-45F7-A403-71CF36D6E535}" dt="2023-03-20T14:05:20.927" v="289"/>
          <ac:spMkLst>
            <pc:docMk/>
            <pc:sldMk cId="2596858746" sldId="421"/>
            <ac:spMk id="27" creationId="{4AB878EB-027C-7346-8B65-908CC13F6694}"/>
          </ac:spMkLst>
        </pc:spChg>
        <pc:spChg chg="del">
          <ac:chgData name="Cameron Barnes" userId="S::cab19j@fsu.edu::d8a92c99-960a-4e6a-a6c2-c1e42f6e3095" providerId="AD" clId="Web-{422E3E19-0B26-45F7-A403-71CF36D6E535}" dt="2023-03-20T14:05:07.129" v="285"/>
          <ac:spMkLst>
            <pc:docMk/>
            <pc:sldMk cId="2596858746" sldId="421"/>
            <ac:spMk id="28" creationId="{0C7433B6-FE1B-EFC5-0157-CB4AFC19B853}"/>
          </ac:spMkLst>
        </pc:spChg>
        <pc:spChg chg="del">
          <ac:chgData name="Cameron Barnes" userId="S::cab19j@fsu.edu::d8a92c99-960a-4e6a-a6c2-c1e42f6e3095" providerId="AD" clId="Web-{422E3E19-0B26-45F7-A403-71CF36D6E535}" dt="2023-03-20T14:05:07.129" v="284"/>
          <ac:spMkLst>
            <pc:docMk/>
            <pc:sldMk cId="2596858746" sldId="421"/>
            <ac:spMk id="29" creationId="{9C16FFA7-A86E-E2A4-FAE6-000E8083EFCA}"/>
          </ac:spMkLst>
        </pc:spChg>
        <pc:spChg chg="del">
          <ac:chgData name="Cameron Barnes" userId="S::cab19j@fsu.edu::d8a92c99-960a-4e6a-a6c2-c1e42f6e3095" providerId="AD" clId="Web-{422E3E19-0B26-45F7-A403-71CF36D6E535}" dt="2023-03-20T14:05:07.129" v="283"/>
          <ac:spMkLst>
            <pc:docMk/>
            <pc:sldMk cId="2596858746" sldId="421"/>
            <ac:spMk id="30" creationId="{BFAF8CA3-061C-EC5B-D7FF-9ED1C441143C}"/>
          </ac:spMkLst>
        </pc:spChg>
        <pc:spChg chg="del">
          <ac:chgData name="Cameron Barnes" userId="S::cab19j@fsu.edu::d8a92c99-960a-4e6a-a6c2-c1e42f6e3095" providerId="AD" clId="Web-{422E3E19-0B26-45F7-A403-71CF36D6E535}" dt="2023-03-20T14:05:07.129" v="282"/>
          <ac:spMkLst>
            <pc:docMk/>
            <pc:sldMk cId="2596858746" sldId="421"/>
            <ac:spMk id="31" creationId="{FF136A10-BD86-CFFD-6EF4-A8A984DB5A87}"/>
          </ac:spMkLst>
        </pc:spChg>
        <pc:spChg chg="del">
          <ac:chgData name="Cameron Barnes" userId="S::cab19j@fsu.edu::d8a92c99-960a-4e6a-a6c2-c1e42f6e3095" providerId="AD" clId="Web-{422E3E19-0B26-45F7-A403-71CF36D6E535}" dt="2023-03-20T14:05:07.129" v="281"/>
          <ac:spMkLst>
            <pc:docMk/>
            <pc:sldMk cId="2596858746" sldId="421"/>
            <ac:spMk id="32" creationId="{53A3871A-686E-540F-C8FF-1DD6F697BA6D}"/>
          </ac:spMkLst>
        </pc:spChg>
        <pc:spChg chg="del">
          <ac:chgData name="Cameron Barnes" userId="S::cab19j@fsu.edu::d8a92c99-960a-4e6a-a6c2-c1e42f6e3095" providerId="AD" clId="Web-{422E3E19-0B26-45F7-A403-71CF36D6E535}" dt="2023-03-20T14:05:07.129" v="280"/>
          <ac:spMkLst>
            <pc:docMk/>
            <pc:sldMk cId="2596858746" sldId="421"/>
            <ac:spMk id="33" creationId="{EDD8C744-6908-7F22-BD1F-B6CC8CDA0397}"/>
          </ac:spMkLst>
        </pc:spChg>
        <pc:spChg chg="del">
          <ac:chgData name="Cameron Barnes" userId="S::cab19j@fsu.edu::d8a92c99-960a-4e6a-a6c2-c1e42f6e3095" providerId="AD" clId="Web-{422E3E19-0B26-45F7-A403-71CF36D6E535}" dt="2023-03-20T14:05:07.129" v="279"/>
          <ac:spMkLst>
            <pc:docMk/>
            <pc:sldMk cId="2596858746" sldId="421"/>
            <ac:spMk id="34" creationId="{F0EFDCB8-D48B-07A5-2B93-774948505449}"/>
          </ac:spMkLst>
        </pc:spChg>
        <pc:spChg chg="del">
          <ac:chgData name="Cameron Barnes" userId="S::cab19j@fsu.edu::d8a92c99-960a-4e6a-a6c2-c1e42f6e3095" providerId="AD" clId="Web-{422E3E19-0B26-45F7-A403-71CF36D6E535}" dt="2023-03-20T14:05:07.129" v="276"/>
          <ac:spMkLst>
            <pc:docMk/>
            <pc:sldMk cId="2596858746" sldId="421"/>
            <ac:spMk id="45" creationId="{A009D4A0-6355-48A4-E51E-060BA0F8A200}"/>
          </ac:spMkLst>
        </pc:spChg>
        <pc:spChg chg="del">
          <ac:chgData name="Cameron Barnes" userId="S::cab19j@fsu.edu::d8a92c99-960a-4e6a-a6c2-c1e42f6e3095" providerId="AD" clId="Web-{422E3E19-0B26-45F7-A403-71CF36D6E535}" dt="2023-03-20T14:05:07.129" v="275"/>
          <ac:spMkLst>
            <pc:docMk/>
            <pc:sldMk cId="2596858746" sldId="421"/>
            <ac:spMk id="46" creationId="{74469420-C2D5-1C1A-D511-CC1B7E48B642}"/>
          </ac:spMkLst>
        </pc:spChg>
        <pc:spChg chg="del">
          <ac:chgData name="Cameron Barnes" userId="S::cab19j@fsu.edu::d8a92c99-960a-4e6a-a6c2-c1e42f6e3095" providerId="AD" clId="Web-{422E3E19-0B26-45F7-A403-71CF36D6E535}" dt="2023-03-20T14:05:07.129" v="274"/>
          <ac:spMkLst>
            <pc:docMk/>
            <pc:sldMk cId="2596858746" sldId="421"/>
            <ac:spMk id="61" creationId="{84AD2B29-4C79-D195-758C-D04C5C6C4E41}"/>
          </ac:spMkLst>
        </pc:spChg>
        <pc:spChg chg="del">
          <ac:chgData name="Cameron Barnes" userId="S::cab19j@fsu.edu::d8a92c99-960a-4e6a-a6c2-c1e42f6e3095" providerId="AD" clId="Web-{422E3E19-0B26-45F7-A403-71CF36D6E535}" dt="2023-03-20T14:04:46.831" v="268"/>
          <ac:spMkLst>
            <pc:docMk/>
            <pc:sldMk cId="2596858746" sldId="421"/>
            <ac:spMk id="63" creationId="{9C33519F-141F-EFED-BDF7-D08F384CE84E}"/>
          </ac:spMkLst>
        </pc:spChg>
        <pc:spChg chg="del">
          <ac:chgData name="Cameron Barnes" userId="S::cab19j@fsu.edu::d8a92c99-960a-4e6a-a6c2-c1e42f6e3095" providerId="AD" clId="Web-{422E3E19-0B26-45F7-A403-71CF36D6E535}" dt="2023-03-20T14:05:04.988" v="271"/>
          <ac:spMkLst>
            <pc:docMk/>
            <pc:sldMk cId="2596858746" sldId="421"/>
            <ac:spMk id="74" creationId="{9004E848-97CB-C5C1-3B9E-D577CD0E463E}"/>
          </ac:spMkLst>
        </pc:spChg>
        <pc:grpChg chg="del">
          <ac:chgData name="Cameron Barnes" userId="S::cab19j@fsu.edu::d8a92c99-960a-4e6a-a6c2-c1e42f6e3095" providerId="AD" clId="Web-{422E3E19-0B26-45F7-A403-71CF36D6E535}" dt="2023-03-20T14:04:46.831" v="269"/>
          <ac:grpSpMkLst>
            <pc:docMk/>
            <pc:sldMk cId="2596858746" sldId="421"/>
            <ac:grpSpMk id="64" creationId="{7C1A0A3F-C65A-9354-D4F7-77784E6EDD26}"/>
          </ac:grpSpMkLst>
        </pc:grpChg>
        <pc:grpChg chg="del">
          <ac:chgData name="Cameron Barnes" userId="S::cab19j@fsu.edu::d8a92c99-960a-4e6a-a6c2-c1e42f6e3095" providerId="AD" clId="Web-{422E3E19-0B26-45F7-A403-71CF36D6E535}" dt="2023-03-20T14:05:15.551" v="287"/>
          <ac:grpSpMkLst>
            <pc:docMk/>
            <pc:sldMk cId="2596858746" sldId="421"/>
            <ac:grpSpMk id="70" creationId="{04DF1FB0-3DAB-966F-325B-D8648D1D8CD2}"/>
          </ac:grpSpMkLst>
        </pc:grpChg>
        <pc:grpChg chg="del">
          <ac:chgData name="Cameron Barnes" userId="S::cab19j@fsu.edu::d8a92c99-960a-4e6a-a6c2-c1e42f6e3095" providerId="AD" clId="Web-{422E3E19-0B26-45F7-A403-71CF36D6E535}" dt="2023-03-20T14:04:46.831" v="267"/>
          <ac:grpSpMkLst>
            <pc:docMk/>
            <pc:sldMk cId="2596858746" sldId="421"/>
            <ac:grpSpMk id="72" creationId="{818FC296-B3F9-87D6-99A2-E76610105BF2}"/>
          </ac:grpSpMkLst>
        </pc:grpChg>
        <pc:grpChg chg="del">
          <ac:chgData name="Cameron Barnes" userId="S::cab19j@fsu.edu::d8a92c99-960a-4e6a-a6c2-c1e42f6e3095" providerId="AD" clId="Web-{422E3E19-0B26-45F7-A403-71CF36D6E535}" dt="2023-03-20T14:04:46.831" v="266"/>
          <ac:grpSpMkLst>
            <pc:docMk/>
            <pc:sldMk cId="2596858746" sldId="421"/>
            <ac:grpSpMk id="75" creationId="{FD85B111-37B6-5139-FAFC-5E380A567E5C}"/>
          </ac:grpSpMkLst>
        </pc:grpChg>
        <pc:grpChg chg="del">
          <ac:chgData name="Cameron Barnes" userId="S::cab19j@fsu.edu::d8a92c99-960a-4e6a-a6c2-c1e42f6e3095" providerId="AD" clId="Web-{422E3E19-0B26-45F7-A403-71CF36D6E535}" dt="2023-03-20T14:05:07.129" v="273"/>
          <ac:grpSpMkLst>
            <pc:docMk/>
            <pc:sldMk cId="2596858746" sldId="421"/>
            <ac:grpSpMk id="89" creationId="{79DB7766-959A-EBEE-3E61-AA33800C99AF}"/>
          </ac:grpSpMkLst>
        </pc:grpChg>
        <pc:grpChg chg="del">
          <ac:chgData name="Cameron Barnes" userId="S::cab19j@fsu.edu::d8a92c99-960a-4e6a-a6c2-c1e42f6e3095" providerId="AD" clId="Web-{422E3E19-0B26-45F7-A403-71CF36D6E535}" dt="2023-03-20T14:05:07.129" v="272"/>
          <ac:grpSpMkLst>
            <pc:docMk/>
            <pc:sldMk cId="2596858746" sldId="421"/>
            <ac:grpSpMk id="95" creationId="{76161581-4013-1684-0B88-CEB23739870D}"/>
          </ac:grpSpMkLst>
        </pc:grpChg>
      </pc:sldChg>
      <pc:sldChg chg="new">
        <pc:chgData name="Cameron Barnes" userId="S::cab19j@fsu.edu::d8a92c99-960a-4e6a-a6c2-c1e42f6e3095" providerId="AD" clId="Web-{422E3E19-0B26-45F7-A403-71CF36D6E535}" dt="2023-03-20T14:25:07.038" v="640"/>
        <pc:sldMkLst>
          <pc:docMk/>
          <pc:sldMk cId="372508418" sldId="422"/>
        </pc:sldMkLst>
      </pc:sldChg>
      <pc:sldChg chg="add del replId">
        <pc:chgData name="Cameron Barnes" userId="S::cab19j@fsu.edu::d8a92c99-960a-4e6a-a6c2-c1e42f6e3095" providerId="AD" clId="Web-{422E3E19-0B26-45F7-A403-71CF36D6E535}" dt="2023-03-20T14:25:03.741" v="639"/>
        <pc:sldMkLst>
          <pc:docMk/>
          <pc:sldMk cId="1790683111" sldId="422"/>
        </pc:sldMkLst>
      </pc:sldChg>
      <pc:sldChg chg="delSp modSp new">
        <pc:chgData name="Cameron Barnes" userId="S::cab19j@fsu.edu::d8a92c99-960a-4e6a-a6c2-c1e42f6e3095" providerId="AD" clId="Web-{422E3E19-0B26-45F7-A403-71CF36D6E535}" dt="2023-03-20T14:25:40.149" v="662" actId="1076"/>
        <pc:sldMkLst>
          <pc:docMk/>
          <pc:sldMk cId="690344820" sldId="423"/>
        </pc:sldMkLst>
        <pc:spChg chg="del mod">
          <ac:chgData name="Cameron Barnes" userId="S::cab19j@fsu.edu::d8a92c99-960a-4e6a-a6c2-c1e42f6e3095" providerId="AD" clId="Web-{422E3E19-0B26-45F7-A403-71CF36D6E535}" dt="2023-03-20T14:25:36.493" v="661"/>
          <ac:spMkLst>
            <pc:docMk/>
            <pc:sldMk cId="690344820" sldId="423"/>
            <ac:spMk id="2" creationId="{18184E29-F6E4-E193-BDE3-1B55C289DAA6}"/>
          </ac:spMkLst>
        </pc:spChg>
        <pc:spChg chg="mod">
          <ac:chgData name="Cameron Barnes" userId="S::cab19j@fsu.edu::d8a92c99-960a-4e6a-a6c2-c1e42f6e3095" providerId="AD" clId="Web-{422E3E19-0B26-45F7-A403-71CF36D6E535}" dt="2023-03-20T14:25:40.149" v="662" actId="1076"/>
          <ac:spMkLst>
            <pc:docMk/>
            <pc:sldMk cId="690344820" sldId="423"/>
            <ac:spMk id="5" creationId="{DC5B6441-1E74-213D-05ED-187CF03F8B26}"/>
          </ac:spMkLst>
        </pc:spChg>
      </pc:sldChg>
      <pc:sldChg chg="addSp delSp modSp new">
        <pc:chgData name="Cameron Barnes" userId="S::cab19j@fsu.edu::d8a92c99-960a-4e6a-a6c2-c1e42f6e3095" providerId="AD" clId="Web-{422E3E19-0B26-45F7-A403-71CF36D6E535}" dt="2023-03-20T14:28:14.423" v="720" actId="20577"/>
        <pc:sldMkLst>
          <pc:docMk/>
          <pc:sldMk cId="3484116504" sldId="424"/>
        </pc:sldMkLst>
        <pc:spChg chg="del mod">
          <ac:chgData name="Cameron Barnes" userId="S::cab19j@fsu.edu::d8a92c99-960a-4e6a-a6c2-c1e42f6e3095" providerId="AD" clId="Web-{422E3E19-0B26-45F7-A403-71CF36D6E535}" dt="2023-03-20T14:26:12.245" v="678"/>
          <ac:spMkLst>
            <pc:docMk/>
            <pc:sldMk cId="3484116504" sldId="424"/>
            <ac:spMk id="2" creationId="{142915EC-0709-92D4-2CC4-1A497EE19CE6}"/>
          </ac:spMkLst>
        </pc:spChg>
        <pc:spChg chg="mod">
          <ac:chgData name="Cameron Barnes" userId="S::cab19j@fsu.edu::d8a92c99-960a-4e6a-a6c2-c1e42f6e3095" providerId="AD" clId="Web-{422E3E19-0B26-45F7-A403-71CF36D6E535}" dt="2023-03-20T14:26:46.153" v="692" actId="1076"/>
          <ac:spMkLst>
            <pc:docMk/>
            <pc:sldMk cId="3484116504" sldId="424"/>
            <ac:spMk id="5" creationId="{15663138-9DDE-157D-9F0D-8F4B04502C95}"/>
          </ac:spMkLst>
        </pc:spChg>
        <pc:spChg chg="add mod">
          <ac:chgData name="Cameron Barnes" userId="S::cab19j@fsu.edu::d8a92c99-960a-4e6a-a6c2-c1e42f6e3095" providerId="AD" clId="Web-{422E3E19-0B26-45F7-A403-71CF36D6E535}" dt="2023-03-20T14:28:14.423" v="720" actId="20577"/>
          <ac:spMkLst>
            <pc:docMk/>
            <pc:sldMk cId="3484116504" sldId="424"/>
            <ac:spMk id="7" creationId="{809FB887-F36E-0990-A4A3-213B38E2C07E}"/>
          </ac:spMkLst>
        </pc:spChg>
      </pc:sldChg>
      <pc:sldChg chg="addSp modSp add replId">
        <pc:chgData name="Cameron Barnes" userId="S::cab19j@fsu.edu::d8a92c99-960a-4e6a-a6c2-c1e42f6e3095" providerId="AD" clId="Web-{422E3E19-0B26-45F7-A403-71CF36D6E535}" dt="2023-03-20T14:28:52.316" v="741" actId="1076"/>
        <pc:sldMkLst>
          <pc:docMk/>
          <pc:sldMk cId="406170325" sldId="425"/>
        </pc:sldMkLst>
        <pc:spChg chg="mod">
          <ac:chgData name="Cameron Barnes" userId="S::cab19j@fsu.edu::d8a92c99-960a-4e6a-a6c2-c1e42f6e3095" providerId="AD" clId="Web-{422E3E19-0B26-45F7-A403-71CF36D6E535}" dt="2023-03-20T14:26:29.871" v="691" actId="1076"/>
          <ac:spMkLst>
            <pc:docMk/>
            <pc:sldMk cId="406170325" sldId="425"/>
            <ac:spMk id="5" creationId="{15663138-9DDE-157D-9F0D-8F4B04502C95}"/>
          </ac:spMkLst>
        </pc:spChg>
        <pc:spChg chg="add">
          <ac:chgData name="Cameron Barnes" userId="S::cab19j@fsu.edu::d8a92c99-960a-4e6a-a6c2-c1e42f6e3095" providerId="AD" clId="Web-{422E3E19-0B26-45F7-A403-71CF36D6E535}" dt="2023-03-20T14:28:19.705" v="721"/>
          <ac:spMkLst>
            <pc:docMk/>
            <pc:sldMk cId="406170325" sldId="425"/>
            <ac:spMk id="6" creationId="{45273642-11C2-2962-04E1-3697F9BE1EFF}"/>
          </ac:spMkLst>
        </pc:spChg>
        <pc:spChg chg="add mod">
          <ac:chgData name="Cameron Barnes" userId="S::cab19j@fsu.edu::d8a92c99-960a-4e6a-a6c2-c1e42f6e3095" providerId="AD" clId="Web-{422E3E19-0B26-45F7-A403-71CF36D6E535}" dt="2023-03-20T14:28:52.316" v="741" actId="1076"/>
          <ac:spMkLst>
            <pc:docMk/>
            <pc:sldMk cId="406170325" sldId="425"/>
            <ac:spMk id="7" creationId="{FBFA377F-5A1B-F16E-CA1B-3E7621FD423A}"/>
          </ac:spMkLst>
        </pc:spChg>
      </pc:sldChg>
      <pc:sldChg chg="add del replId">
        <pc:chgData name="Cameron Barnes" userId="S::cab19j@fsu.edu::d8a92c99-960a-4e6a-a6c2-c1e42f6e3095" providerId="AD" clId="Web-{422E3E19-0B26-45F7-A403-71CF36D6E535}" dt="2023-03-20T14:33:59.208" v="851"/>
        <pc:sldMkLst>
          <pc:docMk/>
          <pc:sldMk cId="1527528889" sldId="426"/>
        </pc:sldMkLst>
      </pc:sldChg>
    </pc:docChg>
  </pc:docChgLst>
  <pc:docChgLst>
    <pc:chgData name="Michael Wyrick" userId="S::mw20fi@fsu.edu::f98d179f-93fa-4589-909c-d1f36c5e5365" providerId="AD" clId="Web-{B3853510-68BE-436C-A765-BF4ED12D1AFC}"/>
    <pc:docChg chg="modSld">
      <pc:chgData name="Michael Wyrick" userId="S::mw20fi@fsu.edu::f98d179f-93fa-4589-909c-d1f36c5e5365" providerId="AD" clId="Web-{B3853510-68BE-436C-A765-BF4ED12D1AFC}" dt="2023-02-21T00:45:08.928" v="125"/>
      <pc:docMkLst>
        <pc:docMk/>
      </pc:docMkLst>
      <pc:sldChg chg="modSp">
        <pc:chgData name="Michael Wyrick" userId="S::mw20fi@fsu.edu::f98d179f-93fa-4589-909c-d1f36c5e5365" providerId="AD" clId="Web-{B3853510-68BE-436C-A765-BF4ED12D1AFC}" dt="2023-02-21T00:36:35.401" v="96" actId="1076"/>
        <pc:sldMkLst>
          <pc:docMk/>
          <pc:sldMk cId="404725792" sldId="383"/>
        </pc:sldMkLst>
        <pc:spChg chg="mod">
          <ac:chgData name="Michael Wyrick" userId="S::mw20fi@fsu.edu::f98d179f-93fa-4589-909c-d1f36c5e5365" providerId="AD" clId="Web-{B3853510-68BE-436C-A765-BF4ED12D1AFC}" dt="2023-02-21T00:36:35.401" v="96" actId="1076"/>
          <ac:spMkLst>
            <pc:docMk/>
            <pc:sldMk cId="404725792" sldId="383"/>
            <ac:spMk id="16" creationId="{2F5F7618-87DA-A009-DF7F-AE7A633BD869}"/>
          </ac:spMkLst>
        </pc:spChg>
      </pc:sldChg>
      <pc:sldChg chg="mod modShow">
        <pc:chgData name="Michael Wyrick" userId="S::mw20fi@fsu.edu::f98d179f-93fa-4589-909c-d1f36c5e5365" providerId="AD" clId="Web-{B3853510-68BE-436C-A765-BF4ED12D1AFC}" dt="2023-02-21T00:31:17.050" v="83"/>
        <pc:sldMkLst>
          <pc:docMk/>
          <pc:sldMk cId="1380873024" sldId="393"/>
        </pc:sldMkLst>
      </pc:sldChg>
      <pc:sldChg chg="addSp delSp modSp">
        <pc:chgData name="Michael Wyrick" userId="S::mw20fi@fsu.edu::f98d179f-93fa-4589-909c-d1f36c5e5365" providerId="AD" clId="Web-{B3853510-68BE-436C-A765-BF4ED12D1AFC}" dt="2023-02-21T00:32:43.130" v="89"/>
        <pc:sldMkLst>
          <pc:docMk/>
          <pc:sldMk cId="687008484" sldId="394"/>
        </pc:sldMkLst>
        <pc:spChg chg="del">
          <ac:chgData name="Michael Wyrick" userId="S::mw20fi@fsu.edu::f98d179f-93fa-4589-909c-d1f36c5e5365" providerId="AD" clId="Web-{B3853510-68BE-436C-A765-BF4ED12D1AFC}" dt="2023-02-21T00:15:01.536" v="40"/>
          <ac:spMkLst>
            <pc:docMk/>
            <pc:sldMk cId="687008484" sldId="394"/>
            <ac:spMk id="8" creationId="{04BD02E9-6ADB-6CE9-E468-8938B36C24C2}"/>
          </ac:spMkLst>
        </pc:spChg>
        <pc:spChg chg="ord">
          <ac:chgData name="Michael Wyrick" userId="S::mw20fi@fsu.edu::f98d179f-93fa-4589-909c-d1f36c5e5365" providerId="AD" clId="Web-{B3853510-68BE-436C-A765-BF4ED12D1AFC}" dt="2023-02-21T00:17:32.195" v="48"/>
          <ac:spMkLst>
            <pc:docMk/>
            <pc:sldMk cId="687008484" sldId="394"/>
            <ac:spMk id="10" creationId="{73101167-94F6-3D0F-918D-7BFCDCD9EC75}"/>
          </ac:spMkLst>
        </pc:spChg>
        <pc:picChg chg="add mod ord">
          <ac:chgData name="Michael Wyrick" userId="S::mw20fi@fsu.edu::f98d179f-93fa-4589-909c-d1f36c5e5365" providerId="AD" clId="Web-{B3853510-68BE-436C-A765-BF4ED12D1AFC}" dt="2023-02-21T00:32:43.130" v="89"/>
          <ac:picMkLst>
            <pc:docMk/>
            <pc:sldMk cId="687008484" sldId="394"/>
            <ac:picMk id="2" creationId="{D22C8CC2-493C-1BD1-AF90-D593D832DACE}"/>
          </ac:picMkLst>
        </pc:picChg>
        <pc:picChg chg="del">
          <ac:chgData name="Michael Wyrick" userId="S::mw20fi@fsu.edu::f98d179f-93fa-4589-909c-d1f36c5e5365" providerId="AD" clId="Web-{B3853510-68BE-436C-A765-BF4ED12D1AFC}" dt="2023-02-21T00:29:17.250" v="82"/>
          <ac:picMkLst>
            <pc:docMk/>
            <pc:sldMk cId="687008484" sldId="394"/>
            <ac:picMk id="3" creationId="{0865EEC0-C02D-BF90-5FD7-9D8340B423EF}"/>
          </ac:picMkLst>
        </pc:picChg>
        <pc:picChg chg="mod">
          <ac:chgData name="Michael Wyrick" userId="S::mw20fi@fsu.edu::f98d179f-93fa-4589-909c-d1f36c5e5365" providerId="AD" clId="Web-{B3853510-68BE-436C-A765-BF4ED12D1AFC}" dt="2023-02-21T00:32:37.520" v="88"/>
          <ac:picMkLst>
            <pc:docMk/>
            <pc:sldMk cId="687008484" sldId="394"/>
            <ac:picMk id="11" creationId="{9CA4B5A4-589D-FC8C-5A01-5C6CA40247C7}"/>
          </ac:picMkLst>
        </pc:picChg>
      </pc:sldChg>
      <pc:sldChg chg="addSp delSp modSp">
        <pc:chgData name="Michael Wyrick" userId="S::mw20fi@fsu.edu::f98d179f-93fa-4589-909c-d1f36c5e5365" providerId="AD" clId="Web-{B3853510-68BE-436C-A765-BF4ED12D1AFC}" dt="2023-02-21T00:37:44.949" v="122" actId="20577"/>
        <pc:sldMkLst>
          <pc:docMk/>
          <pc:sldMk cId="866221816" sldId="395"/>
        </pc:sldMkLst>
        <pc:spChg chg="del mod">
          <ac:chgData name="Michael Wyrick" userId="S::mw20fi@fsu.edu::f98d179f-93fa-4589-909c-d1f36c5e5365" providerId="AD" clId="Web-{B3853510-68BE-436C-A765-BF4ED12D1AFC}" dt="2023-02-21T00:07:09.259" v="13"/>
          <ac:spMkLst>
            <pc:docMk/>
            <pc:sldMk cId="866221816" sldId="395"/>
            <ac:spMk id="3" creationId="{BAC53E60-2589-D1D1-AFB8-4BFCAB2B3644}"/>
          </ac:spMkLst>
        </pc:spChg>
        <pc:spChg chg="mod">
          <ac:chgData name="Michael Wyrick" userId="S::mw20fi@fsu.edu::f98d179f-93fa-4589-909c-d1f36c5e5365" providerId="AD" clId="Web-{B3853510-68BE-436C-A765-BF4ED12D1AFC}" dt="2023-02-21T00:37:13.995" v="98" actId="20577"/>
          <ac:spMkLst>
            <pc:docMk/>
            <pc:sldMk cId="866221816" sldId="395"/>
            <ac:spMk id="16" creationId="{680D1138-EBC9-3C6E-AABD-2AEDF4D02772}"/>
          </ac:spMkLst>
        </pc:spChg>
        <pc:spChg chg="mod">
          <ac:chgData name="Michael Wyrick" userId="S::mw20fi@fsu.edu::f98d179f-93fa-4589-909c-d1f36c5e5365" providerId="AD" clId="Web-{B3853510-68BE-436C-A765-BF4ED12D1AFC}" dt="2023-02-21T00:07:38.854" v="17" actId="1076"/>
          <ac:spMkLst>
            <pc:docMk/>
            <pc:sldMk cId="866221816" sldId="395"/>
            <ac:spMk id="61" creationId="{80B59FC6-8986-72FE-B233-B949C81BBE09}"/>
          </ac:spMkLst>
        </pc:spChg>
        <pc:spChg chg="mod">
          <ac:chgData name="Michael Wyrick" userId="S::mw20fi@fsu.edu::f98d179f-93fa-4589-909c-d1f36c5e5365" providerId="AD" clId="Web-{B3853510-68BE-436C-A765-BF4ED12D1AFC}" dt="2023-02-21T00:07:51.370" v="18" actId="1076"/>
          <ac:spMkLst>
            <pc:docMk/>
            <pc:sldMk cId="866221816" sldId="395"/>
            <ac:spMk id="62" creationId="{98AA1E77-5107-7779-51D5-C3DC358A570F}"/>
          </ac:spMkLst>
        </pc:spChg>
        <pc:spChg chg="mod">
          <ac:chgData name="Michael Wyrick" userId="S::mw20fi@fsu.edu::f98d179f-93fa-4589-909c-d1f36c5e5365" providerId="AD" clId="Web-{B3853510-68BE-436C-A765-BF4ED12D1AFC}" dt="2023-02-21T00:37:44.949" v="122" actId="20577"/>
          <ac:spMkLst>
            <pc:docMk/>
            <pc:sldMk cId="866221816" sldId="395"/>
            <ac:spMk id="65" creationId="{FBA31F5D-6F17-D639-6BD9-8AC5844A925D}"/>
          </ac:spMkLst>
        </pc:spChg>
        <pc:picChg chg="add del mod">
          <ac:chgData name="Michael Wyrick" userId="S::mw20fi@fsu.edu::f98d179f-93fa-4589-909c-d1f36c5e5365" providerId="AD" clId="Web-{B3853510-68BE-436C-A765-BF4ED12D1AFC}" dt="2023-02-21T00:06:02.024" v="6"/>
          <ac:picMkLst>
            <pc:docMk/>
            <pc:sldMk cId="866221816" sldId="395"/>
            <ac:picMk id="2" creationId="{C0F43D9A-8216-A7F1-8CA5-E813C5D51C42}"/>
          </ac:picMkLst>
        </pc:picChg>
        <pc:picChg chg="add mod ord modCrop">
          <ac:chgData name="Michael Wyrick" userId="S::mw20fi@fsu.edu::f98d179f-93fa-4589-909c-d1f36c5e5365" providerId="AD" clId="Web-{B3853510-68BE-436C-A765-BF4ED12D1AFC}" dt="2023-02-21T00:32:08.504" v="86"/>
          <ac:picMkLst>
            <pc:docMk/>
            <pc:sldMk cId="866221816" sldId="395"/>
            <ac:picMk id="59" creationId="{A06A5264-2E12-6DF8-F5D9-8FFAF4D347C2}"/>
          </ac:picMkLst>
        </pc:picChg>
        <pc:picChg chg="del">
          <ac:chgData name="Michael Wyrick" userId="S::mw20fi@fsu.edu::f98d179f-93fa-4589-909c-d1f36c5e5365" providerId="AD" clId="Web-{B3853510-68BE-436C-A765-BF4ED12D1AFC}" dt="2023-02-21T00:07:01.666" v="11"/>
          <ac:picMkLst>
            <pc:docMk/>
            <pc:sldMk cId="866221816" sldId="395"/>
            <ac:picMk id="60" creationId="{ED2178A1-BAAB-B0F4-D575-6E982948A0C1}"/>
          </ac:picMkLst>
        </pc:picChg>
        <pc:picChg chg="add del mod">
          <ac:chgData name="Michael Wyrick" userId="S::mw20fi@fsu.edu::f98d179f-93fa-4589-909c-d1f36c5e5365" providerId="AD" clId="Web-{B3853510-68BE-436C-A765-BF4ED12D1AFC}" dt="2023-02-21T00:28:51.265" v="80"/>
          <ac:picMkLst>
            <pc:docMk/>
            <pc:sldMk cId="866221816" sldId="395"/>
            <ac:picMk id="63" creationId="{C9145E20-6569-5B34-3236-BC92CEA7EE5C}"/>
          </ac:picMkLst>
        </pc:picChg>
      </pc:sldChg>
      <pc:sldChg chg="addSp delSp modSp">
        <pc:chgData name="Michael Wyrick" userId="S::mw20fi@fsu.edu::f98d179f-93fa-4589-909c-d1f36c5e5365" providerId="AD" clId="Web-{B3853510-68BE-436C-A765-BF4ED12D1AFC}" dt="2023-02-21T00:33:30.521" v="93"/>
        <pc:sldMkLst>
          <pc:docMk/>
          <pc:sldMk cId="3287887058" sldId="397"/>
        </pc:sldMkLst>
        <pc:spChg chg="add del">
          <ac:chgData name="Michael Wyrick" userId="S::mw20fi@fsu.edu::f98d179f-93fa-4589-909c-d1f36c5e5365" providerId="AD" clId="Web-{B3853510-68BE-436C-A765-BF4ED12D1AFC}" dt="2023-02-21T00:22:26.594" v="75"/>
          <ac:spMkLst>
            <pc:docMk/>
            <pc:sldMk cId="3287887058" sldId="397"/>
            <ac:spMk id="7" creationId="{36D38B22-B9CE-D063-719C-62011444F7A1}"/>
          </ac:spMkLst>
        </pc:spChg>
        <pc:picChg chg="add mod ord">
          <ac:chgData name="Michael Wyrick" userId="S::mw20fi@fsu.edu::f98d179f-93fa-4589-909c-d1f36c5e5365" providerId="AD" clId="Web-{B3853510-68BE-436C-A765-BF4ED12D1AFC}" dt="2023-02-21T00:33:06.146" v="90"/>
          <ac:picMkLst>
            <pc:docMk/>
            <pc:sldMk cId="3287887058" sldId="397"/>
            <ac:picMk id="3" creationId="{2534CF33-DF7D-15DD-A933-854E92B59AA9}"/>
          </ac:picMkLst>
        </pc:picChg>
        <pc:picChg chg="del">
          <ac:chgData name="Michael Wyrick" userId="S::mw20fi@fsu.edu::f98d179f-93fa-4589-909c-d1f36c5e5365" providerId="AD" clId="Web-{B3853510-68BE-436C-A765-BF4ED12D1AFC}" dt="2023-02-21T00:19:12.088" v="50"/>
          <ac:picMkLst>
            <pc:docMk/>
            <pc:sldMk cId="3287887058" sldId="397"/>
            <ac:picMk id="8" creationId="{7058E80E-2E4B-8DA5-E27E-608D4AA7936D}"/>
          </ac:picMkLst>
        </pc:picChg>
        <pc:picChg chg="mod">
          <ac:chgData name="Michael Wyrick" userId="S::mw20fi@fsu.edu::f98d179f-93fa-4589-909c-d1f36c5e5365" providerId="AD" clId="Web-{B3853510-68BE-436C-A765-BF4ED12D1AFC}" dt="2023-02-21T00:33:22.115" v="92"/>
          <ac:picMkLst>
            <pc:docMk/>
            <pc:sldMk cId="3287887058" sldId="397"/>
            <ac:picMk id="62" creationId="{CCD9F3D4-60B1-A524-8762-7C856EE194D9}"/>
          </ac:picMkLst>
        </pc:picChg>
        <pc:picChg chg="mod">
          <ac:chgData name="Michael Wyrick" userId="S::mw20fi@fsu.edu::f98d179f-93fa-4589-909c-d1f36c5e5365" providerId="AD" clId="Web-{B3853510-68BE-436C-A765-BF4ED12D1AFC}" dt="2023-02-21T00:33:30.521" v="93"/>
          <ac:picMkLst>
            <pc:docMk/>
            <pc:sldMk cId="3287887058" sldId="397"/>
            <ac:picMk id="67" creationId="{74B0AEC7-C21B-ABCA-B3E9-4D3A6265E321}"/>
          </ac:picMkLst>
        </pc:picChg>
        <pc:cxnChg chg="mod">
          <ac:chgData name="Michael Wyrick" userId="S::mw20fi@fsu.edu::f98d179f-93fa-4589-909c-d1f36c5e5365" providerId="AD" clId="Web-{B3853510-68BE-436C-A765-BF4ED12D1AFC}" dt="2023-02-21T00:22:01.905" v="73" actId="14100"/>
          <ac:cxnSpMkLst>
            <pc:docMk/>
            <pc:sldMk cId="3287887058" sldId="397"/>
            <ac:cxnSpMk id="65" creationId="{20955C56-53C1-39B6-4A3B-5E5870F40149}"/>
          </ac:cxnSpMkLst>
        </pc:cxnChg>
        <pc:cxnChg chg="del mod">
          <ac:chgData name="Michael Wyrick" userId="S::mw20fi@fsu.edu::f98d179f-93fa-4589-909c-d1f36c5e5365" providerId="AD" clId="Web-{B3853510-68BE-436C-A765-BF4ED12D1AFC}" dt="2023-02-21T00:21:35.983" v="56"/>
          <ac:cxnSpMkLst>
            <pc:docMk/>
            <pc:sldMk cId="3287887058" sldId="397"/>
            <ac:cxnSpMk id="115" creationId="{C6F8B913-69A8-1AA0-C88B-8153BF00805A}"/>
          </ac:cxnSpMkLst>
        </pc:cxnChg>
        <pc:cxnChg chg="del">
          <ac:chgData name="Michael Wyrick" userId="S::mw20fi@fsu.edu::f98d179f-93fa-4589-909c-d1f36c5e5365" providerId="AD" clId="Web-{B3853510-68BE-436C-A765-BF4ED12D1AFC}" dt="2023-02-21T00:21:44.468" v="68"/>
          <ac:cxnSpMkLst>
            <pc:docMk/>
            <pc:sldMk cId="3287887058" sldId="397"/>
            <ac:cxnSpMk id="118" creationId="{1E26B343-2743-66B4-A047-B55F3EB56F29}"/>
          </ac:cxnSpMkLst>
        </pc:cxnChg>
        <pc:cxnChg chg="del">
          <ac:chgData name="Michael Wyrick" userId="S::mw20fi@fsu.edu::f98d179f-93fa-4589-909c-d1f36c5e5365" providerId="AD" clId="Web-{B3853510-68BE-436C-A765-BF4ED12D1AFC}" dt="2023-02-21T00:21:48.874" v="71"/>
          <ac:cxnSpMkLst>
            <pc:docMk/>
            <pc:sldMk cId="3287887058" sldId="397"/>
            <ac:cxnSpMk id="119" creationId="{F6795059-B55F-17F9-07EF-01120B3836D6}"/>
          </ac:cxnSpMkLst>
        </pc:cxnChg>
        <pc:cxnChg chg="del">
          <ac:chgData name="Michael Wyrick" userId="S::mw20fi@fsu.edu::f98d179f-93fa-4589-909c-d1f36c5e5365" providerId="AD" clId="Web-{B3853510-68BE-436C-A765-BF4ED12D1AFC}" dt="2023-02-21T00:21:44.468" v="67"/>
          <ac:cxnSpMkLst>
            <pc:docMk/>
            <pc:sldMk cId="3287887058" sldId="397"/>
            <ac:cxnSpMk id="122" creationId="{BC8E46E2-0C26-BBFC-99A8-982313C54196}"/>
          </ac:cxnSpMkLst>
        </pc:cxnChg>
        <pc:cxnChg chg="del">
          <ac:chgData name="Michael Wyrick" userId="S::mw20fi@fsu.edu::f98d179f-93fa-4589-909c-d1f36c5e5365" providerId="AD" clId="Web-{B3853510-68BE-436C-A765-BF4ED12D1AFC}" dt="2023-02-21T00:21:48.874" v="70"/>
          <ac:cxnSpMkLst>
            <pc:docMk/>
            <pc:sldMk cId="3287887058" sldId="397"/>
            <ac:cxnSpMk id="123" creationId="{6C7DD23A-3532-27A0-CF50-B0DAEDFE91CF}"/>
          </ac:cxnSpMkLst>
        </pc:cxnChg>
        <pc:cxnChg chg="del">
          <ac:chgData name="Michael Wyrick" userId="S::mw20fi@fsu.edu::f98d179f-93fa-4589-909c-d1f36c5e5365" providerId="AD" clId="Web-{B3853510-68BE-436C-A765-BF4ED12D1AFC}" dt="2023-02-21T00:21:48.874" v="69"/>
          <ac:cxnSpMkLst>
            <pc:docMk/>
            <pc:sldMk cId="3287887058" sldId="397"/>
            <ac:cxnSpMk id="126" creationId="{084B04CB-958A-012F-0333-87C21616D0A6}"/>
          </ac:cxnSpMkLst>
        </pc:cxnChg>
        <pc:cxnChg chg="del">
          <ac:chgData name="Michael Wyrick" userId="S::mw20fi@fsu.edu::f98d179f-93fa-4589-909c-d1f36c5e5365" providerId="AD" clId="Web-{B3853510-68BE-436C-A765-BF4ED12D1AFC}" dt="2023-02-21T00:21:44.468" v="66"/>
          <ac:cxnSpMkLst>
            <pc:docMk/>
            <pc:sldMk cId="3287887058" sldId="397"/>
            <ac:cxnSpMk id="128" creationId="{1654A018-537D-271D-6F3C-E9665A5F3775}"/>
          </ac:cxnSpMkLst>
        </pc:cxnChg>
        <pc:cxnChg chg="del">
          <ac:chgData name="Michael Wyrick" userId="S::mw20fi@fsu.edu::f98d179f-93fa-4589-909c-d1f36c5e5365" providerId="AD" clId="Web-{B3853510-68BE-436C-A765-BF4ED12D1AFC}" dt="2023-02-21T00:21:44.468" v="65"/>
          <ac:cxnSpMkLst>
            <pc:docMk/>
            <pc:sldMk cId="3287887058" sldId="397"/>
            <ac:cxnSpMk id="130" creationId="{87B34FBA-3942-0807-7DDD-9A5218A2A4DB}"/>
          </ac:cxnSpMkLst>
        </pc:cxnChg>
        <pc:cxnChg chg="del">
          <ac:chgData name="Michael Wyrick" userId="S::mw20fi@fsu.edu::f98d179f-93fa-4589-909c-d1f36c5e5365" providerId="AD" clId="Web-{B3853510-68BE-436C-A765-BF4ED12D1AFC}" dt="2023-02-21T00:21:44.468" v="64"/>
          <ac:cxnSpMkLst>
            <pc:docMk/>
            <pc:sldMk cId="3287887058" sldId="397"/>
            <ac:cxnSpMk id="135" creationId="{D87F727A-629C-1E65-943A-EECAEB654321}"/>
          </ac:cxnSpMkLst>
        </pc:cxnChg>
        <pc:cxnChg chg="del">
          <ac:chgData name="Michael Wyrick" userId="S::mw20fi@fsu.edu::f98d179f-93fa-4589-909c-d1f36c5e5365" providerId="AD" clId="Web-{B3853510-68BE-436C-A765-BF4ED12D1AFC}" dt="2023-02-21T00:21:44.468" v="63"/>
          <ac:cxnSpMkLst>
            <pc:docMk/>
            <pc:sldMk cId="3287887058" sldId="397"/>
            <ac:cxnSpMk id="136" creationId="{8D75A330-E44B-CFF2-75A4-1008A6A1DAF4}"/>
          </ac:cxnSpMkLst>
        </pc:cxnChg>
        <pc:cxnChg chg="del">
          <ac:chgData name="Michael Wyrick" userId="S::mw20fi@fsu.edu::f98d179f-93fa-4589-909c-d1f36c5e5365" providerId="AD" clId="Web-{B3853510-68BE-436C-A765-BF4ED12D1AFC}" dt="2023-02-21T00:21:44.468" v="62"/>
          <ac:cxnSpMkLst>
            <pc:docMk/>
            <pc:sldMk cId="3287887058" sldId="397"/>
            <ac:cxnSpMk id="137" creationId="{EEE78B8D-A0F8-0E76-BA14-40FC315B3401}"/>
          </ac:cxnSpMkLst>
        </pc:cxnChg>
        <pc:cxnChg chg="del">
          <ac:chgData name="Michael Wyrick" userId="S::mw20fi@fsu.edu::f98d179f-93fa-4589-909c-d1f36c5e5365" providerId="AD" clId="Web-{B3853510-68BE-436C-A765-BF4ED12D1AFC}" dt="2023-02-21T00:21:44.468" v="61"/>
          <ac:cxnSpMkLst>
            <pc:docMk/>
            <pc:sldMk cId="3287887058" sldId="397"/>
            <ac:cxnSpMk id="138" creationId="{B0A99D41-5A77-5493-3B32-500001B3A540}"/>
          </ac:cxnSpMkLst>
        </pc:cxnChg>
        <pc:cxnChg chg="del">
          <ac:chgData name="Michael Wyrick" userId="S::mw20fi@fsu.edu::f98d179f-93fa-4589-909c-d1f36c5e5365" providerId="AD" clId="Web-{B3853510-68BE-436C-A765-BF4ED12D1AFC}" dt="2023-02-21T00:21:44.468" v="60"/>
          <ac:cxnSpMkLst>
            <pc:docMk/>
            <pc:sldMk cId="3287887058" sldId="397"/>
            <ac:cxnSpMk id="139" creationId="{57D45204-6F5B-AD80-EEE7-CB40B49A86E9}"/>
          </ac:cxnSpMkLst>
        </pc:cxnChg>
        <pc:cxnChg chg="del">
          <ac:chgData name="Michael Wyrick" userId="S::mw20fi@fsu.edu::f98d179f-93fa-4589-909c-d1f36c5e5365" providerId="AD" clId="Web-{B3853510-68BE-436C-A765-BF4ED12D1AFC}" dt="2023-02-21T00:21:44.468" v="59"/>
          <ac:cxnSpMkLst>
            <pc:docMk/>
            <pc:sldMk cId="3287887058" sldId="397"/>
            <ac:cxnSpMk id="140" creationId="{39EB3269-B6BB-0C17-69BE-E79B241668D3}"/>
          </ac:cxnSpMkLst>
        </pc:cxnChg>
        <pc:cxnChg chg="del">
          <ac:chgData name="Michael Wyrick" userId="S::mw20fi@fsu.edu::f98d179f-93fa-4589-909c-d1f36c5e5365" providerId="AD" clId="Web-{B3853510-68BE-436C-A765-BF4ED12D1AFC}" dt="2023-02-21T00:21:44.468" v="58"/>
          <ac:cxnSpMkLst>
            <pc:docMk/>
            <pc:sldMk cId="3287887058" sldId="397"/>
            <ac:cxnSpMk id="141" creationId="{2251FCC8-77E7-B5FB-63AA-C6110BC66405}"/>
          </ac:cxnSpMkLst>
        </pc:cxnChg>
      </pc:sldChg>
      <pc:sldChg chg="addSp delSp modSp">
        <pc:chgData name="Michael Wyrick" userId="S::mw20fi@fsu.edu::f98d179f-93fa-4589-909c-d1f36c5e5365" providerId="AD" clId="Web-{B3853510-68BE-436C-A765-BF4ED12D1AFC}" dt="2023-02-21T00:32:27.583" v="87"/>
        <pc:sldMkLst>
          <pc:docMk/>
          <pc:sldMk cId="3997781709" sldId="411"/>
        </pc:sldMkLst>
        <pc:picChg chg="add mod ord">
          <ac:chgData name="Michael Wyrick" userId="S::mw20fi@fsu.edu::f98d179f-93fa-4589-909c-d1f36c5e5365" providerId="AD" clId="Web-{B3853510-68BE-436C-A765-BF4ED12D1AFC}" dt="2023-02-21T00:32:27.583" v="87"/>
          <ac:picMkLst>
            <pc:docMk/>
            <pc:sldMk cId="3997781709" sldId="411"/>
            <ac:picMk id="2" creationId="{5B964142-FB4D-4B33-6DF3-967D2EC0901E}"/>
          </ac:picMkLst>
        </pc:picChg>
        <pc:picChg chg="del">
          <ac:chgData name="Michael Wyrick" userId="S::mw20fi@fsu.edu::f98d179f-93fa-4589-909c-d1f36c5e5365" providerId="AD" clId="Web-{B3853510-68BE-436C-A765-BF4ED12D1AFC}" dt="2023-02-21T00:12:22.548" v="35"/>
          <ac:picMkLst>
            <pc:docMk/>
            <pc:sldMk cId="3997781709" sldId="411"/>
            <ac:picMk id="58" creationId="{D71FF999-3554-CDFA-515C-443BB234E85D}"/>
          </ac:picMkLst>
        </pc:picChg>
      </pc:sldChg>
      <pc:sldChg chg="addSp delSp">
        <pc:chgData name="Michael Wyrick" userId="S::mw20fi@fsu.edu::f98d179f-93fa-4589-909c-d1f36c5e5365" providerId="AD" clId="Web-{B3853510-68BE-436C-A765-BF4ED12D1AFC}" dt="2023-02-21T00:45:08.928" v="125"/>
        <pc:sldMkLst>
          <pc:docMk/>
          <pc:sldMk cId="2493585828" sldId="414"/>
        </pc:sldMkLst>
        <pc:spChg chg="del">
          <ac:chgData name="Michael Wyrick" userId="S::mw20fi@fsu.edu::f98d179f-93fa-4589-909c-d1f36c5e5365" providerId="AD" clId="Web-{B3853510-68BE-436C-A765-BF4ED12D1AFC}" dt="2023-02-21T00:45:02.787" v="123"/>
          <ac:spMkLst>
            <pc:docMk/>
            <pc:sldMk cId="2493585828" sldId="414"/>
            <ac:spMk id="11" creationId="{8F07F374-2B4B-B4C0-15CB-F94FB017CA8E}"/>
          </ac:spMkLst>
        </pc:spChg>
        <pc:picChg chg="del">
          <ac:chgData name="Michael Wyrick" userId="S::mw20fi@fsu.edu::f98d179f-93fa-4589-909c-d1f36c5e5365" providerId="AD" clId="Web-{B3853510-68BE-436C-A765-BF4ED12D1AFC}" dt="2023-02-21T00:45:05.522" v="124"/>
          <ac:picMkLst>
            <pc:docMk/>
            <pc:sldMk cId="2493585828" sldId="414"/>
            <ac:picMk id="3" creationId="{A6F45876-99EB-EF4C-D97F-CD435012CC9C}"/>
          </ac:picMkLst>
        </pc:picChg>
        <pc:picChg chg="add">
          <ac:chgData name="Michael Wyrick" userId="S::mw20fi@fsu.edu::f98d179f-93fa-4589-909c-d1f36c5e5365" providerId="AD" clId="Web-{B3853510-68BE-436C-A765-BF4ED12D1AFC}" dt="2023-02-21T00:45:08.928" v="125"/>
          <ac:picMkLst>
            <pc:docMk/>
            <pc:sldMk cId="2493585828" sldId="414"/>
            <ac:picMk id="9" creationId="{A263CCDE-1D1F-9F03-8D81-A13366F86AB4}"/>
          </ac:picMkLst>
        </pc:picChg>
      </pc:sldChg>
    </pc:docChg>
  </pc:docChgLst>
  <pc:docChgLst>
    <pc:chgData name="Cameron Barnes" userId="d8a92c99-960a-4e6a-a6c2-c1e42f6e3095" providerId="ADAL" clId="{1CF450AC-0769-45A9-9FC4-350FCE691801}"/>
    <pc:docChg chg="undo custSel addSld delSld modSld sldOrd modSection">
      <pc:chgData name="Cameron Barnes" userId="d8a92c99-960a-4e6a-a6c2-c1e42f6e3095" providerId="ADAL" clId="{1CF450AC-0769-45A9-9FC4-350FCE691801}" dt="2023-03-23T14:56:32.370" v="3658" actId="2696"/>
      <pc:docMkLst>
        <pc:docMk/>
      </pc:docMkLst>
      <pc:sldChg chg="addSp delSp modSp mod modNotesTx">
        <pc:chgData name="Cameron Barnes" userId="d8a92c99-960a-4e6a-a6c2-c1e42f6e3095" providerId="ADAL" clId="{1CF450AC-0769-45A9-9FC4-350FCE691801}" dt="2023-03-22T23:30:48.279" v="2598" actId="1076"/>
        <pc:sldMkLst>
          <pc:docMk/>
          <pc:sldMk cId="1099709761" sldId="318"/>
        </pc:sldMkLst>
        <pc:spChg chg="mod">
          <ac:chgData name="Cameron Barnes" userId="d8a92c99-960a-4e6a-a6c2-c1e42f6e3095" providerId="ADAL" clId="{1CF450AC-0769-45A9-9FC4-350FCE691801}" dt="2023-03-22T23:30:48.279" v="2598" actId="1076"/>
          <ac:spMkLst>
            <pc:docMk/>
            <pc:sldMk cId="1099709761" sldId="318"/>
            <ac:spMk id="5" creationId="{05BBF1FF-1BD1-EBBF-A589-2F9AE1B95DAB}"/>
          </ac:spMkLst>
        </pc:spChg>
        <pc:spChg chg="add del mod">
          <ac:chgData name="Cameron Barnes" userId="d8a92c99-960a-4e6a-a6c2-c1e42f6e3095" providerId="ADAL" clId="{1CF450AC-0769-45A9-9FC4-350FCE691801}" dt="2023-03-20T18:01:35.042" v="2" actId="478"/>
          <ac:spMkLst>
            <pc:docMk/>
            <pc:sldMk cId="1099709761" sldId="318"/>
            <ac:spMk id="7" creationId="{58A9DE73-FB43-EFAA-E170-DE8F3844F564}"/>
          </ac:spMkLst>
        </pc:spChg>
        <pc:spChg chg="mod topLvl">
          <ac:chgData name="Cameron Barnes" userId="d8a92c99-960a-4e6a-a6c2-c1e42f6e3095" providerId="ADAL" clId="{1CF450AC-0769-45A9-9FC4-350FCE691801}" dt="2023-03-21T13:15:33.464" v="1278" actId="207"/>
          <ac:spMkLst>
            <pc:docMk/>
            <pc:sldMk cId="1099709761" sldId="318"/>
            <ac:spMk id="18" creationId="{406A42E6-F26B-84E8-B81B-73C43973868C}"/>
          </ac:spMkLst>
        </pc:spChg>
        <pc:spChg chg="mod topLvl">
          <ac:chgData name="Cameron Barnes" userId="d8a92c99-960a-4e6a-a6c2-c1e42f6e3095" providerId="ADAL" clId="{1CF450AC-0769-45A9-9FC4-350FCE691801}" dt="2023-03-21T13:15:28.374" v="1277" actId="207"/>
          <ac:spMkLst>
            <pc:docMk/>
            <pc:sldMk cId="1099709761" sldId="318"/>
            <ac:spMk id="19" creationId="{8181E6EB-DD2C-20DD-142B-4AB1835D53B7}"/>
          </ac:spMkLst>
        </pc:spChg>
        <pc:grpChg chg="add del mod">
          <ac:chgData name="Cameron Barnes" userId="d8a92c99-960a-4e6a-a6c2-c1e42f6e3095" providerId="ADAL" clId="{1CF450AC-0769-45A9-9FC4-350FCE691801}" dt="2023-03-21T13:15:18.596" v="1275" actId="165"/>
          <ac:grpSpMkLst>
            <pc:docMk/>
            <pc:sldMk cId="1099709761" sldId="318"/>
            <ac:grpSpMk id="13" creationId="{935AEED5-5040-4778-7E96-A8D5D1BC6FCC}"/>
          </ac:grpSpMkLst>
        </pc:grpChg>
        <pc:grpChg chg="mod">
          <ac:chgData name="Cameron Barnes" userId="d8a92c99-960a-4e6a-a6c2-c1e42f6e3095" providerId="ADAL" clId="{1CF450AC-0769-45A9-9FC4-350FCE691801}" dt="2023-03-22T23:30:35.991" v="2596" actId="1076"/>
          <ac:grpSpMkLst>
            <pc:docMk/>
            <pc:sldMk cId="1099709761" sldId="318"/>
            <ac:grpSpMk id="21" creationId="{BE302063-21BF-0074-31CA-BF8237A3A0FF}"/>
          </ac:grpSpMkLst>
        </pc:grpChg>
        <pc:grpChg chg="mod">
          <ac:chgData name="Cameron Barnes" userId="d8a92c99-960a-4e6a-a6c2-c1e42f6e3095" providerId="ADAL" clId="{1CF450AC-0769-45A9-9FC4-350FCE691801}" dt="2023-03-21T13:12:15.739" v="939" actId="1076"/>
          <ac:grpSpMkLst>
            <pc:docMk/>
            <pc:sldMk cId="1099709761" sldId="318"/>
            <ac:grpSpMk id="27" creationId="{2D924700-EAA0-90DC-5D80-EE30A1E39811}"/>
          </ac:grpSpMkLst>
        </pc:grpChg>
        <pc:grpChg chg="mod">
          <ac:chgData name="Cameron Barnes" userId="d8a92c99-960a-4e6a-a6c2-c1e42f6e3095" providerId="ADAL" clId="{1CF450AC-0769-45A9-9FC4-350FCE691801}" dt="2023-03-21T13:12:26.785" v="943" actId="14100"/>
          <ac:grpSpMkLst>
            <pc:docMk/>
            <pc:sldMk cId="1099709761" sldId="318"/>
            <ac:grpSpMk id="34" creationId="{E05217E7-7CDA-3E01-154C-3F262C689C7A}"/>
          </ac:grpSpMkLst>
        </pc:grpChg>
        <pc:picChg chg="del mod topLvl">
          <ac:chgData name="Cameron Barnes" userId="d8a92c99-960a-4e6a-a6c2-c1e42f6e3095" providerId="ADAL" clId="{1CF450AC-0769-45A9-9FC4-350FCE691801}" dt="2023-03-21T13:15:20.907" v="1276" actId="478"/>
          <ac:picMkLst>
            <pc:docMk/>
            <pc:sldMk cId="1099709761" sldId="318"/>
            <ac:picMk id="22" creationId="{C7AC091A-A439-E58B-4951-828EA3D2C624}"/>
          </ac:picMkLst>
        </pc:picChg>
        <pc:picChg chg="add del">
          <ac:chgData name="Cameron Barnes" userId="d8a92c99-960a-4e6a-a6c2-c1e42f6e3095" providerId="ADAL" clId="{1CF450AC-0769-45A9-9FC4-350FCE691801}" dt="2023-03-21T13:20:00.559" v="1317" actId="478"/>
          <ac:picMkLst>
            <pc:docMk/>
            <pc:sldMk cId="1099709761" sldId="318"/>
            <ac:picMk id="25" creationId="{EBC981BE-A653-79D7-5639-78FA4D02565D}"/>
          </ac:picMkLst>
        </pc:picChg>
        <pc:picChg chg="add mod">
          <ac:chgData name="Cameron Barnes" userId="d8a92c99-960a-4e6a-a6c2-c1e42f6e3095" providerId="ADAL" clId="{1CF450AC-0769-45A9-9FC4-350FCE691801}" dt="2023-03-21T13:20:23.291" v="1320" actId="1076"/>
          <ac:picMkLst>
            <pc:docMk/>
            <pc:sldMk cId="1099709761" sldId="318"/>
            <ac:picMk id="28" creationId="{4D498AD6-E371-09BA-1FED-2442E97945C6}"/>
          </ac:picMkLst>
        </pc:picChg>
      </pc:sldChg>
      <pc:sldChg chg="addSp delSp modSp mod">
        <pc:chgData name="Cameron Barnes" userId="d8a92c99-960a-4e6a-a6c2-c1e42f6e3095" providerId="ADAL" clId="{1CF450AC-0769-45A9-9FC4-350FCE691801}" dt="2023-03-22T14:43:28.256" v="2324" actId="14100"/>
        <pc:sldMkLst>
          <pc:docMk/>
          <pc:sldMk cId="4285963740" sldId="320"/>
        </pc:sldMkLst>
        <pc:spChg chg="add mod ord">
          <ac:chgData name="Cameron Barnes" userId="d8a92c99-960a-4e6a-a6c2-c1e42f6e3095" providerId="ADAL" clId="{1CF450AC-0769-45A9-9FC4-350FCE691801}" dt="2023-03-21T02:24:43.227" v="864" actId="207"/>
          <ac:spMkLst>
            <pc:docMk/>
            <pc:sldMk cId="4285963740" sldId="320"/>
            <ac:spMk id="5" creationId="{090FE38F-8C0E-BAFF-92BB-0CCFFB7909F3}"/>
          </ac:spMkLst>
        </pc:spChg>
        <pc:spChg chg="add mod ord">
          <ac:chgData name="Cameron Barnes" userId="d8a92c99-960a-4e6a-a6c2-c1e42f6e3095" providerId="ADAL" clId="{1CF450AC-0769-45A9-9FC4-350FCE691801}" dt="2023-03-21T02:24:49.613" v="865" actId="207"/>
          <ac:spMkLst>
            <pc:docMk/>
            <pc:sldMk cId="4285963740" sldId="320"/>
            <ac:spMk id="49" creationId="{87FE3B1F-2091-28F1-E169-962C40270E43}"/>
          </ac:spMkLst>
        </pc:spChg>
        <pc:spChg chg="add mod ord">
          <ac:chgData name="Cameron Barnes" userId="d8a92c99-960a-4e6a-a6c2-c1e42f6e3095" providerId="ADAL" clId="{1CF450AC-0769-45A9-9FC4-350FCE691801}" dt="2023-03-21T02:24:54.378" v="866" actId="207"/>
          <ac:spMkLst>
            <pc:docMk/>
            <pc:sldMk cId="4285963740" sldId="320"/>
            <ac:spMk id="52" creationId="{4A7E8A46-98DA-97E5-8BC0-39568C5AC19C}"/>
          </ac:spMkLst>
        </pc:spChg>
        <pc:spChg chg="add mod">
          <ac:chgData name="Cameron Barnes" userId="d8a92c99-960a-4e6a-a6c2-c1e42f6e3095" providerId="ADAL" clId="{1CF450AC-0769-45A9-9FC4-350FCE691801}" dt="2023-03-22T14:40:55.608" v="2293" actId="1076"/>
          <ac:spMkLst>
            <pc:docMk/>
            <pc:sldMk cId="4285963740" sldId="320"/>
            <ac:spMk id="54" creationId="{A830827C-1A00-4DFF-4D12-9224AA431300}"/>
          </ac:spMkLst>
        </pc:spChg>
        <pc:spChg chg="add mod">
          <ac:chgData name="Cameron Barnes" userId="d8a92c99-960a-4e6a-a6c2-c1e42f6e3095" providerId="ADAL" clId="{1CF450AC-0769-45A9-9FC4-350FCE691801}" dt="2023-03-22T14:41:54.324" v="2305" actId="1076"/>
          <ac:spMkLst>
            <pc:docMk/>
            <pc:sldMk cId="4285963740" sldId="320"/>
            <ac:spMk id="56" creationId="{FCDF1194-3468-503C-6756-D4B040FDA490}"/>
          </ac:spMkLst>
        </pc:spChg>
        <pc:spChg chg="add mod">
          <ac:chgData name="Cameron Barnes" userId="d8a92c99-960a-4e6a-a6c2-c1e42f6e3095" providerId="ADAL" clId="{1CF450AC-0769-45A9-9FC4-350FCE691801}" dt="2023-03-22T14:42:38.503" v="2313" actId="1076"/>
          <ac:spMkLst>
            <pc:docMk/>
            <pc:sldMk cId="4285963740" sldId="320"/>
            <ac:spMk id="63" creationId="{5E9B5F90-8A81-0D41-8508-FC23832E407E}"/>
          </ac:spMkLst>
        </pc:spChg>
        <pc:spChg chg="mod">
          <ac:chgData name="Cameron Barnes" userId="d8a92c99-960a-4e6a-a6c2-c1e42f6e3095" providerId="ADAL" clId="{1CF450AC-0769-45A9-9FC4-350FCE691801}" dt="2023-03-21T02:16:28.327" v="752" actId="20577"/>
          <ac:spMkLst>
            <pc:docMk/>
            <pc:sldMk cId="4285963740" sldId="320"/>
            <ac:spMk id="17434" creationId="{5680EC2D-B3D1-70F6-B7AA-EBBC729B8743}"/>
          </ac:spMkLst>
        </pc:spChg>
        <pc:spChg chg="add mod">
          <ac:chgData name="Cameron Barnes" userId="d8a92c99-960a-4e6a-a6c2-c1e42f6e3095" providerId="ADAL" clId="{1CF450AC-0769-45A9-9FC4-350FCE691801}" dt="2023-03-22T14:43:20.676" v="2322" actId="1076"/>
          <ac:spMkLst>
            <pc:docMk/>
            <pc:sldMk cId="4285963740" sldId="320"/>
            <ac:spMk id="17473" creationId="{DDD3E72C-DF9F-4676-1FA1-06C0166F926C}"/>
          </ac:spMkLst>
        </pc:spChg>
        <pc:spChg chg="mod">
          <ac:chgData name="Cameron Barnes" userId="d8a92c99-960a-4e6a-a6c2-c1e42f6e3095" providerId="ADAL" clId="{1CF450AC-0769-45A9-9FC4-350FCE691801}" dt="2023-03-21T02:22:13.931" v="826" actId="14100"/>
          <ac:spMkLst>
            <pc:docMk/>
            <pc:sldMk cId="4285963740" sldId="320"/>
            <ac:spMk id="17524" creationId="{4DE45A4B-3FBA-3493-D514-D38F5F88EB28}"/>
          </ac:spMkLst>
        </pc:spChg>
        <pc:spChg chg="mod">
          <ac:chgData name="Cameron Barnes" userId="d8a92c99-960a-4e6a-a6c2-c1e42f6e3095" providerId="ADAL" clId="{1CF450AC-0769-45A9-9FC4-350FCE691801}" dt="2023-03-22T14:40:50.578" v="2292" actId="1076"/>
          <ac:spMkLst>
            <pc:docMk/>
            <pc:sldMk cId="4285963740" sldId="320"/>
            <ac:spMk id="17529" creationId="{CFC9F104-9F88-01EC-80A3-0A61680C1949}"/>
          </ac:spMkLst>
        </pc:spChg>
        <pc:spChg chg="del">
          <ac:chgData name="Cameron Barnes" userId="d8a92c99-960a-4e6a-a6c2-c1e42f6e3095" providerId="ADAL" clId="{1CF450AC-0769-45A9-9FC4-350FCE691801}" dt="2023-03-21T02:21:18.699" v="811" actId="478"/>
          <ac:spMkLst>
            <pc:docMk/>
            <pc:sldMk cId="4285963740" sldId="320"/>
            <ac:spMk id="17530" creationId="{BEEC5019-83AE-44CE-FAD9-5A36C50C7848}"/>
          </ac:spMkLst>
        </pc:spChg>
        <pc:spChg chg="del mod">
          <ac:chgData name="Cameron Barnes" userId="d8a92c99-960a-4e6a-a6c2-c1e42f6e3095" providerId="ADAL" clId="{1CF450AC-0769-45A9-9FC4-350FCE691801}" dt="2023-03-21T02:21:29.602" v="815" actId="478"/>
          <ac:spMkLst>
            <pc:docMk/>
            <pc:sldMk cId="4285963740" sldId="320"/>
            <ac:spMk id="17531" creationId="{12FBBB73-B87B-C497-B4BD-13E88AE50421}"/>
          </ac:spMkLst>
        </pc:spChg>
        <pc:spChg chg="del mod">
          <ac:chgData name="Cameron Barnes" userId="d8a92c99-960a-4e6a-a6c2-c1e42f6e3095" providerId="ADAL" clId="{1CF450AC-0769-45A9-9FC4-350FCE691801}" dt="2023-03-21T02:23:12.988" v="842" actId="478"/>
          <ac:spMkLst>
            <pc:docMk/>
            <pc:sldMk cId="4285963740" sldId="320"/>
            <ac:spMk id="17532" creationId="{254702D7-D46B-2C32-2BCA-D724472874AE}"/>
          </ac:spMkLst>
        </pc:spChg>
        <pc:spChg chg="mod">
          <ac:chgData name="Cameron Barnes" userId="d8a92c99-960a-4e6a-a6c2-c1e42f6e3095" providerId="ADAL" clId="{1CF450AC-0769-45A9-9FC4-350FCE691801}" dt="2023-03-22T14:40:33.025" v="2286" actId="1076"/>
          <ac:spMkLst>
            <pc:docMk/>
            <pc:sldMk cId="4285963740" sldId="320"/>
            <ac:spMk id="17533" creationId="{844615E8-75F4-4388-E737-4DD9E3923944}"/>
          </ac:spMkLst>
        </pc:spChg>
        <pc:spChg chg="mod">
          <ac:chgData name="Cameron Barnes" userId="d8a92c99-960a-4e6a-a6c2-c1e42f6e3095" providerId="ADAL" clId="{1CF450AC-0769-45A9-9FC4-350FCE691801}" dt="2023-03-22T14:39:56.284" v="2278" actId="1076"/>
          <ac:spMkLst>
            <pc:docMk/>
            <pc:sldMk cId="4285963740" sldId="320"/>
            <ac:spMk id="17534" creationId="{85A06A5D-E66F-93A8-6882-4754FD068B4B}"/>
          </ac:spMkLst>
        </pc:spChg>
        <pc:spChg chg="mod">
          <ac:chgData name="Cameron Barnes" userId="d8a92c99-960a-4e6a-a6c2-c1e42f6e3095" providerId="ADAL" clId="{1CF450AC-0769-45A9-9FC4-350FCE691801}" dt="2023-03-22T14:41:49.277" v="2304" actId="1076"/>
          <ac:spMkLst>
            <pc:docMk/>
            <pc:sldMk cId="4285963740" sldId="320"/>
            <ac:spMk id="17535" creationId="{41ED918D-03C0-86DC-B21A-D9B3F2C286E9}"/>
          </ac:spMkLst>
        </pc:spChg>
        <pc:spChg chg="mod">
          <ac:chgData name="Cameron Barnes" userId="d8a92c99-960a-4e6a-a6c2-c1e42f6e3095" providerId="ADAL" clId="{1CF450AC-0769-45A9-9FC4-350FCE691801}" dt="2023-03-22T14:42:26.428" v="2311" actId="1076"/>
          <ac:spMkLst>
            <pc:docMk/>
            <pc:sldMk cId="4285963740" sldId="320"/>
            <ac:spMk id="17536" creationId="{3644D4A3-CEE5-953F-35AE-F91BD2EFEFA2}"/>
          </ac:spMkLst>
        </pc:spChg>
        <pc:spChg chg="mod">
          <ac:chgData name="Cameron Barnes" userId="d8a92c99-960a-4e6a-a6c2-c1e42f6e3095" providerId="ADAL" clId="{1CF450AC-0769-45A9-9FC4-350FCE691801}" dt="2023-03-22T14:43:13.244" v="2321" actId="1076"/>
          <ac:spMkLst>
            <pc:docMk/>
            <pc:sldMk cId="4285963740" sldId="320"/>
            <ac:spMk id="17537" creationId="{26C1D0E5-F87E-8693-A99D-DD9E7318F32D}"/>
          </ac:spMkLst>
        </pc:spChg>
        <pc:grpChg chg="del">
          <ac:chgData name="Cameron Barnes" userId="d8a92c99-960a-4e6a-a6c2-c1e42f6e3095" providerId="ADAL" clId="{1CF450AC-0769-45A9-9FC4-350FCE691801}" dt="2023-03-21T02:16:31.995" v="753" actId="478"/>
          <ac:grpSpMkLst>
            <pc:docMk/>
            <pc:sldMk cId="4285963740" sldId="320"/>
            <ac:grpSpMk id="2" creationId="{20077644-1D48-EEC6-5842-9630B1D74CA2}"/>
          </ac:grpSpMkLst>
        </pc:grpChg>
        <pc:picChg chg="mod">
          <ac:chgData name="Cameron Barnes" userId="d8a92c99-960a-4e6a-a6c2-c1e42f6e3095" providerId="ADAL" clId="{1CF450AC-0769-45A9-9FC4-350FCE691801}" dt="2023-03-22T14:42:12.534" v="2309" actId="1076"/>
          <ac:picMkLst>
            <pc:docMk/>
            <pc:sldMk cId="4285963740" sldId="320"/>
            <ac:picMk id="17567" creationId="{0BF05805-B360-4EA2-5FAA-BC0E3A99B453}"/>
          </ac:picMkLst>
        </pc:picChg>
        <pc:picChg chg="mod">
          <ac:chgData name="Cameron Barnes" userId="d8a92c99-960a-4e6a-a6c2-c1e42f6e3095" providerId="ADAL" clId="{1CF450AC-0769-45A9-9FC4-350FCE691801}" dt="2023-03-22T14:42:54.517" v="2317" actId="1076"/>
          <ac:picMkLst>
            <pc:docMk/>
            <pc:sldMk cId="4285963740" sldId="320"/>
            <ac:picMk id="17569" creationId="{770D4E2E-B7AB-DDED-65F3-E1E6FD4A1B7D}"/>
          </ac:picMkLst>
        </pc:picChg>
        <pc:picChg chg="mod">
          <ac:chgData name="Cameron Barnes" userId="d8a92c99-960a-4e6a-a6c2-c1e42f6e3095" providerId="ADAL" clId="{1CF450AC-0769-45A9-9FC4-350FCE691801}" dt="2023-03-22T14:41:19.032" v="2300" actId="14100"/>
          <ac:picMkLst>
            <pc:docMk/>
            <pc:sldMk cId="4285963740" sldId="320"/>
            <ac:picMk id="17571" creationId="{E96E90D8-6C76-D4FB-3D0E-34E38403D967}"/>
          </ac:picMkLst>
        </pc:picChg>
        <pc:picChg chg="mod">
          <ac:chgData name="Cameron Barnes" userId="d8a92c99-960a-4e6a-a6c2-c1e42f6e3095" providerId="ADAL" clId="{1CF450AC-0769-45A9-9FC4-350FCE691801}" dt="2023-03-22T14:43:28.256" v="2324" actId="14100"/>
          <ac:picMkLst>
            <pc:docMk/>
            <pc:sldMk cId="4285963740" sldId="320"/>
            <ac:picMk id="17573" creationId="{2BD9C004-492F-B9B4-2276-7D726B370FB4}"/>
          </ac:picMkLst>
        </pc:picChg>
        <pc:picChg chg="mod">
          <ac:chgData name="Cameron Barnes" userId="d8a92c99-960a-4e6a-a6c2-c1e42f6e3095" providerId="ADAL" clId="{1CF450AC-0769-45A9-9FC4-350FCE691801}" dt="2023-03-22T14:40:36.174" v="2287" actId="14100"/>
          <ac:picMkLst>
            <pc:docMk/>
            <pc:sldMk cId="4285963740" sldId="320"/>
            <ac:picMk id="17575" creationId="{8715DCCE-CA49-3C11-7D3D-212F6B8F266C}"/>
          </ac:picMkLst>
        </pc:picChg>
      </pc:sldChg>
      <pc:sldChg chg="del">
        <pc:chgData name="Cameron Barnes" userId="d8a92c99-960a-4e6a-a6c2-c1e42f6e3095" providerId="ADAL" clId="{1CF450AC-0769-45A9-9FC4-350FCE691801}" dt="2023-03-20T18:03:18.558" v="9" actId="47"/>
        <pc:sldMkLst>
          <pc:docMk/>
          <pc:sldMk cId="2670731004" sldId="330"/>
        </pc:sldMkLst>
      </pc:sldChg>
      <pc:sldChg chg="ord">
        <pc:chgData name="Cameron Barnes" userId="d8a92c99-960a-4e6a-a6c2-c1e42f6e3095" providerId="ADAL" clId="{1CF450AC-0769-45A9-9FC4-350FCE691801}" dt="2023-03-23T02:22:24.805" v="3555"/>
        <pc:sldMkLst>
          <pc:docMk/>
          <pc:sldMk cId="1242348262" sldId="362"/>
        </pc:sldMkLst>
      </pc:sldChg>
      <pc:sldChg chg="modSp mod">
        <pc:chgData name="Cameron Barnes" userId="d8a92c99-960a-4e6a-a6c2-c1e42f6e3095" providerId="ADAL" clId="{1CF450AC-0769-45A9-9FC4-350FCE691801}" dt="2023-03-23T00:16:47.815" v="2802" actId="1076"/>
        <pc:sldMkLst>
          <pc:docMk/>
          <pc:sldMk cId="404725792" sldId="383"/>
        </pc:sldMkLst>
        <pc:graphicFrameChg chg="mod modGraphic">
          <ac:chgData name="Cameron Barnes" userId="d8a92c99-960a-4e6a-a6c2-c1e42f6e3095" providerId="ADAL" clId="{1CF450AC-0769-45A9-9FC4-350FCE691801}" dt="2023-03-23T00:16:47.815" v="2802" actId="1076"/>
          <ac:graphicFrameMkLst>
            <pc:docMk/>
            <pc:sldMk cId="404725792" sldId="383"/>
            <ac:graphicFrameMk id="2" creationId="{CB161DD9-0298-430C-8ACB-6E888738BC0C}"/>
          </ac:graphicFrameMkLst>
        </pc:graphicFrameChg>
      </pc:sldChg>
      <pc:sldChg chg="ord">
        <pc:chgData name="Cameron Barnes" userId="d8a92c99-960a-4e6a-a6c2-c1e42f6e3095" providerId="ADAL" clId="{1CF450AC-0769-45A9-9FC4-350FCE691801}" dt="2023-03-22T23:42:18.318" v="2792"/>
        <pc:sldMkLst>
          <pc:docMk/>
          <pc:sldMk cId="140433370" sldId="385"/>
        </pc:sldMkLst>
      </pc:sldChg>
      <pc:sldChg chg="del">
        <pc:chgData name="Cameron Barnes" userId="d8a92c99-960a-4e6a-a6c2-c1e42f6e3095" providerId="ADAL" clId="{1CF450AC-0769-45A9-9FC4-350FCE691801}" dt="2023-03-23T14:56:28.022" v="3657" actId="2696"/>
        <pc:sldMkLst>
          <pc:docMk/>
          <pc:sldMk cId="1380873024" sldId="393"/>
        </pc:sldMkLst>
      </pc:sldChg>
      <pc:sldChg chg="addSp delSp modSp mod modAnim">
        <pc:chgData name="Cameron Barnes" userId="d8a92c99-960a-4e6a-a6c2-c1e42f6e3095" providerId="ADAL" clId="{1CF450AC-0769-45A9-9FC4-350FCE691801}" dt="2023-03-23T02:17:45.977" v="3551" actId="1582"/>
        <pc:sldMkLst>
          <pc:docMk/>
          <pc:sldMk cId="687008484" sldId="394"/>
        </pc:sldMkLst>
        <pc:spChg chg="mod">
          <ac:chgData name="Cameron Barnes" userId="d8a92c99-960a-4e6a-a6c2-c1e42f6e3095" providerId="ADAL" clId="{1CF450AC-0769-45A9-9FC4-350FCE691801}" dt="2023-03-23T02:17:41.282" v="3550" actId="1582"/>
          <ac:spMkLst>
            <pc:docMk/>
            <pc:sldMk cId="687008484" sldId="394"/>
            <ac:spMk id="6" creationId="{597E3D0D-19AC-6933-D3C5-46FF40CCDC15}"/>
          </ac:spMkLst>
        </pc:spChg>
        <pc:spChg chg="mod ord">
          <ac:chgData name="Cameron Barnes" userId="d8a92c99-960a-4e6a-a6c2-c1e42f6e3095" providerId="ADAL" clId="{1CF450AC-0769-45A9-9FC4-350FCE691801}" dt="2023-03-23T02:17:45.977" v="3551" actId="1582"/>
          <ac:spMkLst>
            <pc:docMk/>
            <pc:sldMk cId="687008484" sldId="394"/>
            <ac:spMk id="7" creationId="{7DA8A6A3-7309-A35A-6D02-49D393768AF3}"/>
          </ac:spMkLst>
        </pc:spChg>
        <pc:spChg chg="mod ord topLvl">
          <ac:chgData name="Cameron Barnes" userId="d8a92c99-960a-4e6a-a6c2-c1e42f6e3095" providerId="ADAL" clId="{1CF450AC-0769-45A9-9FC4-350FCE691801}" dt="2023-03-20T18:22:47.067" v="140" actId="164"/>
          <ac:spMkLst>
            <pc:docMk/>
            <pc:sldMk cId="687008484" sldId="394"/>
            <ac:spMk id="112" creationId="{175FA51C-D09B-09A7-F576-1AA0504D403A}"/>
          </ac:spMkLst>
        </pc:spChg>
        <pc:spChg chg="mod">
          <ac:chgData name="Cameron Barnes" userId="d8a92c99-960a-4e6a-a6c2-c1e42f6e3095" providerId="ADAL" clId="{1CF450AC-0769-45A9-9FC4-350FCE691801}" dt="2023-03-20T18:19:09.480" v="110" actId="208"/>
          <ac:spMkLst>
            <pc:docMk/>
            <pc:sldMk cId="687008484" sldId="394"/>
            <ac:spMk id="120" creationId="{6B04005A-F184-00DA-889A-58DA9D162006}"/>
          </ac:spMkLst>
        </pc:spChg>
        <pc:spChg chg="mod">
          <ac:chgData name="Cameron Barnes" userId="d8a92c99-960a-4e6a-a6c2-c1e42f6e3095" providerId="ADAL" clId="{1CF450AC-0769-45A9-9FC4-350FCE691801}" dt="2023-03-20T18:19:09.480" v="110" actId="208"/>
          <ac:spMkLst>
            <pc:docMk/>
            <pc:sldMk cId="687008484" sldId="394"/>
            <ac:spMk id="121" creationId="{1C298C1C-48A6-7369-D82E-5F3725756F2D}"/>
          </ac:spMkLst>
        </pc:spChg>
        <pc:spChg chg="mod">
          <ac:chgData name="Cameron Barnes" userId="d8a92c99-960a-4e6a-a6c2-c1e42f6e3095" providerId="ADAL" clId="{1CF450AC-0769-45A9-9FC4-350FCE691801}" dt="2023-03-20T18:19:09.480" v="110" actId="208"/>
          <ac:spMkLst>
            <pc:docMk/>
            <pc:sldMk cId="687008484" sldId="394"/>
            <ac:spMk id="126" creationId="{F4C19C2D-F16B-56EC-2CE2-2F5C9D5ABF8D}"/>
          </ac:spMkLst>
        </pc:spChg>
        <pc:spChg chg="mod">
          <ac:chgData name="Cameron Barnes" userId="d8a92c99-960a-4e6a-a6c2-c1e42f6e3095" providerId="ADAL" clId="{1CF450AC-0769-45A9-9FC4-350FCE691801}" dt="2023-03-20T18:19:09.480" v="110" actId="208"/>
          <ac:spMkLst>
            <pc:docMk/>
            <pc:sldMk cId="687008484" sldId="394"/>
            <ac:spMk id="127" creationId="{F7C98F4F-6A67-E4F4-A367-BAA37712D914}"/>
          </ac:spMkLst>
        </pc:spChg>
        <pc:spChg chg="mod">
          <ac:chgData name="Cameron Barnes" userId="d8a92c99-960a-4e6a-a6c2-c1e42f6e3095" providerId="ADAL" clId="{1CF450AC-0769-45A9-9FC4-350FCE691801}" dt="2023-03-20T18:19:09.480" v="110" actId="208"/>
          <ac:spMkLst>
            <pc:docMk/>
            <pc:sldMk cId="687008484" sldId="394"/>
            <ac:spMk id="131" creationId="{F95C0589-BDF9-1947-8B44-CE8D4D87F04D}"/>
          </ac:spMkLst>
        </pc:spChg>
        <pc:spChg chg="mod">
          <ac:chgData name="Cameron Barnes" userId="d8a92c99-960a-4e6a-a6c2-c1e42f6e3095" providerId="ADAL" clId="{1CF450AC-0769-45A9-9FC4-350FCE691801}" dt="2023-03-20T18:19:09.480" v="110" actId="208"/>
          <ac:spMkLst>
            <pc:docMk/>
            <pc:sldMk cId="687008484" sldId="394"/>
            <ac:spMk id="132" creationId="{ABB1C49C-FFC6-0BD1-D39A-6834FB715EB9}"/>
          </ac:spMkLst>
        </pc:spChg>
        <pc:spChg chg="mod">
          <ac:chgData name="Cameron Barnes" userId="d8a92c99-960a-4e6a-a6c2-c1e42f6e3095" providerId="ADAL" clId="{1CF450AC-0769-45A9-9FC4-350FCE691801}" dt="2023-03-20T18:19:09.480" v="110" actId="208"/>
          <ac:spMkLst>
            <pc:docMk/>
            <pc:sldMk cId="687008484" sldId="394"/>
            <ac:spMk id="133" creationId="{E4440B67-BEE9-60B3-2ED9-EBD8CF691369}"/>
          </ac:spMkLst>
        </pc:spChg>
        <pc:spChg chg="mod">
          <ac:chgData name="Cameron Barnes" userId="d8a92c99-960a-4e6a-a6c2-c1e42f6e3095" providerId="ADAL" clId="{1CF450AC-0769-45A9-9FC4-350FCE691801}" dt="2023-03-20T18:19:09.480" v="110" actId="208"/>
          <ac:spMkLst>
            <pc:docMk/>
            <pc:sldMk cId="687008484" sldId="394"/>
            <ac:spMk id="134" creationId="{7FFFEF85-553A-9014-4C77-FDE577D6698E}"/>
          </ac:spMkLst>
        </pc:spChg>
        <pc:spChg chg="mod">
          <ac:chgData name="Cameron Barnes" userId="d8a92c99-960a-4e6a-a6c2-c1e42f6e3095" providerId="ADAL" clId="{1CF450AC-0769-45A9-9FC4-350FCE691801}" dt="2023-03-20T18:19:09.480" v="110" actId="208"/>
          <ac:spMkLst>
            <pc:docMk/>
            <pc:sldMk cId="687008484" sldId="394"/>
            <ac:spMk id="135" creationId="{2E2FBC32-9BA7-19EC-AFD4-7A29967C24B0}"/>
          </ac:spMkLst>
        </pc:spChg>
        <pc:spChg chg="mod">
          <ac:chgData name="Cameron Barnes" userId="d8a92c99-960a-4e6a-a6c2-c1e42f6e3095" providerId="ADAL" clId="{1CF450AC-0769-45A9-9FC4-350FCE691801}" dt="2023-03-20T18:19:09.480" v="110" actId="208"/>
          <ac:spMkLst>
            <pc:docMk/>
            <pc:sldMk cId="687008484" sldId="394"/>
            <ac:spMk id="136" creationId="{07727DA8-A9EC-BB17-5D17-1DD02CD3A7D1}"/>
          </ac:spMkLst>
        </pc:spChg>
        <pc:spChg chg="mod">
          <ac:chgData name="Cameron Barnes" userId="d8a92c99-960a-4e6a-a6c2-c1e42f6e3095" providerId="ADAL" clId="{1CF450AC-0769-45A9-9FC4-350FCE691801}" dt="2023-03-20T18:19:09.480" v="110" actId="208"/>
          <ac:spMkLst>
            <pc:docMk/>
            <pc:sldMk cId="687008484" sldId="394"/>
            <ac:spMk id="137" creationId="{20029F37-1475-8328-463C-2F59D99370A8}"/>
          </ac:spMkLst>
        </pc:spChg>
        <pc:spChg chg="mod">
          <ac:chgData name="Cameron Barnes" userId="d8a92c99-960a-4e6a-a6c2-c1e42f6e3095" providerId="ADAL" clId="{1CF450AC-0769-45A9-9FC4-350FCE691801}" dt="2023-03-20T18:19:09.480" v="110" actId="208"/>
          <ac:spMkLst>
            <pc:docMk/>
            <pc:sldMk cId="687008484" sldId="394"/>
            <ac:spMk id="138" creationId="{D7E0AFBF-7D72-F23B-6390-92D97EB1B071}"/>
          </ac:spMkLst>
        </pc:spChg>
        <pc:spChg chg="mod">
          <ac:chgData name="Cameron Barnes" userId="d8a92c99-960a-4e6a-a6c2-c1e42f6e3095" providerId="ADAL" clId="{1CF450AC-0769-45A9-9FC4-350FCE691801}" dt="2023-03-20T18:19:09.480" v="110" actId="208"/>
          <ac:spMkLst>
            <pc:docMk/>
            <pc:sldMk cId="687008484" sldId="394"/>
            <ac:spMk id="139" creationId="{9A1E08CB-F1B3-4757-BB94-6CAE21F9F561}"/>
          </ac:spMkLst>
        </pc:spChg>
        <pc:spChg chg="mod">
          <ac:chgData name="Cameron Barnes" userId="d8a92c99-960a-4e6a-a6c2-c1e42f6e3095" providerId="ADAL" clId="{1CF450AC-0769-45A9-9FC4-350FCE691801}" dt="2023-03-20T18:19:09.480" v="110" actId="208"/>
          <ac:spMkLst>
            <pc:docMk/>
            <pc:sldMk cId="687008484" sldId="394"/>
            <ac:spMk id="140" creationId="{6D7A5B9C-C9A5-6B57-C83F-25515282C768}"/>
          </ac:spMkLst>
        </pc:spChg>
        <pc:spChg chg="mod">
          <ac:chgData name="Cameron Barnes" userId="d8a92c99-960a-4e6a-a6c2-c1e42f6e3095" providerId="ADAL" clId="{1CF450AC-0769-45A9-9FC4-350FCE691801}" dt="2023-03-20T18:19:09.480" v="110" actId="208"/>
          <ac:spMkLst>
            <pc:docMk/>
            <pc:sldMk cId="687008484" sldId="394"/>
            <ac:spMk id="141" creationId="{07650B7D-8D78-462B-1296-919F14A445A0}"/>
          </ac:spMkLst>
        </pc:spChg>
        <pc:spChg chg="mod">
          <ac:chgData name="Cameron Barnes" userId="d8a92c99-960a-4e6a-a6c2-c1e42f6e3095" providerId="ADAL" clId="{1CF450AC-0769-45A9-9FC4-350FCE691801}" dt="2023-03-20T18:19:09.480" v="110" actId="208"/>
          <ac:spMkLst>
            <pc:docMk/>
            <pc:sldMk cId="687008484" sldId="394"/>
            <ac:spMk id="142" creationId="{E33BD45E-E088-6DE3-5C18-7682F68E45FA}"/>
          </ac:spMkLst>
        </pc:spChg>
        <pc:spChg chg="mod">
          <ac:chgData name="Cameron Barnes" userId="d8a92c99-960a-4e6a-a6c2-c1e42f6e3095" providerId="ADAL" clId="{1CF450AC-0769-45A9-9FC4-350FCE691801}" dt="2023-03-20T18:19:09.480" v="110" actId="208"/>
          <ac:spMkLst>
            <pc:docMk/>
            <pc:sldMk cId="687008484" sldId="394"/>
            <ac:spMk id="143" creationId="{0552796A-0C1D-26D0-AC91-2FDF8F5EEF53}"/>
          </ac:spMkLst>
        </pc:spChg>
        <pc:spChg chg="mod">
          <ac:chgData name="Cameron Barnes" userId="d8a92c99-960a-4e6a-a6c2-c1e42f6e3095" providerId="ADAL" clId="{1CF450AC-0769-45A9-9FC4-350FCE691801}" dt="2023-03-20T18:19:09.480" v="110" actId="208"/>
          <ac:spMkLst>
            <pc:docMk/>
            <pc:sldMk cId="687008484" sldId="394"/>
            <ac:spMk id="144" creationId="{F4B09D83-2765-A14D-F1E3-AA0C72EEE375}"/>
          </ac:spMkLst>
        </pc:spChg>
        <pc:spChg chg="mod">
          <ac:chgData name="Cameron Barnes" userId="d8a92c99-960a-4e6a-a6c2-c1e42f6e3095" providerId="ADAL" clId="{1CF450AC-0769-45A9-9FC4-350FCE691801}" dt="2023-03-20T18:19:09.480" v="110" actId="208"/>
          <ac:spMkLst>
            <pc:docMk/>
            <pc:sldMk cId="687008484" sldId="394"/>
            <ac:spMk id="145" creationId="{704C19DB-7C37-E458-0CB7-06236E12D421}"/>
          </ac:spMkLst>
        </pc:spChg>
        <pc:spChg chg="mod">
          <ac:chgData name="Cameron Barnes" userId="d8a92c99-960a-4e6a-a6c2-c1e42f6e3095" providerId="ADAL" clId="{1CF450AC-0769-45A9-9FC4-350FCE691801}" dt="2023-03-20T18:19:09.480" v="110" actId="208"/>
          <ac:spMkLst>
            <pc:docMk/>
            <pc:sldMk cId="687008484" sldId="394"/>
            <ac:spMk id="146" creationId="{C4A28D07-69B5-7D6F-0222-A99E7DC657DA}"/>
          </ac:spMkLst>
        </pc:spChg>
        <pc:spChg chg="mod">
          <ac:chgData name="Cameron Barnes" userId="d8a92c99-960a-4e6a-a6c2-c1e42f6e3095" providerId="ADAL" clId="{1CF450AC-0769-45A9-9FC4-350FCE691801}" dt="2023-03-20T18:19:09.480" v="110" actId="208"/>
          <ac:spMkLst>
            <pc:docMk/>
            <pc:sldMk cId="687008484" sldId="394"/>
            <ac:spMk id="147" creationId="{C6DD6A14-13EB-2DD3-D731-5EF684D10EA5}"/>
          </ac:spMkLst>
        </pc:spChg>
        <pc:spChg chg="mod">
          <ac:chgData name="Cameron Barnes" userId="d8a92c99-960a-4e6a-a6c2-c1e42f6e3095" providerId="ADAL" clId="{1CF450AC-0769-45A9-9FC4-350FCE691801}" dt="2023-03-20T18:19:09.480" v="110" actId="208"/>
          <ac:spMkLst>
            <pc:docMk/>
            <pc:sldMk cId="687008484" sldId="394"/>
            <ac:spMk id="148" creationId="{E478A0C0-137E-034E-B86C-AA6CFF58D214}"/>
          </ac:spMkLst>
        </pc:spChg>
        <pc:spChg chg="mod">
          <ac:chgData name="Cameron Barnes" userId="d8a92c99-960a-4e6a-a6c2-c1e42f6e3095" providerId="ADAL" clId="{1CF450AC-0769-45A9-9FC4-350FCE691801}" dt="2023-03-20T18:19:09.480" v="110" actId="208"/>
          <ac:spMkLst>
            <pc:docMk/>
            <pc:sldMk cId="687008484" sldId="394"/>
            <ac:spMk id="149" creationId="{996C62CE-A552-0E49-1CFF-4A920DFA3C68}"/>
          </ac:spMkLst>
        </pc:spChg>
        <pc:spChg chg="mod">
          <ac:chgData name="Cameron Barnes" userId="d8a92c99-960a-4e6a-a6c2-c1e42f6e3095" providerId="ADAL" clId="{1CF450AC-0769-45A9-9FC4-350FCE691801}" dt="2023-03-20T18:19:09.480" v="110" actId="208"/>
          <ac:spMkLst>
            <pc:docMk/>
            <pc:sldMk cId="687008484" sldId="394"/>
            <ac:spMk id="150" creationId="{70FE5CEE-D3AF-F732-EB18-FD29D97FB901}"/>
          </ac:spMkLst>
        </pc:spChg>
        <pc:spChg chg="mod">
          <ac:chgData name="Cameron Barnes" userId="d8a92c99-960a-4e6a-a6c2-c1e42f6e3095" providerId="ADAL" clId="{1CF450AC-0769-45A9-9FC4-350FCE691801}" dt="2023-03-20T18:19:09.480" v="110" actId="208"/>
          <ac:spMkLst>
            <pc:docMk/>
            <pc:sldMk cId="687008484" sldId="394"/>
            <ac:spMk id="151" creationId="{34412152-1333-089D-D3B0-961E48519E1D}"/>
          </ac:spMkLst>
        </pc:spChg>
        <pc:spChg chg="mod">
          <ac:chgData name="Cameron Barnes" userId="d8a92c99-960a-4e6a-a6c2-c1e42f6e3095" providerId="ADAL" clId="{1CF450AC-0769-45A9-9FC4-350FCE691801}" dt="2023-03-20T18:19:09.480" v="110" actId="208"/>
          <ac:spMkLst>
            <pc:docMk/>
            <pc:sldMk cId="687008484" sldId="394"/>
            <ac:spMk id="152" creationId="{909DA060-2516-FC68-D6F5-27C110E25148}"/>
          </ac:spMkLst>
        </pc:spChg>
        <pc:grpChg chg="add mod ord">
          <ac:chgData name="Cameron Barnes" userId="d8a92c99-960a-4e6a-a6c2-c1e42f6e3095" providerId="ADAL" clId="{1CF450AC-0769-45A9-9FC4-350FCE691801}" dt="2023-03-20T18:22:50.675" v="141" actId="166"/>
          <ac:grpSpMkLst>
            <pc:docMk/>
            <pc:sldMk cId="687008484" sldId="394"/>
            <ac:grpSpMk id="23" creationId="{713F67A0-23F8-BB64-5FF1-04C8D03742DE}"/>
          </ac:grpSpMkLst>
        </pc:grpChg>
        <pc:grpChg chg="add mod">
          <ac:chgData name="Cameron Barnes" userId="d8a92c99-960a-4e6a-a6c2-c1e42f6e3095" providerId="ADAL" clId="{1CF450AC-0769-45A9-9FC4-350FCE691801}" dt="2023-03-23T00:22:33.470" v="2825" actId="1076"/>
          <ac:grpSpMkLst>
            <pc:docMk/>
            <pc:sldMk cId="687008484" sldId="394"/>
            <ac:grpSpMk id="24" creationId="{79AFF49D-3D4C-55FF-0548-41EC850713AF}"/>
          </ac:grpSpMkLst>
        </pc:grpChg>
        <pc:grpChg chg="add mod">
          <ac:chgData name="Cameron Barnes" userId="d8a92c99-960a-4e6a-a6c2-c1e42f6e3095" providerId="ADAL" clId="{1CF450AC-0769-45A9-9FC4-350FCE691801}" dt="2023-03-23T00:22:05.735" v="2821" actId="164"/>
          <ac:grpSpMkLst>
            <pc:docMk/>
            <pc:sldMk cId="687008484" sldId="394"/>
            <ac:grpSpMk id="25" creationId="{C5788DEC-4208-B221-382E-4E9A6B1CEF2B}"/>
          </ac:grpSpMkLst>
        </pc:grpChg>
        <pc:grpChg chg="del mod">
          <ac:chgData name="Cameron Barnes" userId="d8a92c99-960a-4e6a-a6c2-c1e42f6e3095" providerId="ADAL" clId="{1CF450AC-0769-45A9-9FC4-350FCE691801}" dt="2023-03-20T18:18:25.365" v="109" actId="165"/>
          <ac:grpSpMkLst>
            <pc:docMk/>
            <pc:sldMk cId="687008484" sldId="394"/>
            <ac:grpSpMk id="111" creationId="{912724AA-0772-88FA-02D8-6A53262B2F40}"/>
          </ac:grpSpMkLst>
        </pc:grpChg>
        <pc:grpChg chg="mod topLvl">
          <ac:chgData name="Cameron Barnes" userId="d8a92c99-960a-4e6a-a6c2-c1e42f6e3095" providerId="ADAL" clId="{1CF450AC-0769-45A9-9FC4-350FCE691801}" dt="2023-03-20T18:22:47.067" v="140" actId="164"/>
          <ac:grpSpMkLst>
            <pc:docMk/>
            <pc:sldMk cId="687008484" sldId="394"/>
            <ac:grpSpMk id="113" creationId="{6C09BAAD-747B-DC53-8F01-7499EE7C60DA}"/>
          </ac:grpSpMkLst>
        </pc:grpChg>
        <pc:grpChg chg="mod">
          <ac:chgData name="Cameron Barnes" userId="d8a92c99-960a-4e6a-a6c2-c1e42f6e3095" providerId="ADAL" clId="{1CF450AC-0769-45A9-9FC4-350FCE691801}" dt="2023-03-20T18:18:25.365" v="109" actId="165"/>
          <ac:grpSpMkLst>
            <pc:docMk/>
            <pc:sldMk cId="687008484" sldId="394"/>
            <ac:grpSpMk id="114" creationId="{116E8B40-D769-0972-8E32-A6255AFBAEFB}"/>
          </ac:grpSpMkLst>
        </pc:grpChg>
        <pc:grpChg chg="mod">
          <ac:chgData name="Cameron Barnes" userId="d8a92c99-960a-4e6a-a6c2-c1e42f6e3095" providerId="ADAL" clId="{1CF450AC-0769-45A9-9FC4-350FCE691801}" dt="2023-03-20T18:18:25.365" v="109" actId="165"/>
          <ac:grpSpMkLst>
            <pc:docMk/>
            <pc:sldMk cId="687008484" sldId="394"/>
            <ac:grpSpMk id="115" creationId="{7E4B811F-7B98-77AF-19A7-3873545D6201}"/>
          </ac:grpSpMkLst>
        </pc:grpChg>
        <pc:grpChg chg="mod">
          <ac:chgData name="Cameron Barnes" userId="d8a92c99-960a-4e6a-a6c2-c1e42f6e3095" providerId="ADAL" clId="{1CF450AC-0769-45A9-9FC4-350FCE691801}" dt="2023-03-20T18:18:25.365" v="109" actId="165"/>
          <ac:grpSpMkLst>
            <pc:docMk/>
            <pc:sldMk cId="687008484" sldId="394"/>
            <ac:grpSpMk id="116" creationId="{5615A6B2-7DD9-37CC-982D-7D1FF9ED349B}"/>
          </ac:grpSpMkLst>
        </pc:grpChg>
        <pc:grpChg chg="mod">
          <ac:chgData name="Cameron Barnes" userId="d8a92c99-960a-4e6a-a6c2-c1e42f6e3095" providerId="ADAL" clId="{1CF450AC-0769-45A9-9FC4-350FCE691801}" dt="2023-03-20T18:18:25.365" v="109" actId="165"/>
          <ac:grpSpMkLst>
            <pc:docMk/>
            <pc:sldMk cId="687008484" sldId="394"/>
            <ac:grpSpMk id="117" creationId="{13DA4BCA-7D0E-01AF-87A5-5E06C8E5175A}"/>
          </ac:grpSpMkLst>
        </pc:grpChg>
        <pc:grpChg chg="mod">
          <ac:chgData name="Cameron Barnes" userId="d8a92c99-960a-4e6a-a6c2-c1e42f6e3095" providerId="ADAL" clId="{1CF450AC-0769-45A9-9FC4-350FCE691801}" dt="2023-03-20T18:18:25.365" v="109" actId="165"/>
          <ac:grpSpMkLst>
            <pc:docMk/>
            <pc:sldMk cId="687008484" sldId="394"/>
            <ac:grpSpMk id="118" creationId="{4736FEE6-EB79-47F5-8493-3942972E788C}"/>
          </ac:grpSpMkLst>
        </pc:grpChg>
        <pc:grpChg chg="mod">
          <ac:chgData name="Cameron Barnes" userId="d8a92c99-960a-4e6a-a6c2-c1e42f6e3095" providerId="ADAL" clId="{1CF450AC-0769-45A9-9FC4-350FCE691801}" dt="2023-03-20T18:18:25.365" v="109" actId="165"/>
          <ac:grpSpMkLst>
            <pc:docMk/>
            <pc:sldMk cId="687008484" sldId="394"/>
            <ac:grpSpMk id="119" creationId="{FAB78C73-B7E8-A19F-D1E4-3AF96752E2FE}"/>
          </ac:grpSpMkLst>
        </pc:grpChg>
        <pc:grpChg chg="mod">
          <ac:chgData name="Cameron Barnes" userId="d8a92c99-960a-4e6a-a6c2-c1e42f6e3095" providerId="ADAL" clId="{1CF450AC-0769-45A9-9FC4-350FCE691801}" dt="2023-03-20T18:18:25.365" v="109" actId="165"/>
          <ac:grpSpMkLst>
            <pc:docMk/>
            <pc:sldMk cId="687008484" sldId="394"/>
            <ac:grpSpMk id="122" creationId="{DB586DA0-1E93-EA54-CB11-DE264F069618}"/>
          </ac:grpSpMkLst>
        </pc:grpChg>
        <pc:grpChg chg="mod">
          <ac:chgData name="Cameron Barnes" userId="d8a92c99-960a-4e6a-a6c2-c1e42f6e3095" providerId="ADAL" clId="{1CF450AC-0769-45A9-9FC4-350FCE691801}" dt="2023-03-20T18:18:25.365" v="109" actId="165"/>
          <ac:grpSpMkLst>
            <pc:docMk/>
            <pc:sldMk cId="687008484" sldId="394"/>
            <ac:grpSpMk id="123" creationId="{04A768D3-2242-CB98-342B-58C81FBF79FE}"/>
          </ac:grpSpMkLst>
        </pc:grpChg>
        <pc:grpChg chg="mod">
          <ac:chgData name="Cameron Barnes" userId="d8a92c99-960a-4e6a-a6c2-c1e42f6e3095" providerId="ADAL" clId="{1CF450AC-0769-45A9-9FC4-350FCE691801}" dt="2023-03-20T18:18:25.365" v="109" actId="165"/>
          <ac:grpSpMkLst>
            <pc:docMk/>
            <pc:sldMk cId="687008484" sldId="394"/>
            <ac:grpSpMk id="124" creationId="{14577DAC-EE46-27EE-2095-BB29D88E5A8B}"/>
          </ac:grpSpMkLst>
        </pc:grpChg>
        <pc:grpChg chg="mod">
          <ac:chgData name="Cameron Barnes" userId="d8a92c99-960a-4e6a-a6c2-c1e42f6e3095" providerId="ADAL" clId="{1CF450AC-0769-45A9-9FC4-350FCE691801}" dt="2023-03-20T18:18:25.365" v="109" actId="165"/>
          <ac:grpSpMkLst>
            <pc:docMk/>
            <pc:sldMk cId="687008484" sldId="394"/>
            <ac:grpSpMk id="125" creationId="{D4F11E32-D1E3-DD7E-BEC5-EBE0336B1D8B}"/>
          </ac:grpSpMkLst>
        </pc:grpChg>
        <pc:grpChg chg="mod">
          <ac:chgData name="Cameron Barnes" userId="d8a92c99-960a-4e6a-a6c2-c1e42f6e3095" providerId="ADAL" clId="{1CF450AC-0769-45A9-9FC4-350FCE691801}" dt="2023-03-20T18:18:25.365" v="109" actId="165"/>
          <ac:grpSpMkLst>
            <pc:docMk/>
            <pc:sldMk cId="687008484" sldId="394"/>
            <ac:grpSpMk id="128" creationId="{48A2C953-A55C-2232-E527-6EC0465570DE}"/>
          </ac:grpSpMkLst>
        </pc:grpChg>
        <pc:grpChg chg="mod">
          <ac:chgData name="Cameron Barnes" userId="d8a92c99-960a-4e6a-a6c2-c1e42f6e3095" providerId="ADAL" clId="{1CF450AC-0769-45A9-9FC4-350FCE691801}" dt="2023-03-20T18:18:25.365" v="109" actId="165"/>
          <ac:grpSpMkLst>
            <pc:docMk/>
            <pc:sldMk cId="687008484" sldId="394"/>
            <ac:grpSpMk id="129" creationId="{77F0E07B-6075-FA4B-8CDD-EFC8C38D9A6A}"/>
          </ac:grpSpMkLst>
        </pc:grpChg>
        <pc:grpChg chg="mod">
          <ac:chgData name="Cameron Barnes" userId="d8a92c99-960a-4e6a-a6c2-c1e42f6e3095" providerId="ADAL" clId="{1CF450AC-0769-45A9-9FC4-350FCE691801}" dt="2023-03-20T18:18:25.365" v="109" actId="165"/>
          <ac:grpSpMkLst>
            <pc:docMk/>
            <pc:sldMk cId="687008484" sldId="394"/>
            <ac:grpSpMk id="130" creationId="{5A1F9161-5BCC-8941-5E18-DECE464B980B}"/>
          </ac:grpSpMkLst>
        </pc:grpChg>
        <pc:graphicFrameChg chg="add mod modGraphic">
          <ac:chgData name="Cameron Barnes" userId="d8a92c99-960a-4e6a-a6c2-c1e42f6e3095" providerId="ADAL" clId="{1CF450AC-0769-45A9-9FC4-350FCE691801}" dt="2023-03-23T00:23:27.492" v="2833"/>
          <ac:graphicFrameMkLst>
            <pc:docMk/>
            <pc:sldMk cId="687008484" sldId="394"/>
            <ac:graphicFrameMk id="26" creationId="{FED33C69-7116-122C-67EB-8774A581A807}"/>
          </ac:graphicFrameMkLst>
        </pc:graphicFrameChg>
        <pc:picChg chg="mod">
          <ac:chgData name="Cameron Barnes" userId="d8a92c99-960a-4e6a-a6c2-c1e42f6e3095" providerId="ADAL" clId="{1CF450AC-0769-45A9-9FC4-350FCE691801}" dt="2023-03-23T02:17:41.282" v="3550" actId="1582"/>
          <ac:picMkLst>
            <pc:docMk/>
            <pc:sldMk cId="687008484" sldId="394"/>
            <ac:picMk id="11" creationId="{9CA4B5A4-589D-FC8C-5A01-5C6CA40247C7}"/>
          </ac:picMkLst>
        </pc:picChg>
        <pc:picChg chg="mod">
          <ac:chgData name="Cameron Barnes" userId="d8a92c99-960a-4e6a-a6c2-c1e42f6e3095" providerId="ADAL" clId="{1CF450AC-0769-45A9-9FC4-350FCE691801}" dt="2023-03-23T02:17:45.977" v="3551" actId="1582"/>
          <ac:picMkLst>
            <pc:docMk/>
            <pc:sldMk cId="687008484" sldId="394"/>
            <ac:picMk id="12" creationId="{DD66FD3A-C715-4913-BEE2-C576BF356F5B}"/>
          </ac:picMkLst>
        </pc:picChg>
        <pc:cxnChg chg="add del mod">
          <ac:chgData name="Cameron Barnes" userId="d8a92c99-960a-4e6a-a6c2-c1e42f6e3095" providerId="ADAL" clId="{1CF450AC-0769-45A9-9FC4-350FCE691801}" dt="2023-03-20T18:19:30.410" v="114" actId="478"/>
          <ac:cxnSpMkLst>
            <pc:docMk/>
            <pc:sldMk cId="687008484" sldId="394"/>
            <ac:cxnSpMk id="12" creationId="{E0305841-333F-737E-F026-922E37E7FA60}"/>
          </ac:cxnSpMkLst>
        </pc:cxnChg>
        <pc:cxnChg chg="add del mod">
          <ac:chgData name="Cameron Barnes" userId="d8a92c99-960a-4e6a-a6c2-c1e42f6e3095" providerId="ADAL" clId="{1CF450AC-0769-45A9-9FC4-350FCE691801}" dt="2023-03-20T18:19:41.628" v="116" actId="478"/>
          <ac:cxnSpMkLst>
            <pc:docMk/>
            <pc:sldMk cId="687008484" sldId="394"/>
            <ac:cxnSpMk id="13" creationId="{DF2D7C64-F6AC-D973-504E-F485D4E856FF}"/>
          </ac:cxnSpMkLst>
        </pc:cxnChg>
        <pc:cxnChg chg="add mod">
          <ac:chgData name="Cameron Barnes" userId="d8a92c99-960a-4e6a-a6c2-c1e42f6e3095" providerId="ADAL" clId="{1CF450AC-0769-45A9-9FC4-350FCE691801}" dt="2023-03-20T18:15:59.785" v="97"/>
          <ac:cxnSpMkLst>
            <pc:docMk/>
            <pc:sldMk cId="687008484" sldId="394"/>
            <ac:cxnSpMk id="14" creationId="{0F868868-9A81-4705-033B-A1FE47FCC8B8}"/>
          </ac:cxnSpMkLst>
        </pc:cxnChg>
        <pc:cxnChg chg="add mod">
          <ac:chgData name="Cameron Barnes" userId="d8a92c99-960a-4e6a-a6c2-c1e42f6e3095" providerId="ADAL" clId="{1CF450AC-0769-45A9-9FC4-350FCE691801}" dt="2023-03-20T18:16:09.457" v="98"/>
          <ac:cxnSpMkLst>
            <pc:docMk/>
            <pc:sldMk cId="687008484" sldId="394"/>
            <ac:cxnSpMk id="16" creationId="{E03DD722-622C-6DE5-493E-94226F3E48B3}"/>
          </ac:cxnSpMkLst>
        </pc:cxnChg>
        <pc:cxnChg chg="add mod">
          <ac:chgData name="Cameron Barnes" userId="d8a92c99-960a-4e6a-a6c2-c1e42f6e3095" providerId="ADAL" clId="{1CF450AC-0769-45A9-9FC4-350FCE691801}" dt="2023-03-20T18:22:32.540" v="137" actId="14100"/>
          <ac:cxnSpMkLst>
            <pc:docMk/>
            <pc:sldMk cId="687008484" sldId="394"/>
            <ac:cxnSpMk id="19" creationId="{D824AC06-C345-314E-16C1-004DA9B5C355}"/>
          </ac:cxnSpMkLst>
        </pc:cxnChg>
        <pc:cxnChg chg="add del mod">
          <ac:chgData name="Cameron Barnes" userId="d8a92c99-960a-4e6a-a6c2-c1e42f6e3095" providerId="ADAL" clId="{1CF450AC-0769-45A9-9FC4-350FCE691801}" dt="2023-03-20T18:22:28.640" v="136" actId="478"/>
          <ac:cxnSpMkLst>
            <pc:docMk/>
            <pc:sldMk cId="687008484" sldId="394"/>
            <ac:cxnSpMk id="21" creationId="{2A7E497C-3D60-4CBD-9E13-FFDE061E17B8}"/>
          </ac:cxnSpMkLst>
        </pc:cxnChg>
      </pc:sldChg>
      <pc:sldChg chg="delSp modSp mod">
        <pc:chgData name="Cameron Barnes" userId="d8a92c99-960a-4e6a-a6c2-c1e42f6e3095" providerId="ADAL" clId="{1CF450AC-0769-45A9-9FC4-350FCE691801}" dt="2023-03-23T02:18:04.294" v="3553" actId="1582"/>
        <pc:sldMkLst>
          <pc:docMk/>
          <pc:sldMk cId="866221816" sldId="395"/>
        </pc:sldMkLst>
        <pc:spChg chg="del">
          <ac:chgData name="Cameron Barnes" userId="d8a92c99-960a-4e6a-a6c2-c1e42f6e3095" providerId="ADAL" clId="{1CF450AC-0769-45A9-9FC4-350FCE691801}" dt="2023-03-23T00:15:47.702" v="2797" actId="478"/>
          <ac:spMkLst>
            <pc:docMk/>
            <pc:sldMk cId="866221816" sldId="395"/>
            <ac:spMk id="3" creationId="{A3B7B31D-1076-6927-D545-96430CAD5141}"/>
          </ac:spMkLst>
        </pc:spChg>
        <pc:spChg chg="mod">
          <ac:chgData name="Cameron Barnes" userId="d8a92c99-960a-4e6a-a6c2-c1e42f6e3095" providerId="ADAL" clId="{1CF450AC-0769-45A9-9FC4-350FCE691801}" dt="2023-03-23T00:16:08.285" v="2800" actId="1076"/>
          <ac:spMkLst>
            <pc:docMk/>
            <pc:sldMk cId="866221816" sldId="395"/>
            <ac:spMk id="62" creationId="{98AA1E77-5107-7779-51D5-C3DC358A570F}"/>
          </ac:spMkLst>
        </pc:spChg>
        <pc:picChg chg="mod">
          <ac:chgData name="Cameron Barnes" userId="d8a92c99-960a-4e6a-a6c2-c1e42f6e3095" providerId="ADAL" clId="{1CF450AC-0769-45A9-9FC4-350FCE691801}" dt="2023-03-23T02:18:04.294" v="3553" actId="1582"/>
          <ac:picMkLst>
            <pc:docMk/>
            <pc:sldMk cId="866221816" sldId="395"/>
            <ac:picMk id="59" creationId="{A06A5264-2E12-6DF8-F5D9-8FFAF4D347C2}"/>
          </ac:picMkLst>
        </pc:picChg>
      </pc:sldChg>
      <pc:sldChg chg="del">
        <pc:chgData name="Cameron Barnes" userId="d8a92c99-960a-4e6a-a6c2-c1e42f6e3095" providerId="ADAL" clId="{1CF450AC-0769-45A9-9FC4-350FCE691801}" dt="2023-03-23T14:56:32.370" v="3658" actId="2696"/>
        <pc:sldMkLst>
          <pc:docMk/>
          <pc:sldMk cId="3042819615" sldId="396"/>
        </pc:sldMkLst>
      </pc:sldChg>
      <pc:sldChg chg="addSp delSp modSp mod">
        <pc:chgData name="Cameron Barnes" userId="d8a92c99-960a-4e6a-a6c2-c1e42f6e3095" providerId="ADAL" clId="{1CF450AC-0769-45A9-9FC4-350FCE691801}" dt="2023-03-23T02:17:29.524" v="3549" actId="1582"/>
        <pc:sldMkLst>
          <pc:docMk/>
          <pc:sldMk cId="3287887058" sldId="397"/>
        </pc:sldMkLst>
        <pc:spChg chg="mod topLvl">
          <ac:chgData name="Cameron Barnes" userId="d8a92c99-960a-4e6a-a6c2-c1e42f6e3095" providerId="ADAL" clId="{1CF450AC-0769-45A9-9FC4-350FCE691801}" dt="2023-03-23T02:16:43.287" v="3545" actId="165"/>
          <ac:spMkLst>
            <pc:docMk/>
            <pc:sldMk cId="3287887058" sldId="397"/>
            <ac:spMk id="6" creationId="{4BBF4B36-43C3-DFBB-3A02-CB26DBAA77EF}"/>
          </ac:spMkLst>
        </pc:spChg>
        <pc:spChg chg="mod topLvl">
          <ac:chgData name="Cameron Barnes" userId="d8a92c99-960a-4e6a-a6c2-c1e42f6e3095" providerId="ADAL" clId="{1CF450AC-0769-45A9-9FC4-350FCE691801}" dt="2023-03-23T02:16:43.287" v="3545" actId="165"/>
          <ac:spMkLst>
            <pc:docMk/>
            <pc:sldMk cId="3287887058" sldId="397"/>
            <ac:spMk id="61" creationId="{7FF198A7-9F6E-C504-8CD9-429CE0E07C6C}"/>
          </ac:spMkLst>
        </pc:spChg>
        <pc:spChg chg="mod">
          <ac:chgData name="Cameron Barnes" userId="d8a92c99-960a-4e6a-a6c2-c1e42f6e3095" providerId="ADAL" clId="{1CF450AC-0769-45A9-9FC4-350FCE691801}" dt="2023-03-23T02:16:43.287" v="3545" actId="165"/>
          <ac:spMkLst>
            <pc:docMk/>
            <pc:sldMk cId="3287887058" sldId="397"/>
            <ac:spMk id="64" creationId="{EA656CD6-A9D7-0E69-C5DC-DF9CD7DAA0BA}"/>
          </ac:spMkLst>
        </pc:spChg>
        <pc:spChg chg="mod">
          <ac:chgData name="Cameron Barnes" userId="d8a92c99-960a-4e6a-a6c2-c1e42f6e3095" providerId="ADAL" clId="{1CF450AC-0769-45A9-9FC4-350FCE691801}" dt="2023-03-20T18:20:26.788" v="121"/>
          <ac:spMkLst>
            <pc:docMk/>
            <pc:sldMk cId="3287887058" sldId="397"/>
            <ac:spMk id="72" creationId="{E180BE85-FCD7-4DB5-BA7A-1417E47A1200}"/>
          </ac:spMkLst>
        </pc:spChg>
        <pc:spChg chg="mod">
          <ac:chgData name="Cameron Barnes" userId="d8a92c99-960a-4e6a-a6c2-c1e42f6e3095" providerId="ADAL" clId="{1CF450AC-0769-45A9-9FC4-350FCE691801}" dt="2023-03-20T18:20:26.788" v="121"/>
          <ac:spMkLst>
            <pc:docMk/>
            <pc:sldMk cId="3287887058" sldId="397"/>
            <ac:spMk id="73" creationId="{729178DD-4D00-4F87-BE0B-E79E5B2E3CE1}"/>
          </ac:spMkLst>
        </pc:spChg>
        <pc:spChg chg="mod">
          <ac:chgData name="Cameron Barnes" userId="d8a92c99-960a-4e6a-a6c2-c1e42f6e3095" providerId="ADAL" clId="{1CF450AC-0769-45A9-9FC4-350FCE691801}" dt="2023-03-20T18:20:26.788" v="121"/>
          <ac:spMkLst>
            <pc:docMk/>
            <pc:sldMk cId="3287887058" sldId="397"/>
            <ac:spMk id="79" creationId="{6045B31A-1AC4-1737-4798-9E9731FDD09A}"/>
          </ac:spMkLst>
        </pc:spChg>
        <pc:spChg chg="mod">
          <ac:chgData name="Cameron Barnes" userId="d8a92c99-960a-4e6a-a6c2-c1e42f6e3095" providerId="ADAL" clId="{1CF450AC-0769-45A9-9FC4-350FCE691801}" dt="2023-03-20T18:20:26.788" v="121"/>
          <ac:spMkLst>
            <pc:docMk/>
            <pc:sldMk cId="3287887058" sldId="397"/>
            <ac:spMk id="80" creationId="{D955D012-403B-0361-4A42-77D809EF225D}"/>
          </ac:spMkLst>
        </pc:spChg>
        <pc:spChg chg="mod">
          <ac:chgData name="Cameron Barnes" userId="d8a92c99-960a-4e6a-a6c2-c1e42f6e3095" providerId="ADAL" clId="{1CF450AC-0769-45A9-9FC4-350FCE691801}" dt="2023-03-20T18:20:26.788" v="121"/>
          <ac:spMkLst>
            <pc:docMk/>
            <pc:sldMk cId="3287887058" sldId="397"/>
            <ac:spMk id="84" creationId="{F8620D54-7CD8-FC03-F854-3EF8E836FB21}"/>
          </ac:spMkLst>
        </pc:spChg>
        <pc:spChg chg="mod">
          <ac:chgData name="Cameron Barnes" userId="d8a92c99-960a-4e6a-a6c2-c1e42f6e3095" providerId="ADAL" clId="{1CF450AC-0769-45A9-9FC4-350FCE691801}" dt="2023-03-20T18:20:26.788" v="121"/>
          <ac:spMkLst>
            <pc:docMk/>
            <pc:sldMk cId="3287887058" sldId="397"/>
            <ac:spMk id="85" creationId="{29985885-1C6F-0C01-10E2-6E3F32EF691A}"/>
          </ac:spMkLst>
        </pc:spChg>
        <pc:spChg chg="mod">
          <ac:chgData name="Cameron Barnes" userId="d8a92c99-960a-4e6a-a6c2-c1e42f6e3095" providerId="ADAL" clId="{1CF450AC-0769-45A9-9FC4-350FCE691801}" dt="2023-03-20T18:20:26.788" v="121"/>
          <ac:spMkLst>
            <pc:docMk/>
            <pc:sldMk cId="3287887058" sldId="397"/>
            <ac:spMk id="87" creationId="{1D4FED80-103C-40D0-2E65-71115CE6BF9B}"/>
          </ac:spMkLst>
        </pc:spChg>
        <pc:spChg chg="mod">
          <ac:chgData name="Cameron Barnes" userId="d8a92c99-960a-4e6a-a6c2-c1e42f6e3095" providerId="ADAL" clId="{1CF450AC-0769-45A9-9FC4-350FCE691801}" dt="2023-03-20T18:20:26.788" v="121"/>
          <ac:spMkLst>
            <pc:docMk/>
            <pc:sldMk cId="3287887058" sldId="397"/>
            <ac:spMk id="88" creationId="{23E9A24E-2418-5F11-D7FF-21100DC3CEB4}"/>
          </ac:spMkLst>
        </pc:spChg>
        <pc:spChg chg="mod">
          <ac:chgData name="Cameron Barnes" userId="d8a92c99-960a-4e6a-a6c2-c1e42f6e3095" providerId="ADAL" clId="{1CF450AC-0769-45A9-9FC4-350FCE691801}" dt="2023-03-20T18:20:26.788" v="121"/>
          <ac:spMkLst>
            <pc:docMk/>
            <pc:sldMk cId="3287887058" sldId="397"/>
            <ac:spMk id="89" creationId="{F74B8CB2-5F06-0A1F-4BF3-80A88F099163}"/>
          </ac:spMkLst>
        </pc:spChg>
        <pc:spChg chg="mod">
          <ac:chgData name="Cameron Barnes" userId="d8a92c99-960a-4e6a-a6c2-c1e42f6e3095" providerId="ADAL" clId="{1CF450AC-0769-45A9-9FC4-350FCE691801}" dt="2023-03-20T18:20:26.788" v="121"/>
          <ac:spMkLst>
            <pc:docMk/>
            <pc:sldMk cId="3287887058" sldId="397"/>
            <ac:spMk id="90" creationId="{62F221E6-ACEE-9AF4-6D0A-38F4AB4A92F5}"/>
          </ac:spMkLst>
        </pc:spChg>
        <pc:spChg chg="mod">
          <ac:chgData name="Cameron Barnes" userId="d8a92c99-960a-4e6a-a6c2-c1e42f6e3095" providerId="ADAL" clId="{1CF450AC-0769-45A9-9FC4-350FCE691801}" dt="2023-03-20T18:20:26.788" v="121"/>
          <ac:spMkLst>
            <pc:docMk/>
            <pc:sldMk cId="3287887058" sldId="397"/>
            <ac:spMk id="93" creationId="{9C408035-22BF-986B-0328-B42B22658E9F}"/>
          </ac:spMkLst>
        </pc:spChg>
        <pc:spChg chg="mod">
          <ac:chgData name="Cameron Barnes" userId="d8a92c99-960a-4e6a-a6c2-c1e42f6e3095" providerId="ADAL" clId="{1CF450AC-0769-45A9-9FC4-350FCE691801}" dt="2023-03-20T18:20:26.788" v="121"/>
          <ac:spMkLst>
            <pc:docMk/>
            <pc:sldMk cId="3287887058" sldId="397"/>
            <ac:spMk id="94" creationId="{3627A115-B28B-65D1-5593-13EEDB77452A}"/>
          </ac:spMkLst>
        </pc:spChg>
        <pc:spChg chg="mod">
          <ac:chgData name="Cameron Barnes" userId="d8a92c99-960a-4e6a-a6c2-c1e42f6e3095" providerId="ADAL" clId="{1CF450AC-0769-45A9-9FC4-350FCE691801}" dt="2023-03-20T18:20:26.788" v="121"/>
          <ac:spMkLst>
            <pc:docMk/>
            <pc:sldMk cId="3287887058" sldId="397"/>
            <ac:spMk id="96" creationId="{1727FFE4-9894-27CB-0F82-23CB832856B5}"/>
          </ac:spMkLst>
        </pc:spChg>
        <pc:spChg chg="mod">
          <ac:chgData name="Cameron Barnes" userId="d8a92c99-960a-4e6a-a6c2-c1e42f6e3095" providerId="ADAL" clId="{1CF450AC-0769-45A9-9FC4-350FCE691801}" dt="2023-03-20T18:20:26.788" v="121"/>
          <ac:spMkLst>
            <pc:docMk/>
            <pc:sldMk cId="3287887058" sldId="397"/>
            <ac:spMk id="97" creationId="{8610C9DC-10A5-78F0-7D6C-731E30162E47}"/>
          </ac:spMkLst>
        </pc:spChg>
        <pc:spChg chg="mod">
          <ac:chgData name="Cameron Barnes" userId="d8a92c99-960a-4e6a-a6c2-c1e42f6e3095" providerId="ADAL" clId="{1CF450AC-0769-45A9-9FC4-350FCE691801}" dt="2023-03-20T18:20:26.788" v="121"/>
          <ac:spMkLst>
            <pc:docMk/>
            <pc:sldMk cId="3287887058" sldId="397"/>
            <ac:spMk id="101" creationId="{1352A7C6-9A32-5730-564A-A3F0C7DE714D}"/>
          </ac:spMkLst>
        </pc:spChg>
        <pc:spChg chg="mod">
          <ac:chgData name="Cameron Barnes" userId="d8a92c99-960a-4e6a-a6c2-c1e42f6e3095" providerId="ADAL" clId="{1CF450AC-0769-45A9-9FC4-350FCE691801}" dt="2023-03-20T18:20:26.788" v="121"/>
          <ac:spMkLst>
            <pc:docMk/>
            <pc:sldMk cId="3287887058" sldId="397"/>
            <ac:spMk id="103" creationId="{20819A77-DC55-EB0E-C83D-786ABA8A2CCC}"/>
          </ac:spMkLst>
        </pc:spChg>
        <pc:spChg chg="mod">
          <ac:chgData name="Cameron Barnes" userId="d8a92c99-960a-4e6a-a6c2-c1e42f6e3095" providerId="ADAL" clId="{1CF450AC-0769-45A9-9FC4-350FCE691801}" dt="2023-03-20T18:20:26.788" v="121"/>
          <ac:spMkLst>
            <pc:docMk/>
            <pc:sldMk cId="3287887058" sldId="397"/>
            <ac:spMk id="107" creationId="{3FA875DF-73EB-3F97-8761-C6581724EB69}"/>
          </ac:spMkLst>
        </pc:spChg>
        <pc:spChg chg="mod">
          <ac:chgData name="Cameron Barnes" userId="d8a92c99-960a-4e6a-a6c2-c1e42f6e3095" providerId="ADAL" clId="{1CF450AC-0769-45A9-9FC4-350FCE691801}" dt="2023-03-20T18:20:26.788" v="121"/>
          <ac:spMkLst>
            <pc:docMk/>
            <pc:sldMk cId="3287887058" sldId="397"/>
            <ac:spMk id="109" creationId="{728DAA76-ACF0-9ADC-B72C-5481D242C8D6}"/>
          </ac:spMkLst>
        </pc:spChg>
        <pc:spChg chg="mod">
          <ac:chgData name="Cameron Barnes" userId="d8a92c99-960a-4e6a-a6c2-c1e42f6e3095" providerId="ADAL" clId="{1CF450AC-0769-45A9-9FC4-350FCE691801}" dt="2023-03-20T18:20:26.788" v="121"/>
          <ac:spMkLst>
            <pc:docMk/>
            <pc:sldMk cId="3287887058" sldId="397"/>
            <ac:spMk id="111" creationId="{5E47C3A2-89D3-5BDE-F101-DA6BCA7D410B}"/>
          </ac:spMkLst>
        </pc:spChg>
        <pc:spChg chg="mod">
          <ac:chgData name="Cameron Barnes" userId="d8a92c99-960a-4e6a-a6c2-c1e42f6e3095" providerId="ADAL" clId="{1CF450AC-0769-45A9-9FC4-350FCE691801}" dt="2023-03-20T18:20:26.788" v="121"/>
          <ac:spMkLst>
            <pc:docMk/>
            <pc:sldMk cId="3287887058" sldId="397"/>
            <ac:spMk id="112" creationId="{ED76DF02-7F0A-5ACC-BAAD-1143CA60C01D}"/>
          </ac:spMkLst>
        </pc:spChg>
        <pc:spChg chg="mod">
          <ac:chgData name="Cameron Barnes" userId="d8a92c99-960a-4e6a-a6c2-c1e42f6e3095" providerId="ADAL" clId="{1CF450AC-0769-45A9-9FC4-350FCE691801}" dt="2023-03-20T18:20:26.788" v="121"/>
          <ac:spMkLst>
            <pc:docMk/>
            <pc:sldMk cId="3287887058" sldId="397"/>
            <ac:spMk id="113" creationId="{B97708A4-00FD-ECFF-0C90-D3D204EF19F7}"/>
          </ac:spMkLst>
        </pc:spChg>
        <pc:spChg chg="mod">
          <ac:chgData name="Cameron Barnes" userId="d8a92c99-960a-4e6a-a6c2-c1e42f6e3095" providerId="ADAL" clId="{1CF450AC-0769-45A9-9FC4-350FCE691801}" dt="2023-03-20T18:20:26.788" v="121"/>
          <ac:spMkLst>
            <pc:docMk/>
            <pc:sldMk cId="3287887058" sldId="397"/>
            <ac:spMk id="115" creationId="{91C51E99-3446-6938-6E2A-106660B74F10}"/>
          </ac:spMkLst>
        </pc:spChg>
        <pc:spChg chg="mod">
          <ac:chgData name="Cameron Barnes" userId="d8a92c99-960a-4e6a-a6c2-c1e42f6e3095" providerId="ADAL" clId="{1CF450AC-0769-45A9-9FC4-350FCE691801}" dt="2023-03-20T18:20:26.788" v="121"/>
          <ac:spMkLst>
            <pc:docMk/>
            <pc:sldMk cId="3287887058" sldId="397"/>
            <ac:spMk id="116" creationId="{028A4667-D89F-404C-AA30-920D587C1F5D}"/>
          </ac:spMkLst>
        </pc:spChg>
        <pc:spChg chg="mod">
          <ac:chgData name="Cameron Barnes" userId="d8a92c99-960a-4e6a-a6c2-c1e42f6e3095" providerId="ADAL" clId="{1CF450AC-0769-45A9-9FC4-350FCE691801}" dt="2023-03-20T18:20:26.788" v="121"/>
          <ac:spMkLst>
            <pc:docMk/>
            <pc:sldMk cId="3287887058" sldId="397"/>
            <ac:spMk id="117" creationId="{68F1FD73-A36B-550B-0E14-1FA07A914319}"/>
          </ac:spMkLst>
        </pc:spChg>
        <pc:spChg chg="mod">
          <ac:chgData name="Cameron Barnes" userId="d8a92c99-960a-4e6a-a6c2-c1e42f6e3095" providerId="ADAL" clId="{1CF450AC-0769-45A9-9FC4-350FCE691801}" dt="2023-03-20T18:20:26.788" v="121"/>
          <ac:spMkLst>
            <pc:docMk/>
            <pc:sldMk cId="3287887058" sldId="397"/>
            <ac:spMk id="118" creationId="{EF290BC8-2A6C-5FCB-9FB5-20B53C78BE9A}"/>
          </ac:spMkLst>
        </pc:spChg>
        <pc:spChg chg="mod">
          <ac:chgData name="Cameron Barnes" userId="d8a92c99-960a-4e6a-a6c2-c1e42f6e3095" providerId="ADAL" clId="{1CF450AC-0769-45A9-9FC4-350FCE691801}" dt="2023-03-20T18:20:26.788" v="121"/>
          <ac:spMkLst>
            <pc:docMk/>
            <pc:sldMk cId="3287887058" sldId="397"/>
            <ac:spMk id="119" creationId="{8DA7272C-A379-A9A9-C9BE-87BA50E75A78}"/>
          </ac:spMkLst>
        </pc:spChg>
        <pc:spChg chg="add mod ord">
          <ac:chgData name="Cameron Barnes" userId="d8a92c99-960a-4e6a-a6c2-c1e42f6e3095" providerId="ADAL" clId="{1CF450AC-0769-45A9-9FC4-350FCE691801}" dt="2023-03-20T18:20:50.319" v="124" actId="164"/>
          <ac:spMkLst>
            <pc:docMk/>
            <pc:sldMk cId="3287887058" sldId="397"/>
            <ac:spMk id="120" creationId="{441168E2-E055-6B97-16C5-FADF62CBF4B2}"/>
          </ac:spMkLst>
        </pc:spChg>
        <pc:grpChg chg="add mod">
          <ac:chgData name="Cameron Barnes" userId="d8a92c99-960a-4e6a-a6c2-c1e42f6e3095" providerId="ADAL" clId="{1CF450AC-0769-45A9-9FC4-350FCE691801}" dt="2023-03-20T18:20:50.319" v="124" actId="164"/>
          <ac:grpSpMkLst>
            <pc:docMk/>
            <pc:sldMk cId="3287887058" sldId="397"/>
            <ac:grpSpMk id="14" creationId="{C722D2EC-54D0-8D17-F8AA-96D16AA01EB8}"/>
          </ac:grpSpMkLst>
        </pc:grpChg>
        <pc:grpChg chg="mod">
          <ac:chgData name="Cameron Barnes" userId="d8a92c99-960a-4e6a-a6c2-c1e42f6e3095" providerId="ADAL" clId="{1CF450AC-0769-45A9-9FC4-350FCE691801}" dt="2023-03-20T18:20:26.788" v="121"/>
          <ac:grpSpMkLst>
            <pc:docMk/>
            <pc:sldMk cId="3287887058" sldId="397"/>
            <ac:grpSpMk id="17" creationId="{BF90A394-5DF2-FB5F-9FA1-0B552FB7AE2A}"/>
          </ac:grpSpMkLst>
        </pc:grpChg>
        <pc:grpChg chg="mod">
          <ac:chgData name="Cameron Barnes" userId="d8a92c99-960a-4e6a-a6c2-c1e42f6e3095" providerId="ADAL" clId="{1CF450AC-0769-45A9-9FC4-350FCE691801}" dt="2023-03-20T18:20:26.788" v="121"/>
          <ac:grpSpMkLst>
            <pc:docMk/>
            <pc:sldMk cId="3287887058" sldId="397"/>
            <ac:grpSpMk id="59" creationId="{03D9B63B-6E70-380B-112E-74E1B8EB1111}"/>
          </ac:grpSpMkLst>
        </pc:grpChg>
        <pc:grpChg chg="mod">
          <ac:chgData name="Cameron Barnes" userId="d8a92c99-960a-4e6a-a6c2-c1e42f6e3095" providerId="ADAL" clId="{1CF450AC-0769-45A9-9FC4-350FCE691801}" dt="2023-03-20T18:20:26.788" v="121"/>
          <ac:grpSpMkLst>
            <pc:docMk/>
            <pc:sldMk cId="3287887058" sldId="397"/>
            <ac:grpSpMk id="60" creationId="{99D5E4BD-3333-12D6-11BB-95CEEC9D8F87}"/>
          </ac:grpSpMkLst>
        </pc:grpChg>
        <pc:grpChg chg="mod topLvl">
          <ac:chgData name="Cameron Barnes" userId="d8a92c99-960a-4e6a-a6c2-c1e42f6e3095" providerId="ADAL" clId="{1CF450AC-0769-45A9-9FC4-350FCE691801}" dt="2023-03-23T02:16:43.287" v="3545" actId="165"/>
          <ac:grpSpMkLst>
            <pc:docMk/>
            <pc:sldMk cId="3287887058" sldId="397"/>
            <ac:grpSpMk id="63" creationId="{BED4E1B0-2BF0-9F45-7F6D-E25CF7976A26}"/>
          </ac:grpSpMkLst>
        </pc:grpChg>
        <pc:grpChg chg="mod">
          <ac:chgData name="Cameron Barnes" userId="d8a92c99-960a-4e6a-a6c2-c1e42f6e3095" providerId="ADAL" clId="{1CF450AC-0769-45A9-9FC4-350FCE691801}" dt="2023-03-20T18:20:26.788" v="121"/>
          <ac:grpSpMkLst>
            <pc:docMk/>
            <pc:sldMk cId="3287887058" sldId="397"/>
            <ac:grpSpMk id="66" creationId="{04F1B9D2-F207-53C9-FEE8-0D180FE9107D}"/>
          </ac:grpSpMkLst>
        </pc:grpChg>
        <pc:grpChg chg="mod">
          <ac:chgData name="Cameron Barnes" userId="d8a92c99-960a-4e6a-a6c2-c1e42f6e3095" providerId="ADAL" clId="{1CF450AC-0769-45A9-9FC4-350FCE691801}" dt="2023-03-20T18:20:26.788" v="121"/>
          <ac:grpSpMkLst>
            <pc:docMk/>
            <pc:sldMk cId="3287887058" sldId="397"/>
            <ac:grpSpMk id="68" creationId="{B8AA0E39-BF5A-4013-1B74-6ADD1976593F}"/>
          </ac:grpSpMkLst>
        </pc:grpChg>
        <pc:grpChg chg="mod">
          <ac:chgData name="Cameron Barnes" userId="d8a92c99-960a-4e6a-a6c2-c1e42f6e3095" providerId="ADAL" clId="{1CF450AC-0769-45A9-9FC4-350FCE691801}" dt="2023-03-20T18:20:26.788" v="121"/>
          <ac:grpSpMkLst>
            <pc:docMk/>
            <pc:sldMk cId="3287887058" sldId="397"/>
            <ac:grpSpMk id="70" creationId="{9FDF87DB-16BC-C7D2-CFA3-954B3D08642A}"/>
          </ac:grpSpMkLst>
        </pc:grpChg>
        <pc:grpChg chg="mod">
          <ac:chgData name="Cameron Barnes" userId="d8a92c99-960a-4e6a-a6c2-c1e42f6e3095" providerId="ADAL" clId="{1CF450AC-0769-45A9-9FC4-350FCE691801}" dt="2023-03-20T18:20:26.788" v="121"/>
          <ac:grpSpMkLst>
            <pc:docMk/>
            <pc:sldMk cId="3287887058" sldId="397"/>
            <ac:grpSpMk id="75" creationId="{1A252719-2ECF-BE39-9334-95F04E7AF95D}"/>
          </ac:grpSpMkLst>
        </pc:grpChg>
        <pc:grpChg chg="mod">
          <ac:chgData name="Cameron Barnes" userId="d8a92c99-960a-4e6a-a6c2-c1e42f6e3095" providerId="ADAL" clId="{1CF450AC-0769-45A9-9FC4-350FCE691801}" dt="2023-03-20T18:20:26.788" v="121"/>
          <ac:grpSpMkLst>
            <pc:docMk/>
            <pc:sldMk cId="3287887058" sldId="397"/>
            <ac:grpSpMk id="76" creationId="{63BFF545-28E2-D6D8-F6AD-18B1DFC9967F}"/>
          </ac:grpSpMkLst>
        </pc:grpChg>
        <pc:grpChg chg="mod">
          <ac:chgData name="Cameron Barnes" userId="d8a92c99-960a-4e6a-a6c2-c1e42f6e3095" providerId="ADAL" clId="{1CF450AC-0769-45A9-9FC4-350FCE691801}" dt="2023-03-20T18:20:26.788" v="121"/>
          <ac:grpSpMkLst>
            <pc:docMk/>
            <pc:sldMk cId="3287887058" sldId="397"/>
            <ac:grpSpMk id="77" creationId="{14BD8BA9-6F8A-036F-1EFB-2257CD696F71}"/>
          </ac:grpSpMkLst>
        </pc:grpChg>
        <pc:grpChg chg="mod">
          <ac:chgData name="Cameron Barnes" userId="d8a92c99-960a-4e6a-a6c2-c1e42f6e3095" providerId="ADAL" clId="{1CF450AC-0769-45A9-9FC4-350FCE691801}" dt="2023-03-20T18:20:26.788" v="121"/>
          <ac:grpSpMkLst>
            <pc:docMk/>
            <pc:sldMk cId="3287887058" sldId="397"/>
            <ac:grpSpMk id="78" creationId="{215C6B92-D014-08FF-1516-D0DFAA8EDAD2}"/>
          </ac:grpSpMkLst>
        </pc:grpChg>
        <pc:grpChg chg="mod">
          <ac:chgData name="Cameron Barnes" userId="d8a92c99-960a-4e6a-a6c2-c1e42f6e3095" providerId="ADAL" clId="{1CF450AC-0769-45A9-9FC4-350FCE691801}" dt="2023-03-20T18:20:26.788" v="121"/>
          <ac:grpSpMkLst>
            <pc:docMk/>
            <pc:sldMk cId="3287887058" sldId="397"/>
            <ac:grpSpMk id="81" creationId="{F7519D44-E363-4463-A324-F9AD43528D25}"/>
          </ac:grpSpMkLst>
        </pc:grpChg>
        <pc:grpChg chg="mod">
          <ac:chgData name="Cameron Barnes" userId="d8a92c99-960a-4e6a-a6c2-c1e42f6e3095" providerId="ADAL" clId="{1CF450AC-0769-45A9-9FC4-350FCE691801}" dt="2023-03-20T18:20:26.788" v="121"/>
          <ac:grpSpMkLst>
            <pc:docMk/>
            <pc:sldMk cId="3287887058" sldId="397"/>
            <ac:grpSpMk id="82" creationId="{EADF756A-1CDA-B3FE-F1F5-12D1AF81C9BF}"/>
          </ac:grpSpMkLst>
        </pc:grpChg>
        <pc:grpChg chg="mod">
          <ac:chgData name="Cameron Barnes" userId="d8a92c99-960a-4e6a-a6c2-c1e42f6e3095" providerId="ADAL" clId="{1CF450AC-0769-45A9-9FC4-350FCE691801}" dt="2023-03-20T18:20:26.788" v="121"/>
          <ac:grpSpMkLst>
            <pc:docMk/>
            <pc:sldMk cId="3287887058" sldId="397"/>
            <ac:grpSpMk id="83" creationId="{D9D13C03-34DA-D72E-5C49-9876ED888B23}"/>
          </ac:grpSpMkLst>
        </pc:grpChg>
        <pc:grpChg chg="del">
          <ac:chgData name="Cameron Barnes" userId="d8a92c99-960a-4e6a-a6c2-c1e42f6e3095" providerId="ADAL" clId="{1CF450AC-0769-45A9-9FC4-350FCE691801}" dt="2023-03-23T02:16:43.287" v="3545" actId="165"/>
          <ac:grpSpMkLst>
            <pc:docMk/>
            <pc:sldMk cId="3287887058" sldId="397"/>
            <ac:grpSpMk id="114" creationId="{9E89E503-9912-1378-CB9E-B2E57E2B0686}"/>
          </ac:grpSpMkLst>
        </pc:grpChg>
        <pc:grpChg chg="add mod">
          <ac:chgData name="Cameron Barnes" userId="d8a92c99-960a-4e6a-a6c2-c1e42f6e3095" providerId="ADAL" clId="{1CF450AC-0769-45A9-9FC4-350FCE691801}" dt="2023-03-20T18:20:50.319" v="124" actId="164"/>
          <ac:grpSpMkLst>
            <pc:docMk/>
            <pc:sldMk cId="3287887058" sldId="397"/>
            <ac:grpSpMk id="121" creationId="{5A989913-56E0-0602-93F1-786C89E829F1}"/>
          </ac:grpSpMkLst>
        </pc:grpChg>
        <pc:grpChg chg="del">
          <ac:chgData name="Cameron Barnes" userId="d8a92c99-960a-4e6a-a6c2-c1e42f6e3095" providerId="ADAL" clId="{1CF450AC-0769-45A9-9FC4-350FCE691801}" dt="2023-03-20T18:20:25.804" v="120" actId="478"/>
          <ac:grpSpMkLst>
            <pc:docMk/>
            <pc:sldMk cId="3287887058" sldId="397"/>
            <ac:grpSpMk id="125" creationId="{CCE123BF-C718-A395-3DC5-56814B2DC3B2}"/>
          </ac:grpSpMkLst>
        </pc:grpChg>
        <pc:picChg chg="mod">
          <ac:chgData name="Cameron Barnes" userId="d8a92c99-960a-4e6a-a6c2-c1e42f6e3095" providerId="ADAL" clId="{1CF450AC-0769-45A9-9FC4-350FCE691801}" dt="2023-03-23T02:16:52.286" v="3546" actId="1582"/>
          <ac:picMkLst>
            <pc:docMk/>
            <pc:sldMk cId="3287887058" sldId="397"/>
            <ac:picMk id="3" creationId="{2534CF33-DF7D-15DD-A933-854E92B59AA9}"/>
          </ac:picMkLst>
        </pc:picChg>
        <pc:picChg chg="mod topLvl">
          <ac:chgData name="Cameron Barnes" userId="d8a92c99-960a-4e6a-a6c2-c1e42f6e3095" providerId="ADAL" clId="{1CF450AC-0769-45A9-9FC4-350FCE691801}" dt="2023-03-23T02:17:29.524" v="3549" actId="1582"/>
          <ac:picMkLst>
            <pc:docMk/>
            <pc:sldMk cId="3287887058" sldId="397"/>
            <ac:picMk id="62" creationId="{CCD9F3D4-60B1-A524-8762-7C856EE194D9}"/>
          </ac:picMkLst>
        </pc:picChg>
        <pc:picChg chg="mod topLvl">
          <ac:chgData name="Cameron Barnes" userId="d8a92c99-960a-4e6a-a6c2-c1e42f6e3095" providerId="ADAL" clId="{1CF450AC-0769-45A9-9FC4-350FCE691801}" dt="2023-03-23T02:17:06.068" v="3548" actId="1582"/>
          <ac:picMkLst>
            <pc:docMk/>
            <pc:sldMk cId="3287887058" sldId="397"/>
            <ac:picMk id="67" creationId="{74B0AEC7-C21B-ABCA-B3E9-4D3A6265E321}"/>
          </ac:picMkLst>
        </pc:picChg>
        <pc:cxnChg chg="add del mod">
          <ac:chgData name="Cameron Barnes" userId="d8a92c99-960a-4e6a-a6c2-c1e42f6e3095" providerId="ADAL" clId="{1CF450AC-0769-45A9-9FC4-350FCE691801}" dt="2023-03-20T18:21:02.137" v="126" actId="478"/>
          <ac:cxnSpMkLst>
            <pc:docMk/>
            <pc:sldMk cId="3287887058" sldId="397"/>
            <ac:cxnSpMk id="7" creationId="{F7AA0E24-DC2D-A27F-1624-F5EB87E05792}"/>
          </ac:cxnSpMkLst>
        </pc:cxnChg>
        <pc:cxnChg chg="add mod">
          <ac:chgData name="Cameron Barnes" userId="d8a92c99-960a-4e6a-a6c2-c1e42f6e3095" providerId="ADAL" clId="{1CF450AC-0769-45A9-9FC4-350FCE691801}" dt="2023-03-20T18:22:17.477" v="135" actId="14100"/>
          <ac:cxnSpMkLst>
            <pc:docMk/>
            <pc:sldMk cId="3287887058" sldId="397"/>
            <ac:cxnSpMk id="9" creationId="{D9BCE4BE-C57A-A502-3FE3-2C4CC0072B0D}"/>
          </ac:cxnSpMkLst>
        </pc:cxnChg>
        <pc:cxnChg chg="add mod">
          <ac:chgData name="Cameron Barnes" userId="d8a92c99-960a-4e6a-a6c2-c1e42f6e3095" providerId="ADAL" clId="{1CF450AC-0769-45A9-9FC4-350FCE691801}" dt="2023-03-20T18:16:35.179" v="101"/>
          <ac:cxnSpMkLst>
            <pc:docMk/>
            <pc:sldMk cId="3287887058" sldId="397"/>
            <ac:cxnSpMk id="10" creationId="{EE0B0C9F-48EE-73DA-78B6-723612373EEB}"/>
          </ac:cxnSpMkLst>
        </pc:cxnChg>
        <pc:cxnChg chg="add mod">
          <ac:chgData name="Cameron Barnes" userId="d8a92c99-960a-4e6a-a6c2-c1e42f6e3095" providerId="ADAL" clId="{1CF450AC-0769-45A9-9FC4-350FCE691801}" dt="2023-03-20T18:16:43.728" v="102"/>
          <ac:cxnSpMkLst>
            <pc:docMk/>
            <pc:sldMk cId="3287887058" sldId="397"/>
            <ac:cxnSpMk id="11" creationId="{3CB4B2CE-DBAE-D9B6-A1A6-F6146E0312E1}"/>
          </ac:cxnSpMkLst>
        </pc:cxnChg>
        <pc:cxnChg chg="mod">
          <ac:chgData name="Cameron Barnes" userId="d8a92c99-960a-4e6a-a6c2-c1e42f6e3095" providerId="ADAL" clId="{1CF450AC-0769-45A9-9FC4-350FCE691801}" dt="2023-03-23T02:16:43.287" v="3545" actId="165"/>
          <ac:cxnSpMkLst>
            <pc:docMk/>
            <pc:sldMk cId="3287887058" sldId="397"/>
            <ac:cxnSpMk id="65" creationId="{20955C56-53C1-39B6-4A3B-5E5870F40149}"/>
          </ac:cxnSpMkLst>
        </pc:cxnChg>
        <pc:cxnChg chg="mod topLvl">
          <ac:chgData name="Cameron Barnes" userId="d8a92c99-960a-4e6a-a6c2-c1e42f6e3095" providerId="ADAL" clId="{1CF450AC-0769-45A9-9FC4-350FCE691801}" dt="2023-03-23T02:16:43.287" v="3545" actId="165"/>
          <ac:cxnSpMkLst>
            <pc:docMk/>
            <pc:sldMk cId="3287887058" sldId="397"/>
            <ac:cxnSpMk id="69" creationId="{217C8823-E9F2-2474-4DE7-E0EF36BEB985}"/>
          </ac:cxnSpMkLst>
        </pc:cxnChg>
        <pc:cxnChg chg="mod topLvl">
          <ac:chgData name="Cameron Barnes" userId="d8a92c99-960a-4e6a-a6c2-c1e42f6e3095" providerId="ADAL" clId="{1CF450AC-0769-45A9-9FC4-350FCE691801}" dt="2023-03-23T02:16:43.287" v="3545" actId="165"/>
          <ac:cxnSpMkLst>
            <pc:docMk/>
            <pc:sldMk cId="3287887058" sldId="397"/>
            <ac:cxnSpMk id="71" creationId="{440582C0-321C-2FCE-A5A1-B1F61C5B46E8}"/>
          </ac:cxnSpMkLst>
        </pc:cxnChg>
        <pc:cxnChg chg="mod topLvl">
          <ac:chgData name="Cameron Barnes" userId="d8a92c99-960a-4e6a-a6c2-c1e42f6e3095" providerId="ADAL" clId="{1CF450AC-0769-45A9-9FC4-350FCE691801}" dt="2023-03-23T02:16:43.287" v="3545" actId="165"/>
          <ac:cxnSpMkLst>
            <pc:docMk/>
            <pc:sldMk cId="3287887058" sldId="397"/>
            <ac:cxnSpMk id="74" creationId="{AFDA46BC-70D0-C0BB-D61E-03BB12FFB5D7}"/>
          </ac:cxnSpMkLst>
        </pc:cxnChg>
        <pc:cxnChg chg="mod topLvl">
          <ac:chgData name="Cameron Barnes" userId="d8a92c99-960a-4e6a-a6c2-c1e42f6e3095" providerId="ADAL" clId="{1CF450AC-0769-45A9-9FC4-350FCE691801}" dt="2023-03-23T02:16:43.287" v="3545" actId="165"/>
          <ac:cxnSpMkLst>
            <pc:docMk/>
            <pc:sldMk cId="3287887058" sldId="397"/>
            <ac:cxnSpMk id="86" creationId="{38705422-8387-3DA2-6240-A90172709B4E}"/>
          </ac:cxnSpMkLst>
        </pc:cxnChg>
        <pc:cxnChg chg="mod topLvl">
          <ac:chgData name="Cameron Barnes" userId="d8a92c99-960a-4e6a-a6c2-c1e42f6e3095" providerId="ADAL" clId="{1CF450AC-0769-45A9-9FC4-350FCE691801}" dt="2023-03-23T02:16:43.287" v="3545" actId="165"/>
          <ac:cxnSpMkLst>
            <pc:docMk/>
            <pc:sldMk cId="3287887058" sldId="397"/>
            <ac:cxnSpMk id="91" creationId="{2D6CF6B7-57C9-56A5-89DB-66EE5EE46769}"/>
          </ac:cxnSpMkLst>
        </pc:cxnChg>
        <pc:cxnChg chg="mod topLvl">
          <ac:chgData name="Cameron Barnes" userId="d8a92c99-960a-4e6a-a6c2-c1e42f6e3095" providerId="ADAL" clId="{1CF450AC-0769-45A9-9FC4-350FCE691801}" dt="2023-03-23T02:16:43.287" v="3545" actId="165"/>
          <ac:cxnSpMkLst>
            <pc:docMk/>
            <pc:sldMk cId="3287887058" sldId="397"/>
            <ac:cxnSpMk id="92" creationId="{979ACC24-3F1C-288D-0924-F0351EB9ADF3}"/>
          </ac:cxnSpMkLst>
        </pc:cxnChg>
        <pc:cxnChg chg="mod topLvl">
          <ac:chgData name="Cameron Barnes" userId="d8a92c99-960a-4e6a-a6c2-c1e42f6e3095" providerId="ADAL" clId="{1CF450AC-0769-45A9-9FC4-350FCE691801}" dt="2023-03-23T02:16:43.287" v="3545" actId="165"/>
          <ac:cxnSpMkLst>
            <pc:docMk/>
            <pc:sldMk cId="3287887058" sldId="397"/>
            <ac:cxnSpMk id="95" creationId="{8E472783-4400-FABB-E031-07FDC1AAF8EC}"/>
          </ac:cxnSpMkLst>
        </pc:cxnChg>
        <pc:cxnChg chg="mod topLvl">
          <ac:chgData name="Cameron Barnes" userId="d8a92c99-960a-4e6a-a6c2-c1e42f6e3095" providerId="ADAL" clId="{1CF450AC-0769-45A9-9FC4-350FCE691801}" dt="2023-03-23T02:16:43.287" v="3545" actId="165"/>
          <ac:cxnSpMkLst>
            <pc:docMk/>
            <pc:sldMk cId="3287887058" sldId="397"/>
            <ac:cxnSpMk id="98" creationId="{D5534773-A4D7-8D5C-357B-8017C8E1F333}"/>
          </ac:cxnSpMkLst>
        </pc:cxnChg>
        <pc:cxnChg chg="mod topLvl">
          <ac:chgData name="Cameron Barnes" userId="d8a92c99-960a-4e6a-a6c2-c1e42f6e3095" providerId="ADAL" clId="{1CF450AC-0769-45A9-9FC4-350FCE691801}" dt="2023-03-23T02:16:43.287" v="3545" actId="165"/>
          <ac:cxnSpMkLst>
            <pc:docMk/>
            <pc:sldMk cId="3287887058" sldId="397"/>
            <ac:cxnSpMk id="99" creationId="{E63E5B3B-A737-1B0C-CB57-B5F15CA012D5}"/>
          </ac:cxnSpMkLst>
        </pc:cxnChg>
        <pc:cxnChg chg="mod topLvl">
          <ac:chgData name="Cameron Barnes" userId="d8a92c99-960a-4e6a-a6c2-c1e42f6e3095" providerId="ADAL" clId="{1CF450AC-0769-45A9-9FC4-350FCE691801}" dt="2023-03-23T02:16:43.287" v="3545" actId="165"/>
          <ac:cxnSpMkLst>
            <pc:docMk/>
            <pc:sldMk cId="3287887058" sldId="397"/>
            <ac:cxnSpMk id="100" creationId="{F71357DB-5FD1-C6B0-808F-E99B94F4FD2E}"/>
          </ac:cxnSpMkLst>
        </pc:cxnChg>
        <pc:cxnChg chg="mod topLvl">
          <ac:chgData name="Cameron Barnes" userId="d8a92c99-960a-4e6a-a6c2-c1e42f6e3095" providerId="ADAL" clId="{1CF450AC-0769-45A9-9FC4-350FCE691801}" dt="2023-03-23T02:16:43.287" v="3545" actId="165"/>
          <ac:cxnSpMkLst>
            <pc:docMk/>
            <pc:sldMk cId="3287887058" sldId="397"/>
            <ac:cxnSpMk id="102" creationId="{E4F24BDD-57A1-5776-A7A2-3E6745ADC4B0}"/>
          </ac:cxnSpMkLst>
        </pc:cxnChg>
        <pc:cxnChg chg="mod topLvl">
          <ac:chgData name="Cameron Barnes" userId="d8a92c99-960a-4e6a-a6c2-c1e42f6e3095" providerId="ADAL" clId="{1CF450AC-0769-45A9-9FC4-350FCE691801}" dt="2023-03-23T02:16:43.287" v="3545" actId="165"/>
          <ac:cxnSpMkLst>
            <pc:docMk/>
            <pc:sldMk cId="3287887058" sldId="397"/>
            <ac:cxnSpMk id="104" creationId="{4996E451-264B-0102-8E19-628F22F7C8D0}"/>
          </ac:cxnSpMkLst>
        </pc:cxnChg>
        <pc:cxnChg chg="mod topLvl">
          <ac:chgData name="Cameron Barnes" userId="d8a92c99-960a-4e6a-a6c2-c1e42f6e3095" providerId="ADAL" clId="{1CF450AC-0769-45A9-9FC4-350FCE691801}" dt="2023-03-23T02:16:43.287" v="3545" actId="165"/>
          <ac:cxnSpMkLst>
            <pc:docMk/>
            <pc:sldMk cId="3287887058" sldId="397"/>
            <ac:cxnSpMk id="105" creationId="{B15F35E2-56F5-B85B-F4A0-F2A36A9FDD6A}"/>
          </ac:cxnSpMkLst>
        </pc:cxnChg>
        <pc:cxnChg chg="mod topLvl">
          <ac:chgData name="Cameron Barnes" userId="d8a92c99-960a-4e6a-a6c2-c1e42f6e3095" providerId="ADAL" clId="{1CF450AC-0769-45A9-9FC4-350FCE691801}" dt="2023-03-23T02:16:43.287" v="3545" actId="165"/>
          <ac:cxnSpMkLst>
            <pc:docMk/>
            <pc:sldMk cId="3287887058" sldId="397"/>
            <ac:cxnSpMk id="106" creationId="{9D67DA10-A7CC-E03A-09F8-DAE3E9029FD7}"/>
          </ac:cxnSpMkLst>
        </pc:cxnChg>
        <pc:cxnChg chg="mod topLvl">
          <ac:chgData name="Cameron Barnes" userId="d8a92c99-960a-4e6a-a6c2-c1e42f6e3095" providerId="ADAL" clId="{1CF450AC-0769-45A9-9FC4-350FCE691801}" dt="2023-03-23T02:16:43.287" v="3545" actId="165"/>
          <ac:cxnSpMkLst>
            <pc:docMk/>
            <pc:sldMk cId="3287887058" sldId="397"/>
            <ac:cxnSpMk id="108" creationId="{EC2D6ED6-E245-D7A4-9AEB-B12DB0A46DDE}"/>
          </ac:cxnSpMkLst>
        </pc:cxnChg>
        <pc:cxnChg chg="mod topLvl">
          <ac:chgData name="Cameron Barnes" userId="d8a92c99-960a-4e6a-a6c2-c1e42f6e3095" providerId="ADAL" clId="{1CF450AC-0769-45A9-9FC4-350FCE691801}" dt="2023-03-23T02:16:43.287" v="3545" actId="165"/>
          <ac:cxnSpMkLst>
            <pc:docMk/>
            <pc:sldMk cId="3287887058" sldId="397"/>
            <ac:cxnSpMk id="110" creationId="{EEEC15D3-6C85-9253-B976-70E582474444}"/>
          </ac:cxnSpMkLst>
        </pc:cxnChg>
        <pc:cxnChg chg="add del mod">
          <ac:chgData name="Cameron Barnes" userId="d8a92c99-960a-4e6a-a6c2-c1e42f6e3095" providerId="ADAL" clId="{1CF450AC-0769-45A9-9FC4-350FCE691801}" dt="2023-03-20T18:22:11.857" v="134" actId="478"/>
          <ac:cxnSpMkLst>
            <pc:docMk/>
            <pc:sldMk cId="3287887058" sldId="397"/>
            <ac:cxnSpMk id="123" creationId="{C580FE45-A648-C48A-78F1-F5366736FF09}"/>
          </ac:cxnSpMkLst>
        </pc:cxnChg>
      </pc:sldChg>
      <pc:sldChg chg="addSp delSp modSp mod ord delAnim modAnim">
        <pc:chgData name="Cameron Barnes" userId="d8a92c99-960a-4e6a-a6c2-c1e42f6e3095" providerId="ADAL" clId="{1CF450AC-0769-45A9-9FC4-350FCE691801}" dt="2023-03-23T02:25:46.256" v="3560"/>
        <pc:sldMkLst>
          <pc:docMk/>
          <pc:sldMk cId="421171766" sldId="399"/>
        </pc:sldMkLst>
        <pc:spChg chg="mod">
          <ac:chgData name="Cameron Barnes" userId="d8a92c99-960a-4e6a-a6c2-c1e42f6e3095" providerId="ADAL" clId="{1CF450AC-0769-45A9-9FC4-350FCE691801}" dt="2023-03-23T01:20:47.512" v="3498" actId="20577"/>
          <ac:spMkLst>
            <pc:docMk/>
            <pc:sldMk cId="421171766" sldId="399"/>
            <ac:spMk id="7" creationId="{CF35001B-8DB0-71A8-2FE7-8CE9451D1933}"/>
          </ac:spMkLst>
        </pc:spChg>
        <pc:spChg chg="mod">
          <ac:chgData name="Cameron Barnes" userId="d8a92c99-960a-4e6a-a6c2-c1e42f6e3095" providerId="ADAL" clId="{1CF450AC-0769-45A9-9FC4-350FCE691801}" dt="2023-03-23T01:01:35.745" v="3368" actId="113"/>
          <ac:spMkLst>
            <pc:docMk/>
            <pc:sldMk cId="421171766" sldId="399"/>
            <ac:spMk id="8" creationId="{BBA84697-DD8C-8DF7-B430-EE1120084EDD}"/>
          </ac:spMkLst>
        </pc:spChg>
        <pc:spChg chg="mod">
          <ac:chgData name="Cameron Barnes" userId="d8a92c99-960a-4e6a-a6c2-c1e42f6e3095" providerId="ADAL" clId="{1CF450AC-0769-45A9-9FC4-350FCE691801}" dt="2023-03-23T01:04:55.559" v="3408" actId="14100"/>
          <ac:spMkLst>
            <pc:docMk/>
            <pc:sldMk cId="421171766" sldId="399"/>
            <ac:spMk id="20" creationId="{47E1F120-5CDE-A139-32F8-015A2494EC99}"/>
          </ac:spMkLst>
        </pc:spChg>
        <pc:spChg chg="mod">
          <ac:chgData name="Cameron Barnes" userId="d8a92c99-960a-4e6a-a6c2-c1e42f6e3095" providerId="ADAL" clId="{1CF450AC-0769-45A9-9FC4-350FCE691801}" dt="2023-03-23T01:20:29.401" v="3485" actId="20577"/>
          <ac:spMkLst>
            <pc:docMk/>
            <pc:sldMk cId="421171766" sldId="399"/>
            <ac:spMk id="25" creationId="{F928AE14-1253-ECB0-694A-13C5CDFEDB21}"/>
          </ac:spMkLst>
        </pc:spChg>
        <pc:spChg chg="mod">
          <ac:chgData name="Cameron Barnes" userId="d8a92c99-960a-4e6a-a6c2-c1e42f6e3095" providerId="ADAL" clId="{1CF450AC-0769-45A9-9FC4-350FCE691801}" dt="2023-03-23T01:03:12.391" v="3387" actId="14100"/>
          <ac:spMkLst>
            <pc:docMk/>
            <pc:sldMk cId="421171766" sldId="399"/>
            <ac:spMk id="26" creationId="{250EEF83-989B-97CD-C094-CA9E49D75F1E}"/>
          </ac:spMkLst>
        </pc:spChg>
        <pc:spChg chg="del">
          <ac:chgData name="Cameron Barnes" userId="d8a92c99-960a-4e6a-a6c2-c1e42f6e3095" providerId="ADAL" clId="{1CF450AC-0769-45A9-9FC4-350FCE691801}" dt="2023-03-23T01:03:08.921" v="3386" actId="478"/>
          <ac:spMkLst>
            <pc:docMk/>
            <pc:sldMk cId="421171766" sldId="399"/>
            <ac:spMk id="34" creationId="{F0EFDCB8-D48B-07A5-2B93-774948505449}"/>
          </ac:spMkLst>
        </pc:spChg>
        <pc:spChg chg="del mod topLvl">
          <ac:chgData name="Cameron Barnes" userId="d8a92c99-960a-4e6a-a6c2-c1e42f6e3095" providerId="ADAL" clId="{1CF450AC-0769-45A9-9FC4-350FCE691801}" dt="2023-03-23T00:55:49.148" v="3261" actId="478"/>
          <ac:spMkLst>
            <pc:docMk/>
            <pc:sldMk cId="421171766" sldId="399"/>
            <ac:spMk id="44" creationId="{E57F4A60-9B73-10A0-18E0-F6B1E1F9698C}"/>
          </ac:spMkLst>
        </pc:spChg>
        <pc:spChg chg="mod">
          <ac:chgData name="Cameron Barnes" userId="d8a92c99-960a-4e6a-a6c2-c1e42f6e3095" providerId="ADAL" clId="{1CF450AC-0769-45A9-9FC4-350FCE691801}" dt="2023-03-23T01:21:09.054" v="3511" actId="14100"/>
          <ac:spMkLst>
            <pc:docMk/>
            <pc:sldMk cId="421171766" sldId="399"/>
            <ac:spMk id="45" creationId="{A009D4A0-6355-48A4-E51E-060BA0F8A200}"/>
          </ac:spMkLst>
        </pc:spChg>
        <pc:spChg chg="mod">
          <ac:chgData name="Cameron Barnes" userId="d8a92c99-960a-4e6a-a6c2-c1e42f6e3095" providerId="ADAL" clId="{1CF450AC-0769-45A9-9FC4-350FCE691801}" dt="2023-03-23T01:03:39.587" v="3392" actId="1076"/>
          <ac:spMkLst>
            <pc:docMk/>
            <pc:sldMk cId="421171766" sldId="399"/>
            <ac:spMk id="46" creationId="{74469420-C2D5-1C1A-D511-CC1B7E48B642}"/>
          </ac:spMkLst>
        </pc:spChg>
        <pc:spChg chg="mod topLvl">
          <ac:chgData name="Cameron Barnes" userId="d8a92c99-960a-4e6a-a6c2-c1e42f6e3095" providerId="ADAL" clId="{1CF450AC-0769-45A9-9FC4-350FCE691801}" dt="2023-03-23T00:55:09.760" v="3250" actId="164"/>
          <ac:spMkLst>
            <pc:docMk/>
            <pc:sldMk cId="421171766" sldId="399"/>
            <ac:spMk id="48" creationId="{E82D212B-A986-F25C-1B48-DCC27BD4D747}"/>
          </ac:spMkLst>
        </pc:spChg>
        <pc:spChg chg="mod topLvl">
          <ac:chgData name="Cameron Barnes" userId="d8a92c99-960a-4e6a-a6c2-c1e42f6e3095" providerId="ADAL" clId="{1CF450AC-0769-45A9-9FC4-350FCE691801}" dt="2023-03-23T00:55:09.760" v="3250" actId="164"/>
          <ac:spMkLst>
            <pc:docMk/>
            <pc:sldMk cId="421171766" sldId="399"/>
            <ac:spMk id="49" creationId="{13AF2C74-1CC7-B5FD-8544-57480273F9D0}"/>
          </ac:spMkLst>
        </pc:spChg>
        <pc:spChg chg="mod topLvl">
          <ac:chgData name="Cameron Barnes" userId="d8a92c99-960a-4e6a-a6c2-c1e42f6e3095" providerId="ADAL" clId="{1CF450AC-0769-45A9-9FC4-350FCE691801}" dt="2023-03-23T00:55:09.760" v="3250" actId="164"/>
          <ac:spMkLst>
            <pc:docMk/>
            <pc:sldMk cId="421171766" sldId="399"/>
            <ac:spMk id="50" creationId="{C11DAF33-7087-06DA-6DD4-46638F84CEA9}"/>
          </ac:spMkLst>
        </pc:spChg>
        <pc:spChg chg="mod topLvl">
          <ac:chgData name="Cameron Barnes" userId="d8a92c99-960a-4e6a-a6c2-c1e42f6e3095" providerId="ADAL" clId="{1CF450AC-0769-45A9-9FC4-350FCE691801}" dt="2023-03-23T00:55:09.760" v="3250" actId="164"/>
          <ac:spMkLst>
            <pc:docMk/>
            <pc:sldMk cId="421171766" sldId="399"/>
            <ac:spMk id="51" creationId="{3D236B49-DA62-D35B-66E9-725B3D214FD1}"/>
          </ac:spMkLst>
        </pc:spChg>
        <pc:spChg chg="mod topLvl">
          <ac:chgData name="Cameron Barnes" userId="d8a92c99-960a-4e6a-a6c2-c1e42f6e3095" providerId="ADAL" clId="{1CF450AC-0769-45A9-9FC4-350FCE691801}" dt="2023-03-23T00:55:09.760" v="3250" actId="164"/>
          <ac:spMkLst>
            <pc:docMk/>
            <pc:sldMk cId="421171766" sldId="399"/>
            <ac:spMk id="52" creationId="{4BD5640F-DA93-DAE4-6F43-DA43057372AA}"/>
          </ac:spMkLst>
        </pc:spChg>
        <pc:spChg chg="mod topLvl">
          <ac:chgData name="Cameron Barnes" userId="d8a92c99-960a-4e6a-a6c2-c1e42f6e3095" providerId="ADAL" clId="{1CF450AC-0769-45A9-9FC4-350FCE691801}" dt="2023-03-23T00:55:09.760" v="3250" actId="164"/>
          <ac:spMkLst>
            <pc:docMk/>
            <pc:sldMk cId="421171766" sldId="399"/>
            <ac:spMk id="53" creationId="{38B08A23-DF0B-B7F7-3CED-D82FACD7E9EB}"/>
          </ac:spMkLst>
        </pc:spChg>
        <pc:spChg chg="mod topLvl">
          <ac:chgData name="Cameron Barnes" userId="d8a92c99-960a-4e6a-a6c2-c1e42f6e3095" providerId="ADAL" clId="{1CF450AC-0769-45A9-9FC4-350FCE691801}" dt="2023-03-23T00:55:09.760" v="3250" actId="164"/>
          <ac:spMkLst>
            <pc:docMk/>
            <pc:sldMk cId="421171766" sldId="399"/>
            <ac:spMk id="54" creationId="{A2C69E8C-B17A-062B-4290-9277B93A39B6}"/>
          </ac:spMkLst>
        </pc:spChg>
        <pc:spChg chg="mod topLvl">
          <ac:chgData name="Cameron Barnes" userId="d8a92c99-960a-4e6a-a6c2-c1e42f6e3095" providerId="ADAL" clId="{1CF450AC-0769-45A9-9FC4-350FCE691801}" dt="2023-03-23T00:55:09.760" v="3250" actId="164"/>
          <ac:spMkLst>
            <pc:docMk/>
            <pc:sldMk cId="421171766" sldId="399"/>
            <ac:spMk id="55" creationId="{B0D61323-67DF-F2DB-3EE5-AB484BCB3753}"/>
          </ac:spMkLst>
        </pc:spChg>
        <pc:spChg chg="mod topLvl">
          <ac:chgData name="Cameron Barnes" userId="d8a92c99-960a-4e6a-a6c2-c1e42f6e3095" providerId="ADAL" clId="{1CF450AC-0769-45A9-9FC4-350FCE691801}" dt="2023-03-23T00:55:09.760" v="3250" actId="164"/>
          <ac:spMkLst>
            <pc:docMk/>
            <pc:sldMk cId="421171766" sldId="399"/>
            <ac:spMk id="56" creationId="{7B2CFF79-5CAB-F905-4BFD-244BE782FF33}"/>
          </ac:spMkLst>
        </pc:spChg>
        <pc:spChg chg="mod topLvl">
          <ac:chgData name="Cameron Barnes" userId="d8a92c99-960a-4e6a-a6c2-c1e42f6e3095" providerId="ADAL" clId="{1CF450AC-0769-45A9-9FC4-350FCE691801}" dt="2023-03-23T00:55:09.760" v="3250" actId="164"/>
          <ac:spMkLst>
            <pc:docMk/>
            <pc:sldMk cId="421171766" sldId="399"/>
            <ac:spMk id="57" creationId="{38EE449A-3398-FD4C-AAF6-B60D321031C3}"/>
          </ac:spMkLst>
        </pc:spChg>
        <pc:spChg chg="mod topLvl">
          <ac:chgData name="Cameron Barnes" userId="d8a92c99-960a-4e6a-a6c2-c1e42f6e3095" providerId="ADAL" clId="{1CF450AC-0769-45A9-9FC4-350FCE691801}" dt="2023-03-23T00:55:09.760" v="3250" actId="164"/>
          <ac:spMkLst>
            <pc:docMk/>
            <pc:sldMk cId="421171766" sldId="399"/>
            <ac:spMk id="58" creationId="{5557CDB8-FB5F-FA03-1B3D-82073B83771D}"/>
          </ac:spMkLst>
        </pc:spChg>
        <pc:spChg chg="mod topLvl">
          <ac:chgData name="Cameron Barnes" userId="d8a92c99-960a-4e6a-a6c2-c1e42f6e3095" providerId="ADAL" clId="{1CF450AC-0769-45A9-9FC4-350FCE691801}" dt="2023-03-23T00:55:09.760" v="3250" actId="164"/>
          <ac:spMkLst>
            <pc:docMk/>
            <pc:sldMk cId="421171766" sldId="399"/>
            <ac:spMk id="59" creationId="{DB1DD103-4003-1500-CE5B-A6DA7769CB2E}"/>
          </ac:spMkLst>
        </pc:spChg>
        <pc:spChg chg="mod topLvl">
          <ac:chgData name="Cameron Barnes" userId="d8a92c99-960a-4e6a-a6c2-c1e42f6e3095" providerId="ADAL" clId="{1CF450AC-0769-45A9-9FC4-350FCE691801}" dt="2023-03-23T00:55:09.760" v="3250" actId="164"/>
          <ac:spMkLst>
            <pc:docMk/>
            <pc:sldMk cId="421171766" sldId="399"/>
            <ac:spMk id="60" creationId="{DF8586E0-22C7-6982-2CEC-9559C4464BD1}"/>
          </ac:spMkLst>
        </pc:spChg>
        <pc:spChg chg="mod">
          <ac:chgData name="Cameron Barnes" userId="d8a92c99-960a-4e6a-a6c2-c1e42f6e3095" providerId="ADAL" clId="{1CF450AC-0769-45A9-9FC4-350FCE691801}" dt="2023-03-23T01:21:14.526" v="3512" actId="1076"/>
          <ac:spMkLst>
            <pc:docMk/>
            <pc:sldMk cId="421171766" sldId="399"/>
            <ac:spMk id="61" creationId="{84AD2B29-4C79-D195-758C-D04C5C6C4E41}"/>
          </ac:spMkLst>
        </pc:spChg>
        <pc:spChg chg="del mod">
          <ac:chgData name="Cameron Barnes" userId="d8a92c99-960a-4e6a-a6c2-c1e42f6e3095" providerId="ADAL" clId="{1CF450AC-0769-45A9-9FC4-350FCE691801}" dt="2023-03-23T00:53:02.351" v="3170" actId="478"/>
          <ac:spMkLst>
            <pc:docMk/>
            <pc:sldMk cId="421171766" sldId="399"/>
            <ac:spMk id="63" creationId="{9C33519F-141F-EFED-BDF7-D08F384CE84E}"/>
          </ac:spMkLst>
        </pc:spChg>
        <pc:spChg chg="del mod">
          <ac:chgData name="Cameron Barnes" userId="d8a92c99-960a-4e6a-a6c2-c1e42f6e3095" providerId="ADAL" clId="{1CF450AC-0769-45A9-9FC4-350FCE691801}" dt="2023-03-21T00:59:46.851" v="630"/>
          <ac:spMkLst>
            <pc:docMk/>
            <pc:sldMk cId="421171766" sldId="399"/>
            <ac:spMk id="74" creationId="{9004E848-97CB-C5C1-3B9E-D577CD0E463E}"/>
          </ac:spMkLst>
        </pc:spChg>
        <pc:spChg chg="mod">
          <ac:chgData name="Cameron Barnes" userId="d8a92c99-960a-4e6a-a6c2-c1e42f6e3095" providerId="ADAL" clId="{1CF450AC-0769-45A9-9FC4-350FCE691801}" dt="2023-03-22T23:35:59.459" v="2648"/>
          <ac:spMkLst>
            <pc:docMk/>
            <pc:sldMk cId="421171766" sldId="399"/>
            <ac:spMk id="76" creationId="{8A786B14-0215-6B40-7427-18C5C91A9297}"/>
          </ac:spMkLst>
        </pc:spChg>
        <pc:spChg chg="mod">
          <ac:chgData name="Cameron Barnes" userId="d8a92c99-960a-4e6a-a6c2-c1e42f6e3095" providerId="ADAL" clId="{1CF450AC-0769-45A9-9FC4-350FCE691801}" dt="2023-03-22T23:36:04.040" v="2650"/>
          <ac:spMkLst>
            <pc:docMk/>
            <pc:sldMk cId="421171766" sldId="399"/>
            <ac:spMk id="81" creationId="{7DBBE44A-BDEE-E1C0-125B-1D9D1A92FE89}"/>
          </ac:spMkLst>
        </pc:spChg>
        <pc:spChg chg="add mod">
          <ac:chgData name="Cameron Barnes" userId="d8a92c99-960a-4e6a-a6c2-c1e42f6e3095" providerId="ADAL" clId="{1CF450AC-0769-45A9-9FC4-350FCE691801}" dt="2023-03-23T01:04:38.451" v="3405" actId="1076"/>
          <ac:spMkLst>
            <pc:docMk/>
            <pc:sldMk cId="421171766" sldId="399"/>
            <ac:spMk id="84" creationId="{B914E738-424D-F533-DBC4-7EF30D4A6335}"/>
          </ac:spMkLst>
        </pc:spChg>
        <pc:spChg chg="add mod">
          <ac:chgData name="Cameron Barnes" userId="d8a92c99-960a-4e6a-a6c2-c1e42f6e3095" providerId="ADAL" clId="{1CF450AC-0769-45A9-9FC4-350FCE691801}" dt="2023-03-23T01:17:55.565" v="3472" actId="1076"/>
          <ac:spMkLst>
            <pc:docMk/>
            <pc:sldMk cId="421171766" sldId="399"/>
            <ac:spMk id="85" creationId="{2AEC3746-2234-5C42-A68E-AFF85ED11A0D}"/>
          </ac:spMkLst>
        </pc:spChg>
        <pc:spChg chg="mod">
          <ac:chgData name="Cameron Barnes" userId="d8a92c99-960a-4e6a-a6c2-c1e42f6e3095" providerId="ADAL" clId="{1CF450AC-0769-45A9-9FC4-350FCE691801}" dt="2023-03-22T23:38:18.146" v="2747"/>
          <ac:spMkLst>
            <pc:docMk/>
            <pc:sldMk cId="421171766" sldId="399"/>
            <ac:spMk id="87" creationId="{19A5D9CF-8A72-A28D-6CC2-D56D580434F0}"/>
          </ac:spMkLst>
        </pc:spChg>
        <pc:spChg chg="mod topLvl">
          <ac:chgData name="Cameron Barnes" userId="d8a92c99-960a-4e6a-a6c2-c1e42f6e3095" providerId="ADAL" clId="{1CF450AC-0769-45A9-9FC4-350FCE691801}" dt="2023-03-23T01:14:29.095" v="3438" actId="1076"/>
          <ac:spMkLst>
            <pc:docMk/>
            <pc:sldMk cId="421171766" sldId="399"/>
            <ac:spMk id="94" creationId="{1EF0730C-AC09-CEF5-CF7A-0E6BE827CB1F}"/>
          </ac:spMkLst>
        </pc:spChg>
        <pc:spChg chg="add mod">
          <ac:chgData name="Cameron Barnes" userId="d8a92c99-960a-4e6a-a6c2-c1e42f6e3095" providerId="ADAL" clId="{1CF450AC-0769-45A9-9FC4-350FCE691801}" dt="2023-03-23T01:05:00.473" v="3409" actId="14100"/>
          <ac:spMkLst>
            <pc:docMk/>
            <pc:sldMk cId="421171766" sldId="399"/>
            <ac:spMk id="97" creationId="{301F2598-43A1-FF6B-7F40-8A2B2D1441F3}"/>
          </ac:spMkLst>
        </pc:spChg>
        <pc:spChg chg="add del mod">
          <ac:chgData name="Cameron Barnes" userId="d8a92c99-960a-4e6a-a6c2-c1e42f6e3095" providerId="ADAL" clId="{1CF450AC-0769-45A9-9FC4-350FCE691801}" dt="2023-03-23T00:54:37.654" v="3246" actId="478"/>
          <ac:spMkLst>
            <pc:docMk/>
            <pc:sldMk cId="421171766" sldId="399"/>
            <ac:spMk id="98" creationId="{D040302E-EDEC-8C09-4248-F2C96241D8F2}"/>
          </ac:spMkLst>
        </pc:spChg>
        <pc:spChg chg="add del mod topLvl">
          <ac:chgData name="Cameron Barnes" userId="d8a92c99-960a-4e6a-a6c2-c1e42f6e3095" providerId="ADAL" clId="{1CF450AC-0769-45A9-9FC4-350FCE691801}" dt="2023-03-23T01:04:02.046" v="3397" actId="1076"/>
          <ac:spMkLst>
            <pc:docMk/>
            <pc:sldMk cId="421171766" sldId="399"/>
            <ac:spMk id="102" creationId="{AFE1585B-58EE-0040-A0D8-5DB73F72BB84}"/>
          </ac:spMkLst>
        </pc:spChg>
        <pc:spChg chg="del mod topLvl">
          <ac:chgData name="Cameron Barnes" userId="d8a92c99-960a-4e6a-a6c2-c1e42f6e3095" providerId="ADAL" clId="{1CF450AC-0769-45A9-9FC4-350FCE691801}" dt="2023-03-23T00:55:54.205" v="3264" actId="478"/>
          <ac:spMkLst>
            <pc:docMk/>
            <pc:sldMk cId="421171766" sldId="399"/>
            <ac:spMk id="105" creationId="{063A03B5-6E2E-A05F-2B53-270ABD2DA9AF}"/>
          </ac:spMkLst>
        </pc:spChg>
        <pc:spChg chg="del mod topLvl">
          <ac:chgData name="Cameron Barnes" userId="d8a92c99-960a-4e6a-a6c2-c1e42f6e3095" providerId="ADAL" clId="{1CF450AC-0769-45A9-9FC4-350FCE691801}" dt="2023-03-23T00:55:57.378" v="3266" actId="478"/>
          <ac:spMkLst>
            <pc:docMk/>
            <pc:sldMk cId="421171766" sldId="399"/>
            <ac:spMk id="106" creationId="{C6A88FC1-3895-5526-A022-0BE3A7455448}"/>
          </ac:spMkLst>
        </pc:spChg>
        <pc:spChg chg="del mod topLvl">
          <ac:chgData name="Cameron Barnes" userId="d8a92c99-960a-4e6a-a6c2-c1e42f6e3095" providerId="ADAL" clId="{1CF450AC-0769-45A9-9FC4-350FCE691801}" dt="2023-03-23T00:55:52.129" v="3263" actId="478"/>
          <ac:spMkLst>
            <pc:docMk/>
            <pc:sldMk cId="421171766" sldId="399"/>
            <ac:spMk id="107" creationId="{4D21F9F7-742C-5C34-2DCE-E4224DB89FAB}"/>
          </ac:spMkLst>
        </pc:spChg>
        <pc:spChg chg="del mod topLvl">
          <ac:chgData name="Cameron Barnes" userId="d8a92c99-960a-4e6a-a6c2-c1e42f6e3095" providerId="ADAL" clId="{1CF450AC-0769-45A9-9FC4-350FCE691801}" dt="2023-03-23T00:55:55.539" v="3265" actId="478"/>
          <ac:spMkLst>
            <pc:docMk/>
            <pc:sldMk cId="421171766" sldId="399"/>
            <ac:spMk id="108" creationId="{0609B91B-B604-1C43-278A-21B13D11DC82}"/>
          </ac:spMkLst>
        </pc:spChg>
        <pc:spChg chg="del mod topLvl">
          <ac:chgData name="Cameron Barnes" userId="d8a92c99-960a-4e6a-a6c2-c1e42f6e3095" providerId="ADAL" clId="{1CF450AC-0769-45A9-9FC4-350FCE691801}" dt="2023-03-23T00:55:50.510" v="3262" actId="478"/>
          <ac:spMkLst>
            <pc:docMk/>
            <pc:sldMk cId="421171766" sldId="399"/>
            <ac:spMk id="109" creationId="{E2200C63-A2A8-796F-6E30-FA548392DDA9}"/>
          </ac:spMkLst>
        </pc:spChg>
        <pc:spChg chg="add mod ord">
          <ac:chgData name="Cameron Barnes" userId="d8a92c99-960a-4e6a-a6c2-c1e42f6e3095" providerId="ADAL" clId="{1CF450AC-0769-45A9-9FC4-350FCE691801}" dt="2023-03-23T01:17:36.929" v="3467" actId="1076"/>
          <ac:spMkLst>
            <pc:docMk/>
            <pc:sldMk cId="421171766" sldId="399"/>
            <ac:spMk id="111" creationId="{22475C60-35B3-9F05-B879-FB5A5CF61EC2}"/>
          </ac:spMkLst>
        </pc:spChg>
        <pc:spChg chg="add mod">
          <ac:chgData name="Cameron Barnes" userId="d8a92c99-960a-4e6a-a6c2-c1e42f6e3095" providerId="ADAL" clId="{1CF450AC-0769-45A9-9FC4-350FCE691801}" dt="2023-03-23T01:17:48.102" v="3471" actId="1076"/>
          <ac:spMkLst>
            <pc:docMk/>
            <pc:sldMk cId="421171766" sldId="399"/>
            <ac:spMk id="112" creationId="{EFADE5F0-2589-6E10-987C-C27D558B93F9}"/>
          </ac:spMkLst>
        </pc:spChg>
        <pc:spChg chg="mod topLvl">
          <ac:chgData name="Cameron Barnes" userId="d8a92c99-960a-4e6a-a6c2-c1e42f6e3095" providerId="ADAL" clId="{1CF450AC-0769-45A9-9FC4-350FCE691801}" dt="2023-03-23T01:15:01.757" v="3446" actId="164"/>
          <ac:spMkLst>
            <pc:docMk/>
            <pc:sldMk cId="421171766" sldId="399"/>
            <ac:spMk id="119" creationId="{40372DF8-32A9-9AE8-8181-FD0D5ADED0B8}"/>
          </ac:spMkLst>
        </pc:spChg>
        <pc:spChg chg="mod topLvl">
          <ac:chgData name="Cameron Barnes" userId="d8a92c99-960a-4e6a-a6c2-c1e42f6e3095" providerId="ADAL" clId="{1CF450AC-0769-45A9-9FC4-350FCE691801}" dt="2023-03-23T01:15:01.757" v="3446" actId="164"/>
          <ac:spMkLst>
            <pc:docMk/>
            <pc:sldMk cId="421171766" sldId="399"/>
            <ac:spMk id="120" creationId="{8AA93254-E49B-272B-C397-F88C1C6BDA40}"/>
          </ac:spMkLst>
        </pc:spChg>
        <pc:spChg chg="mod ord topLvl">
          <ac:chgData name="Cameron Barnes" userId="d8a92c99-960a-4e6a-a6c2-c1e42f6e3095" providerId="ADAL" clId="{1CF450AC-0769-45A9-9FC4-350FCE691801}" dt="2023-03-23T01:15:01.757" v="3446" actId="164"/>
          <ac:spMkLst>
            <pc:docMk/>
            <pc:sldMk cId="421171766" sldId="399"/>
            <ac:spMk id="121" creationId="{58596F13-78DF-63EE-4750-AB06B4073E33}"/>
          </ac:spMkLst>
        </pc:spChg>
        <pc:spChg chg="mod topLvl">
          <ac:chgData name="Cameron Barnes" userId="d8a92c99-960a-4e6a-a6c2-c1e42f6e3095" providerId="ADAL" clId="{1CF450AC-0769-45A9-9FC4-350FCE691801}" dt="2023-03-23T01:15:01.757" v="3446" actId="164"/>
          <ac:spMkLst>
            <pc:docMk/>
            <pc:sldMk cId="421171766" sldId="399"/>
            <ac:spMk id="122" creationId="{E62770F4-2AB7-0D2D-DD2E-CDE63C4B3F51}"/>
          </ac:spMkLst>
        </pc:spChg>
        <pc:spChg chg="mod ord topLvl">
          <ac:chgData name="Cameron Barnes" userId="d8a92c99-960a-4e6a-a6c2-c1e42f6e3095" providerId="ADAL" clId="{1CF450AC-0769-45A9-9FC4-350FCE691801}" dt="2023-03-23T01:15:01.757" v="3446" actId="164"/>
          <ac:spMkLst>
            <pc:docMk/>
            <pc:sldMk cId="421171766" sldId="399"/>
            <ac:spMk id="123" creationId="{C57938AC-3ABE-0304-D660-89991C1D1461}"/>
          </ac:spMkLst>
        </pc:spChg>
        <pc:spChg chg="add del mod">
          <ac:chgData name="Cameron Barnes" userId="d8a92c99-960a-4e6a-a6c2-c1e42f6e3095" providerId="ADAL" clId="{1CF450AC-0769-45A9-9FC4-350FCE691801}" dt="2023-03-23T01:15:26.208" v="3452" actId="478"/>
          <ac:spMkLst>
            <pc:docMk/>
            <pc:sldMk cId="421171766" sldId="399"/>
            <ac:spMk id="125" creationId="{2BD753AF-2BF5-47EA-4FC8-F8332F89E798}"/>
          </ac:spMkLst>
        </pc:spChg>
        <pc:spChg chg="add del">
          <ac:chgData name="Cameron Barnes" userId="d8a92c99-960a-4e6a-a6c2-c1e42f6e3095" providerId="ADAL" clId="{1CF450AC-0769-45A9-9FC4-350FCE691801}" dt="2023-03-23T01:15:34.783" v="3454" actId="478"/>
          <ac:spMkLst>
            <pc:docMk/>
            <pc:sldMk cId="421171766" sldId="399"/>
            <ac:spMk id="126" creationId="{B052BF28-2A9E-3B12-6884-ACD06CBA0CF6}"/>
          </ac:spMkLst>
        </pc:spChg>
        <pc:grpChg chg="add del mod">
          <ac:chgData name="Cameron Barnes" userId="d8a92c99-960a-4e6a-a6c2-c1e42f6e3095" providerId="ADAL" clId="{1CF450AC-0769-45A9-9FC4-350FCE691801}" dt="2023-03-23T00:59:57.713" v="3304" actId="478"/>
          <ac:grpSpMkLst>
            <pc:docMk/>
            <pc:sldMk cId="421171766" sldId="399"/>
            <ac:grpSpMk id="11" creationId="{824B5A5D-F2B9-3022-0084-8EE9BA6265FD}"/>
          </ac:grpSpMkLst>
        </pc:grpChg>
        <pc:grpChg chg="del mod">
          <ac:chgData name="Cameron Barnes" userId="d8a92c99-960a-4e6a-a6c2-c1e42f6e3095" providerId="ADAL" clId="{1CF450AC-0769-45A9-9FC4-350FCE691801}" dt="2023-03-23T00:55:01.780" v="3248" actId="165"/>
          <ac:grpSpMkLst>
            <pc:docMk/>
            <pc:sldMk cId="421171766" sldId="399"/>
            <ac:grpSpMk id="64" creationId="{7C1A0A3F-C65A-9354-D4F7-77784E6EDD26}"/>
          </ac:grpSpMkLst>
        </pc:grpChg>
        <pc:grpChg chg="del mod">
          <ac:chgData name="Cameron Barnes" userId="d8a92c99-960a-4e6a-a6c2-c1e42f6e3095" providerId="ADAL" clId="{1CF450AC-0769-45A9-9FC4-350FCE691801}" dt="2023-03-23T00:53:03.781" v="3171" actId="478"/>
          <ac:grpSpMkLst>
            <pc:docMk/>
            <pc:sldMk cId="421171766" sldId="399"/>
            <ac:grpSpMk id="72" creationId="{818FC296-B3F9-87D6-99A2-E76610105BF2}"/>
          </ac:grpSpMkLst>
        </pc:grpChg>
        <pc:grpChg chg="del">
          <ac:chgData name="Cameron Barnes" userId="d8a92c99-960a-4e6a-a6c2-c1e42f6e3095" providerId="ADAL" clId="{1CF450AC-0769-45A9-9FC4-350FCE691801}" dt="2023-03-21T00:59:46.843" v="628" actId="478"/>
          <ac:grpSpMkLst>
            <pc:docMk/>
            <pc:sldMk cId="421171766" sldId="399"/>
            <ac:grpSpMk id="75" creationId="{FD85B111-37B6-5139-FAFC-5E380A567E5C}"/>
          </ac:grpSpMkLst>
        </pc:grpChg>
        <pc:grpChg chg="add del mod">
          <ac:chgData name="Cameron Barnes" userId="d8a92c99-960a-4e6a-a6c2-c1e42f6e3095" providerId="ADAL" clId="{1CF450AC-0769-45A9-9FC4-350FCE691801}" dt="2023-03-22T23:36:05.335" v="2651" actId="478"/>
          <ac:grpSpMkLst>
            <pc:docMk/>
            <pc:sldMk cId="421171766" sldId="399"/>
            <ac:grpSpMk id="80" creationId="{912415B0-C0C3-E1CF-1194-2311822394FB}"/>
          </ac:grpSpMkLst>
        </pc:grpChg>
        <pc:grpChg chg="add del mod">
          <ac:chgData name="Cameron Barnes" userId="d8a92c99-960a-4e6a-a6c2-c1e42f6e3095" providerId="ADAL" clId="{1CF450AC-0769-45A9-9FC4-350FCE691801}" dt="2023-03-23T01:00:03.118" v="3306" actId="478"/>
          <ac:grpSpMkLst>
            <pc:docMk/>
            <pc:sldMk cId="421171766" sldId="399"/>
            <ac:grpSpMk id="86" creationId="{7525A924-98EF-9B3F-711D-7F67F4F742E9}"/>
          </ac:grpSpMkLst>
        </pc:grpChg>
        <pc:grpChg chg="add del mod">
          <ac:chgData name="Cameron Barnes" userId="d8a92c99-960a-4e6a-a6c2-c1e42f6e3095" providerId="ADAL" clId="{1CF450AC-0769-45A9-9FC4-350FCE691801}" dt="2023-03-23T01:14:16.880" v="3433" actId="165"/>
          <ac:grpSpMkLst>
            <pc:docMk/>
            <pc:sldMk cId="421171766" sldId="399"/>
            <ac:grpSpMk id="90" creationId="{19AB1291-9918-C446-22A9-CC46B0050B08}"/>
          </ac:grpSpMkLst>
        </pc:grpChg>
        <pc:grpChg chg="add mod ord">
          <ac:chgData name="Cameron Barnes" userId="d8a92c99-960a-4e6a-a6c2-c1e42f6e3095" providerId="ADAL" clId="{1CF450AC-0769-45A9-9FC4-350FCE691801}" dt="2023-03-23T01:16:08.035" v="3462" actId="1076"/>
          <ac:grpSpMkLst>
            <pc:docMk/>
            <pc:sldMk cId="421171766" sldId="399"/>
            <ac:grpSpMk id="99" creationId="{BF40D4B0-91CC-FAE6-E8B5-2D7847557609}"/>
          </ac:grpSpMkLst>
        </pc:grpChg>
        <pc:grpChg chg="add del mod">
          <ac:chgData name="Cameron Barnes" userId="d8a92c99-960a-4e6a-a6c2-c1e42f6e3095" providerId="ADAL" clId="{1CF450AC-0769-45A9-9FC4-350FCE691801}" dt="2023-03-23T00:55:29.745" v="3253" actId="165"/>
          <ac:grpSpMkLst>
            <pc:docMk/>
            <pc:sldMk cId="421171766" sldId="399"/>
            <ac:grpSpMk id="101" creationId="{0CAAE477-0AE0-8835-F2AD-26268A41D3FC}"/>
          </ac:grpSpMkLst>
        </pc:grpChg>
        <pc:grpChg chg="del mod">
          <ac:chgData name="Cameron Barnes" userId="d8a92c99-960a-4e6a-a6c2-c1e42f6e3095" providerId="ADAL" clId="{1CF450AC-0769-45A9-9FC4-350FCE691801}" dt="2023-03-23T00:55:43.219" v="3259" actId="165"/>
          <ac:grpSpMkLst>
            <pc:docMk/>
            <pc:sldMk cId="421171766" sldId="399"/>
            <ac:grpSpMk id="104" creationId="{76FDC0CE-236A-B3C8-9C42-2BCFFAA22AA0}"/>
          </ac:grpSpMkLst>
        </pc:grpChg>
        <pc:grpChg chg="add mod">
          <ac:chgData name="Cameron Barnes" userId="d8a92c99-960a-4e6a-a6c2-c1e42f6e3095" providerId="ADAL" clId="{1CF450AC-0769-45A9-9FC4-350FCE691801}" dt="2023-03-23T01:03:31.708" v="3391" actId="1076"/>
          <ac:grpSpMkLst>
            <pc:docMk/>
            <pc:sldMk cId="421171766" sldId="399"/>
            <ac:grpSpMk id="113" creationId="{AC72745A-40DB-0508-853A-5EA4900F93C1}"/>
          </ac:grpSpMkLst>
        </pc:grpChg>
        <pc:grpChg chg="del mod">
          <ac:chgData name="Cameron Barnes" userId="d8a92c99-960a-4e6a-a6c2-c1e42f6e3095" providerId="ADAL" clId="{1CF450AC-0769-45A9-9FC4-350FCE691801}" dt="2023-03-23T01:14:34.165" v="3439" actId="165"/>
          <ac:grpSpMkLst>
            <pc:docMk/>
            <pc:sldMk cId="421171766" sldId="399"/>
            <ac:grpSpMk id="118" creationId="{5FA90529-78BB-7205-98DB-2D14E751F55F}"/>
          </ac:grpSpMkLst>
        </pc:grpChg>
        <pc:grpChg chg="add mod ord">
          <ac:chgData name="Cameron Barnes" userId="d8a92c99-960a-4e6a-a6c2-c1e42f6e3095" providerId="ADAL" clId="{1CF450AC-0769-45A9-9FC4-350FCE691801}" dt="2023-03-23T01:17:41.974" v="3469" actId="1076"/>
          <ac:grpSpMkLst>
            <pc:docMk/>
            <pc:sldMk cId="421171766" sldId="399"/>
            <ac:grpSpMk id="124" creationId="{80FAD789-6251-9439-B564-D0BE40A20C77}"/>
          </ac:grpSpMkLst>
        </pc:grpChg>
        <pc:graphicFrameChg chg="add del mod modGraphic">
          <ac:chgData name="Cameron Barnes" userId="d8a92c99-960a-4e6a-a6c2-c1e42f6e3095" providerId="ADAL" clId="{1CF450AC-0769-45A9-9FC4-350FCE691801}" dt="2023-03-23T00:58:52.379" v="3294" actId="478"/>
          <ac:graphicFrameMkLst>
            <pc:docMk/>
            <pc:sldMk cId="421171766" sldId="399"/>
            <ac:graphicFrameMk id="110" creationId="{B3C335AF-381A-8180-2562-32B94E5CA6CC}"/>
          </ac:graphicFrameMkLst>
        </pc:graphicFrameChg>
        <pc:picChg chg="mod topLvl">
          <ac:chgData name="Cameron Barnes" userId="d8a92c99-960a-4e6a-a6c2-c1e42f6e3095" providerId="ADAL" clId="{1CF450AC-0769-45A9-9FC4-350FCE691801}" dt="2023-03-23T00:55:09.760" v="3250" actId="164"/>
          <ac:picMkLst>
            <pc:docMk/>
            <pc:sldMk cId="421171766" sldId="399"/>
            <ac:picMk id="47" creationId="{1AA4DB1F-3DC6-A6AB-99D3-C1035BF539C1}"/>
          </ac:picMkLst>
        </pc:picChg>
        <pc:picChg chg="mod">
          <ac:chgData name="Cameron Barnes" userId="d8a92c99-960a-4e6a-a6c2-c1e42f6e3095" providerId="ADAL" clId="{1CF450AC-0769-45A9-9FC4-350FCE691801}" dt="2023-03-22T23:35:59.459" v="2648"/>
          <ac:picMkLst>
            <pc:docMk/>
            <pc:sldMk cId="421171766" sldId="399"/>
            <ac:picMk id="78" creationId="{6D4B06F0-2078-2DF1-C52F-6AB83F12BD8B}"/>
          </ac:picMkLst>
        </pc:picChg>
        <pc:picChg chg="mod">
          <ac:chgData name="Cameron Barnes" userId="d8a92c99-960a-4e6a-a6c2-c1e42f6e3095" providerId="ADAL" clId="{1CF450AC-0769-45A9-9FC4-350FCE691801}" dt="2023-03-22T23:36:04.040" v="2650"/>
          <ac:picMkLst>
            <pc:docMk/>
            <pc:sldMk cId="421171766" sldId="399"/>
            <ac:picMk id="83" creationId="{BB4AFCEF-7C24-F176-B72B-B0CD182A13CC}"/>
          </ac:picMkLst>
        </pc:picChg>
        <pc:picChg chg="mod">
          <ac:chgData name="Cameron Barnes" userId="d8a92c99-960a-4e6a-a6c2-c1e42f6e3095" providerId="ADAL" clId="{1CF450AC-0769-45A9-9FC4-350FCE691801}" dt="2023-03-22T23:38:18.146" v="2747"/>
          <ac:picMkLst>
            <pc:docMk/>
            <pc:sldMk cId="421171766" sldId="399"/>
            <ac:picMk id="88" creationId="{21454DCF-BD7E-3FC5-ACFF-39B7F653F32F}"/>
          </ac:picMkLst>
        </pc:picChg>
        <pc:picChg chg="del mod topLvl">
          <ac:chgData name="Cameron Barnes" userId="d8a92c99-960a-4e6a-a6c2-c1e42f6e3095" providerId="ADAL" clId="{1CF450AC-0769-45A9-9FC4-350FCE691801}" dt="2023-03-23T01:14:26.135" v="3436" actId="27803"/>
          <ac:picMkLst>
            <pc:docMk/>
            <pc:sldMk cId="421171766" sldId="399"/>
            <ac:picMk id="96" creationId="{173D3366-EAB3-F66B-8A60-C5860E81E78E}"/>
          </ac:picMkLst>
        </pc:picChg>
        <pc:picChg chg="add del mod topLvl">
          <ac:chgData name="Cameron Barnes" userId="d8a92c99-960a-4e6a-a6c2-c1e42f6e3095" providerId="ADAL" clId="{1CF450AC-0769-45A9-9FC4-350FCE691801}" dt="2023-03-23T00:55:39.052" v="3257" actId="27803"/>
          <ac:picMkLst>
            <pc:docMk/>
            <pc:sldMk cId="421171766" sldId="399"/>
            <ac:picMk id="103" creationId="{3B8F3549-F40C-95EA-C326-3E442D88FD3E}"/>
          </ac:picMkLst>
        </pc:picChg>
        <pc:picChg chg="add del mod">
          <ac:chgData name="Cameron Barnes" userId="d8a92c99-960a-4e6a-a6c2-c1e42f6e3095" providerId="ADAL" clId="{1CF450AC-0769-45A9-9FC4-350FCE691801}" dt="2023-03-23T01:11:38.700" v="3426" actId="478"/>
          <ac:picMkLst>
            <pc:docMk/>
            <pc:sldMk cId="421171766" sldId="399"/>
            <ac:picMk id="117" creationId="{61FA172A-37F6-A8F9-F648-15E6406941C4}"/>
          </ac:picMkLst>
        </pc:picChg>
        <pc:picChg chg="add mod">
          <ac:chgData name="Cameron Barnes" userId="d8a92c99-960a-4e6a-a6c2-c1e42f6e3095" providerId="ADAL" clId="{1CF450AC-0769-45A9-9FC4-350FCE691801}" dt="2023-03-23T01:16:01.933" v="3461" actId="1076"/>
          <ac:picMkLst>
            <pc:docMk/>
            <pc:sldMk cId="421171766" sldId="399"/>
            <ac:picMk id="4102" creationId="{292B2A42-56FD-F916-BEA9-1D9E51AEAD29}"/>
          </ac:picMkLst>
        </pc:picChg>
        <pc:picChg chg="add mod">
          <ac:chgData name="Cameron Barnes" userId="d8a92c99-960a-4e6a-a6c2-c1e42f6e3095" providerId="ADAL" clId="{1CF450AC-0769-45A9-9FC4-350FCE691801}" dt="2023-03-23T01:17:45.178" v="3470" actId="1076"/>
          <ac:picMkLst>
            <pc:docMk/>
            <pc:sldMk cId="421171766" sldId="399"/>
            <ac:picMk id="4104" creationId="{FD5DCEC3-B3FC-DB27-FF22-6524E2747A86}"/>
          </ac:picMkLst>
        </pc:picChg>
        <pc:cxnChg chg="mod">
          <ac:chgData name="Cameron Barnes" userId="d8a92c99-960a-4e6a-a6c2-c1e42f6e3095" providerId="ADAL" clId="{1CF450AC-0769-45A9-9FC4-350FCE691801}" dt="2023-03-23T01:03:24.658" v="3390"/>
          <ac:cxnSpMkLst>
            <pc:docMk/>
            <pc:sldMk cId="421171766" sldId="399"/>
            <ac:cxnSpMk id="114" creationId="{0E52CCF3-B7AB-8240-1641-4B823D81FE46}"/>
          </ac:cxnSpMkLst>
        </pc:cxnChg>
        <pc:cxnChg chg="mod">
          <ac:chgData name="Cameron Barnes" userId="d8a92c99-960a-4e6a-a6c2-c1e42f6e3095" providerId="ADAL" clId="{1CF450AC-0769-45A9-9FC4-350FCE691801}" dt="2023-03-23T01:03:24.658" v="3390"/>
          <ac:cxnSpMkLst>
            <pc:docMk/>
            <pc:sldMk cId="421171766" sldId="399"/>
            <ac:cxnSpMk id="115" creationId="{B5891881-B575-C530-D964-3F493DE49D0B}"/>
          </ac:cxnSpMkLst>
        </pc:cxnChg>
        <pc:cxnChg chg="mod">
          <ac:chgData name="Cameron Barnes" userId="d8a92c99-960a-4e6a-a6c2-c1e42f6e3095" providerId="ADAL" clId="{1CF450AC-0769-45A9-9FC4-350FCE691801}" dt="2023-03-23T01:03:24.658" v="3390"/>
          <ac:cxnSpMkLst>
            <pc:docMk/>
            <pc:sldMk cId="421171766" sldId="399"/>
            <ac:cxnSpMk id="116" creationId="{45467ABC-9D7C-6B2B-DD44-880BA298E6B6}"/>
          </ac:cxnSpMkLst>
        </pc:cxnChg>
      </pc:sldChg>
      <pc:sldChg chg="del">
        <pc:chgData name="Cameron Barnes" userId="d8a92c99-960a-4e6a-a6c2-c1e42f6e3095" providerId="ADAL" clId="{1CF450AC-0769-45A9-9FC4-350FCE691801}" dt="2023-03-23T14:56:20.802" v="3656" actId="2696"/>
        <pc:sldMkLst>
          <pc:docMk/>
          <pc:sldMk cId="731787460" sldId="404"/>
        </pc:sldMkLst>
      </pc:sldChg>
      <pc:sldChg chg="delSp mod modShow">
        <pc:chgData name="Cameron Barnes" userId="d8a92c99-960a-4e6a-a6c2-c1e42f6e3095" providerId="ADAL" clId="{1CF450AC-0769-45A9-9FC4-350FCE691801}" dt="2023-03-21T00:54:13.299" v="602" actId="729"/>
        <pc:sldMkLst>
          <pc:docMk/>
          <pc:sldMk cId="2155021085" sldId="405"/>
        </pc:sldMkLst>
        <pc:spChg chg="del">
          <ac:chgData name="Cameron Barnes" userId="d8a92c99-960a-4e6a-a6c2-c1e42f6e3095" providerId="ADAL" clId="{1CF450AC-0769-45A9-9FC4-350FCE691801}" dt="2023-03-21T00:54:05.010" v="601" actId="478"/>
          <ac:spMkLst>
            <pc:docMk/>
            <pc:sldMk cId="2155021085" sldId="405"/>
            <ac:spMk id="44" creationId="{200BE7E8-9B12-4FA1-B5CD-DACF0044280B}"/>
          </ac:spMkLst>
        </pc:spChg>
      </pc:sldChg>
      <pc:sldChg chg="delSp del mod ord">
        <pc:chgData name="Cameron Barnes" userId="d8a92c99-960a-4e6a-a6c2-c1e42f6e3095" providerId="ADAL" clId="{1CF450AC-0769-45A9-9FC4-350FCE691801}" dt="2023-03-21T00:53:53.595" v="600" actId="2696"/>
        <pc:sldMkLst>
          <pc:docMk/>
          <pc:sldMk cId="1266033767" sldId="407"/>
        </pc:sldMkLst>
        <pc:spChg chg="del">
          <ac:chgData name="Cameron Barnes" userId="d8a92c99-960a-4e6a-a6c2-c1e42f6e3095" providerId="ADAL" clId="{1CF450AC-0769-45A9-9FC4-350FCE691801}" dt="2023-03-21T00:53:40.705" v="599" actId="478"/>
          <ac:spMkLst>
            <pc:docMk/>
            <pc:sldMk cId="1266033767" sldId="407"/>
            <ac:spMk id="27" creationId="{DBFFF90E-339F-D443-0591-D6DC13DC6BDF}"/>
          </ac:spMkLst>
        </pc:spChg>
      </pc:sldChg>
      <pc:sldChg chg="del">
        <pc:chgData name="Cameron Barnes" userId="d8a92c99-960a-4e6a-a6c2-c1e42f6e3095" providerId="ADAL" clId="{1CF450AC-0769-45A9-9FC4-350FCE691801}" dt="2023-03-20T18:03:22.033" v="10" actId="47"/>
        <pc:sldMkLst>
          <pc:docMk/>
          <pc:sldMk cId="2699808367" sldId="408"/>
        </pc:sldMkLst>
      </pc:sldChg>
      <pc:sldChg chg="del">
        <pc:chgData name="Cameron Barnes" userId="d8a92c99-960a-4e6a-a6c2-c1e42f6e3095" providerId="ADAL" clId="{1CF450AC-0769-45A9-9FC4-350FCE691801}" dt="2023-03-20T18:03:23.379" v="11" actId="47"/>
        <pc:sldMkLst>
          <pc:docMk/>
          <pc:sldMk cId="3810044134" sldId="409"/>
        </pc:sldMkLst>
      </pc:sldChg>
      <pc:sldChg chg="addSp delSp modSp mod">
        <pc:chgData name="Cameron Barnes" userId="d8a92c99-960a-4e6a-a6c2-c1e42f6e3095" providerId="ADAL" clId="{1CF450AC-0769-45A9-9FC4-350FCE691801}" dt="2023-03-23T02:17:55.647" v="3552" actId="1582"/>
        <pc:sldMkLst>
          <pc:docMk/>
          <pc:sldMk cId="3997781709" sldId="411"/>
        </pc:sldMkLst>
        <pc:spChg chg="mod">
          <ac:chgData name="Cameron Barnes" userId="d8a92c99-960a-4e6a-a6c2-c1e42f6e3095" providerId="ADAL" clId="{1CF450AC-0769-45A9-9FC4-350FCE691801}" dt="2023-03-20T18:23:07.588" v="143"/>
          <ac:spMkLst>
            <pc:docMk/>
            <pc:sldMk cId="3997781709" sldId="411"/>
            <ac:spMk id="62" creationId="{B3475D29-5D53-DB49-6C34-E6B49AA100D8}"/>
          </ac:spMkLst>
        </pc:spChg>
        <pc:spChg chg="mod">
          <ac:chgData name="Cameron Barnes" userId="d8a92c99-960a-4e6a-a6c2-c1e42f6e3095" providerId="ADAL" clId="{1CF450AC-0769-45A9-9FC4-350FCE691801}" dt="2023-03-20T18:23:07.588" v="143"/>
          <ac:spMkLst>
            <pc:docMk/>
            <pc:sldMk cId="3997781709" sldId="411"/>
            <ac:spMk id="70" creationId="{1692B056-E424-BADF-393A-38AAD2C3C3DE}"/>
          </ac:spMkLst>
        </pc:spChg>
        <pc:spChg chg="mod">
          <ac:chgData name="Cameron Barnes" userId="d8a92c99-960a-4e6a-a6c2-c1e42f6e3095" providerId="ADAL" clId="{1CF450AC-0769-45A9-9FC4-350FCE691801}" dt="2023-03-20T18:23:07.588" v="143"/>
          <ac:spMkLst>
            <pc:docMk/>
            <pc:sldMk cId="3997781709" sldId="411"/>
            <ac:spMk id="71" creationId="{9CDA193C-D7C8-B28C-1132-ADAEC75DE085}"/>
          </ac:spMkLst>
        </pc:spChg>
        <pc:spChg chg="mod">
          <ac:chgData name="Cameron Barnes" userId="d8a92c99-960a-4e6a-a6c2-c1e42f6e3095" providerId="ADAL" clId="{1CF450AC-0769-45A9-9FC4-350FCE691801}" dt="2023-03-20T18:23:07.588" v="143"/>
          <ac:spMkLst>
            <pc:docMk/>
            <pc:sldMk cId="3997781709" sldId="411"/>
            <ac:spMk id="76" creationId="{42E5E8FE-BB59-9B4F-23D5-5F7F0CB6B8E4}"/>
          </ac:spMkLst>
        </pc:spChg>
        <pc:spChg chg="mod">
          <ac:chgData name="Cameron Barnes" userId="d8a92c99-960a-4e6a-a6c2-c1e42f6e3095" providerId="ADAL" clId="{1CF450AC-0769-45A9-9FC4-350FCE691801}" dt="2023-03-20T18:23:07.588" v="143"/>
          <ac:spMkLst>
            <pc:docMk/>
            <pc:sldMk cId="3997781709" sldId="411"/>
            <ac:spMk id="77" creationId="{0B4C9CEC-8EBA-3466-3169-69DCD704C4F2}"/>
          </ac:spMkLst>
        </pc:spChg>
        <pc:spChg chg="mod">
          <ac:chgData name="Cameron Barnes" userId="d8a92c99-960a-4e6a-a6c2-c1e42f6e3095" providerId="ADAL" clId="{1CF450AC-0769-45A9-9FC4-350FCE691801}" dt="2023-03-20T18:23:07.588" v="143"/>
          <ac:spMkLst>
            <pc:docMk/>
            <pc:sldMk cId="3997781709" sldId="411"/>
            <ac:spMk id="81" creationId="{28882D33-C3BA-E519-ABF1-E6E95AAD5DB8}"/>
          </ac:spMkLst>
        </pc:spChg>
        <pc:spChg chg="mod">
          <ac:chgData name="Cameron Barnes" userId="d8a92c99-960a-4e6a-a6c2-c1e42f6e3095" providerId="ADAL" clId="{1CF450AC-0769-45A9-9FC4-350FCE691801}" dt="2023-03-20T18:23:07.588" v="143"/>
          <ac:spMkLst>
            <pc:docMk/>
            <pc:sldMk cId="3997781709" sldId="411"/>
            <ac:spMk id="82" creationId="{7F62CDE0-A12D-2385-811C-B4D3FC962D72}"/>
          </ac:spMkLst>
        </pc:spChg>
        <pc:spChg chg="mod">
          <ac:chgData name="Cameron Barnes" userId="d8a92c99-960a-4e6a-a6c2-c1e42f6e3095" providerId="ADAL" clId="{1CF450AC-0769-45A9-9FC4-350FCE691801}" dt="2023-03-20T18:23:07.588" v="143"/>
          <ac:spMkLst>
            <pc:docMk/>
            <pc:sldMk cId="3997781709" sldId="411"/>
            <ac:spMk id="83" creationId="{914A2424-BF39-36AA-709A-FA798FD8080A}"/>
          </ac:spMkLst>
        </pc:spChg>
        <pc:spChg chg="mod">
          <ac:chgData name="Cameron Barnes" userId="d8a92c99-960a-4e6a-a6c2-c1e42f6e3095" providerId="ADAL" clId="{1CF450AC-0769-45A9-9FC4-350FCE691801}" dt="2023-03-20T18:23:07.588" v="143"/>
          <ac:spMkLst>
            <pc:docMk/>
            <pc:sldMk cId="3997781709" sldId="411"/>
            <ac:spMk id="84" creationId="{013EAEEA-3D72-F135-982B-ACEEED64F6E4}"/>
          </ac:spMkLst>
        </pc:spChg>
        <pc:spChg chg="mod">
          <ac:chgData name="Cameron Barnes" userId="d8a92c99-960a-4e6a-a6c2-c1e42f6e3095" providerId="ADAL" clId="{1CF450AC-0769-45A9-9FC4-350FCE691801}" dt="2023-03-20T18:23:07.588" v="143"/>
          <ac:spMkLst>
            <pc:docMk/>
            <pc:sldMk cId="3997781709" sldId="411"/>
            <ac:spMk id="85" creationId="{240E01D0-BD15-FEB7-FFD6-6AA357786380}"/>
          </ac:spMkLst>
        </pc:spChg>
        <pc:spChg chg="mod">
          <ac:chgData name="Cameron Barnes" userId="d8a92c99-960a-4e6a-a6c2-c1e42f6e3095" providerId="ADAL" clId="{1CF450AC-0769-45A9-9FC4-350FCE691801}" dt="2023-03-20T18:23:07.588" v="143"/>
          <ac:spMkLst>
            <pc:docMk/>
            <pc:sldMk cId="3997781709" sldId="411"/>
            <ac:spMk id="86" creationId="{93DD2F39-9F56-9972-77D0-3207D2A327E6}"/>
          </ac:spMkLst>
        </pc:spChg>
        <pc:spChg chg="mod">
          <ac:chgData name="Cameron Barnes" userId="d8a92c99-960a-4e6a-a6c2-c1e42f6e3095" providerId="ADAL" clId="{1CF450AC-0769-45A9-9FC4-350FCE691801}" dt="2023-03-20T18:23:07.588" v="143"/>
          <ac:spMkLst>
            <pc:docMk/>
            <pc:sldMk cId="3997781709" sldId="411"/>
            <ac:spMk id="87" creationId="{85854DC7-85F6-E26E-8F0B-A17A3A4F5CBF}"/>
          </ac:spMkLst>
        </pc:spChg>
        <pc:spChg chg="mod">
          <ac:chgData name="Cameron Barnes" userId="d8a92c99-960a-4e6a-a6c2-c1e42f6e3095" providerId="ADAL" clId="{1CF450AC-0769-45A9-9FC4-350FCE691801}" dt="2023-03-20T18:23:07.588" v="143"/>
          <ac:spMkLst>
            <pc:docMk/>
            <pc:sldMk cId="3997781709" sldId="411"/>
            <ac:spMk id="88" creationId="{614C618B-AC47-1085-47F8-7C99749BEA18}"/>
          </ac:spMkLst>
        </pc:spChg>
        <pc:spChg chg="mod">
          <ac:chgData name="Cameron Barnes" userId="d8a92c99-960a-4e6a-a6c2-c1e42f6e3095" providerId="ADAL" clId="{1CF450AC-0769-45A9-9FC4-350FCE691801}" dt="2023-03-20T18:23:07.588" v="143"/>
          <ac:spMkLst>
            <pc:docMk/>
            <pc:sldMk cId="3997781709" sldId="411"/>
            <ac:spMk id="89" creationId="{2F7B6EC2-FAB1-3D7B-6430-DD1AC075C95D}"/>
          </ac:spMkLst>
        </pc:spChg>
        <pc:spChg chg="mod">
          <ac:chgData name="Cameron Barnes" userId="d8a92c99-960a-4e6a-a6c2-c1e42f6e3095" providerId="ADAL" clId="{1CF450AC-0769-45A9-9FC4-350FCE691801}" dt="2023-03-20T18:23:07.588" v="143"/>
          <ac:spMkLst>
            <pc:docMk/>
            <pc:sldMk cId="3997781709" sldId="411"/>
            <ac:spMk id="90" creationId="{F09E2C3A-0310-71D5-0128-5594D67484B1}"/>
          </ac:spMkLst>
        </pc:spChg>
        <pc:spChg chg="mod">
          <ac:chgData name="Cameron Barnes" userId="d8a92c99-960a-4e6a-a6c2-c1e42f6e3095" providerId="ADAL" clId="{1CF450AC-0769-45A9-9FC4-350FCE691801}" dt="2023-03-20T18:23:07.588" v="143"/>
          <ac:spMkLst>
            <pc:docMk/>
            <pc:sldMk cId="3997781709" sldId="411"/>
            <ac:spMk id="91" creationId="{D81BCE0F-8763-8E7A-3922-1D9CA5E8FB97}"/>
          </ac:spMkLst>
        </pc:spChg>
        <pc:spChg chg="mod">
          <ac:chgData name="Cameron Barnes" userId="d8a92c99-960a-4e6a-a6c2-c1e42f6e3095" providerId="ADAL" clId="{1CF450AC-0769-45A9-9FC4-350FCE691801}" dt="2023-03-20T18:23:07.588" v="143"/>
          <ac:spMkLst>
            <pc:docMk/>
            <pc:sldMk cId="3997781709" sldId="411"/>
            <ac:spMk id="92" creationId="{C5DA4034-743A-B8B1-5C2B-A23E1E16372A}"/>
          </ac:spMkLst>
        </pc:spChg>
        <pc:spChg chg="mod">
          <ac:chgData name="Cameron Barnes" userId="d8a92c99-960a-4e6a-a6c2-c1e42f6e3095" providerId="ADAL" clId="{1CF450AC-0769-45A9-9FC4-350FCE691801}" dt="2023-03-20T18:23:07.588" v="143"/>
          <ac:spMkLst>
            <pc:docMk/>
            <pc:sldMk cId="3997781709" sldId="411"/>
            <ac:spMk id="93" creationId="{CEF1DFDC-09AF-17BD-B0EC-6677B09894A3}"/>
          </ac:spMkLst>
        </pc:spChg>
        <pc:spChg chg="mod">
          <ac:chgData name="Cameron Barnes" userId="d8a92c99-960a-4e6a-a6c2-c1e42f6e3095" providerId="ADAL" clId="{1CF450AC-0769-45A9-9FC4-350FCE691801}" dt="2023-03-20T18:23:07.588" v="143"/>
          <ac:spMkLst>
            <pc:docMk/>
            <pc:sldMk cId="3997781709" sldId="411"/>
            <ac:spMk id="94" creationId="{593361E8-9BA9-6576-88DC-F04231A7877C}"/>
          </ac:spMkLst>
        </pc:spChg>
        <pc:spChg chg="mod">
          <ac:chgData name="Cameron Barnes" userId="d8a92c99-960a-4e6a-a6c2-c1e42f6e3095" providerId="ADAL" clId="{1CF450AC-0769-45A9-9FC4-350FCE691801}" dt="2023-03-20T18:23:07.588" v="143"/>
          <ac:spMkLst>
            <pc:docMk/>
            <pc:sldMk cId="3997781709" sldId="411"/>
            <ac:spMk id="95" creationId="{0305E7D7-BCED-4F8F-1DEA-2699661AB837}"/>
          </ac:spMkLst>
        </pc:spChg>
        <pc:spChg chg="mod">
          <ac:chgData name="Cameron Barnes" userId="d8a92c99-960a-4e6a-a6c2-c1e42f6e3095" providerId="ADAL" clId="{1CF450AC-0769-45A9-9FC4-350FCE691801}" dt="2023-03-20T18:23:07.588" v="143"/>
          <ac:spMkLst>
            <pc:docMk/>
            <pc:sldMk cId="3997781709" sldId="411"/>
            <ac:spMk id="96" creationId="{12CA78B8-AD61-ABB5-32C1-1BBAAE0015BB}"/>
          </ac:spMkLst>
        </pc:spChg>
        <pc:spChg chg="mod">
          <ac:chgData name="Cameron Barnes" userId="d8a92c99-960a-4e6a-a6c2-c1e42f6e3095" providerId="ADAL" clId="{1CF450AC-0769-45A9-9FC4-350FCE691801}" dt="2023-03-20T18:23:07.588" v="143"/>
          <ac:spMkLst>
            <pc:docMk/>
            <pc:sldMk cId="3997781709" sldId="411"/>
            <ac:spMk id="97" creationId="{2B7A3BAC-0318-5C8E-4873-7FB983426C14}"/>
          </ac:spMkLst>
        </pc:spChg>
        <pc:spChg chg="mod">
          <ac:chgData name="Cameron Barnes" userId="d8a92c99-960a-4e6a-a6c2-c1e42f6e3095" providerId="ADAL" clId="{1CF450AC-0769-45A9-9FC4-350FCE691801}" dt="2023-03-20T18:23:07.588" v="143"/>
          <ac:spMkLst>
            <pc:docMk/>
            <pc:sldMk cId="3997781709" sldId="411"/>
            <ac:spMk id="98" creationId="{09CFE7F6-5C12-ABB8-A01E-55213C6EFBD5}"/>
          </ac:spMkLst>
        </pc:spChg>
        <pc:spChg chg="mod">
          <ac:chgData name="Cameron Barnes" userId="d8a92c99-960a-4e6a-a6c2-c1e42f6e3095" providerId="ADAL" clId="{1CF450AC-0769-45A9-9FC4-350FCE691801}" dt="2023-03-20T18:23:07.588" v="143"/>
          <ac:spMkLst>
            <pc:docMk/>
            <pc:sldMk cId="3997781709" sldId="411"/>
            <ac:spMk id="99" creationId="{CB8F7C68-C1B8-B62D-7CB6-D3D229DBFB61}"/>
          </ac:spMkLst>
        </pc:spChg>
        <pc:spChg chg="mod">
          <ac:chgData name="Cameron Barnes" userId="d8a92c99-960a-4e6a-a6c2-c1e42f6e3095" providerId="ADAL" clId="{1CF450AC-0769-45A9-9FC4-350FCE691801}" dt="2023-03-20T18:23:07.588" v="143"/>
          <ac:spMkLst>
            <pc:docMk/>
            <pc:sldMk cId="3997781709" sldId="411"/>
            <ac:spMk id="100" creationId="{3E9FE6DA-0FD9-01ED-8DC7-EA1A81F33F18}"/>
          </ac:spMkLst>
        </pc:spChg>
        <pc:spChg chg="mod">
          <ac:chgData name="Cameron Barnes" userId="d8a92c99-960a-4e6a-a6c2-c1e42f6e3095" providerId="ADAL" clId="{1CF450AC-0769-45A9-9FC4-350FCE691801}" dt="2023-03-20T18:23:07.588" v="143"/>
          <ac:spMkLst>
            <pc:docMk/>
            <pc:sldMk cId="3997781709" sldId="411"/>
            <ac:spMk id="101" creationId="{3AFBF3EA-7575-E72C-3B52-1CDF13706727}"/>
          </ac:spMkLst>
        </pc:spChg>
        <pc:spChg chg="mod">
          <ac:chgData name="Cameron Barnes" userId="d8a92c99-960a-4e6a-a6c2-c1e42f6e3095" providerId="ADAL" clId="{1CF450AC-0769-45A9-9FC4-350FCE691801}" dt="2023-03-20T18:23:07.588" v="143"/>
          <ac:spMkLst>
            <pc:docMk/>
            <pc:sldMk cId="3997781709" sldId="411"/>
            <ac:spMk id="102" creationId="{5B1B583C-38DD-FB89-86DB-D5B7516FD9D8}"/>
          </ac:spMkLst>
        </pc:spChg>
        <pc:spChg chg="add del">
          <ac:chgData name="Cameron Barnes" userId="d8a92c99-960a-4e6a-a6c2-c1e42f6e3095" providerId="ADAL" clId="{1CF450AC-0769-45A9-9FC4-350FCE691801}" dt="2023-03-23T02:11:25.823" v="3515"/>
          <ac:spMkLst>
            <pc:docMk/>
            <pc:sldMk cId="3997781709" sldId="411"/>
            <ac:spMk id="104" creationId="{A9F684C7-D351-73C3-BB58-1BF1F2674FCB}"/>
          </ac:spMkLst>
        </pc:spChg>
        <pc:grpChg chg="del">
          <ac:chgData name="Cameron Barnes" userId="d8a92c99-960a-4e6a-a6c2-c1e42f6e3095" providerId="ADAL" clId="{1CF450AC-0769-45A9-9FC4-350FCE691801}" dt="2023-03-20T18:23:06.309" v="142" actId="478"/>
          <ac:grpSpMkLst>
            <pc:docMk/>
            <pc:sldMk cId="3997781709" sldId="411"/>
            <ac:grpSpMk id="11" creationId="{4F79AF8F-6118-D934-488F-C1A1653C4211}"/>
          </ac:grpSpMkLst>
        </pc:grpChg>
        <pc:grpChg chg="add mod">
          <ac:chgData name="Cameron Barnes" userId="d8a92c99-960a-4e6a-a6c2-c1e42f6e3095" providerId="ADAL" clId="{1CF450AC-0769-45A9-9FC4-350FCE691801}" dt="2023-03-20T18:23:07.588" v="143"/>
          <ac:grpSpMkLst>
            <pc:docMk/>
            <pc:sldMk cId="3997781709" sldId="411"/>
            <ac:grpSpMk id="61" creationId="{16486846-071C-6AF7-A32F-420D7ADBA4FE}"/>
          </ac:grpSpMkLst>
        </pc:grpChg>
        <pc:grpChg chg="mod">
          <ac:chgData name="Cameron Barnes" userId="d8a92c99-960a-4e6a-a6c2-c1e42f6e3095" providerId="ADAL" clId="{1CF450AC-0769-45A9-9FC4-350FCE691801}" dt="2023-03-20T18:23:07.588" v="143"/>
          <ac:grpSpMkLst>
            <pc:docMk/>
            <pc:sldMk cId="3997781709" sldId="411"/>
            <ac:grpSpMk id="63" creationId="{0C09C817-820A-CD85-0E43-D7A0E2767AC7}"/>
          </ac:grpSpMkLst>
        </pc:grpChg>
        <pc:grpChg chg="mod">
          <ac:chgData name="Cameron Barnes" userId="d8a92c99-960a-4e6a-a6c2-c1e42f6e3095" providerId="ADAL" clId="{1CF450AC-0769-45A9-9FC4-350FCE691801}" dt="2023-03-20T18:23:07.588" v="143"/>
          <ac:grpSpMkLst>
            <pc:docMk/>
            <pc:sldMk cId="3997781709" sldId="411"/>
            <ac:grpSpMk id="64" creationId="{0437583F-FE1D-6C1C-9E3C-AEE5E3554C72}"/>
          </ac:grpSpMkLst>
        </pc:grpChg>
        <pc:grpChg chg="mod">
          <ac:chgData name="Cameron Barnes" userId="d8a92c99-960a-4e6a-a6c2-c1e42f6e3095" providerId="ADAL" clId="{1CF450AC-0769-45A9-9FC4-350FCE691801}" dt="2023-03-20T18:23:07.588" v="143"/>
          <ac:grpSpMkLst>
            <pc:docMk/>
            <pc:sldMk cId="3997781709" sldId="411"/>
            <ac:grpSpMk id="65" creationId="{0C6F1DC4-7AC2-9C8B-E00F-D5AB3A7C3296}"/>
          </ac:grpSpMkLst>
        </pc:grpChg>
        <pc:grpChg chg="mod">
          <ac:chgData name="Cameron Barnes" userId="d8a92c99-960a-4e6a-a6c2-c1e42f6e3095" providerId="ADAL" clId="{1CF450AC-0769-45A9-9FC4-350FCE691801}" dt="2023-03-20T18:23:07.588" v="143"/>
          <ac:grpSpMkLst>
            <pc:docMk/>
            <pc:sldMk cId="3997781709" sldId="411"/>
            <ac:grpSpMk id="66" creationId="{B012918C-CD4C-135B-81EF-04C031493BD6}"/>
          </ac:grpSpMkLst>
        </pc:grpChg>
        <pc:grpChg chg="mod">
          <ac:chgData name="Cameron Barnes" userId="d8a92c99-960a-4e6a-a6c2-c1e42f6e3095" providerId="ADAL" clId="{1CF450AC-0769-45A9-9FC4-350FCE691801}" dt="2023-03-20T18:23:07.588" v="143"/>
          <ac:grpSpMkLst>
            <pc:docMk/>
            <pc:sldMk cId="3997781709" sldId="411"/>
            <ac:grpSpMk id="67" creationId="{A535655B-61E4-9ABC-4D4D-3F8EB372C7A1}"/>
          </ac:grpSpMkLst>
        </pc:grpChg>
        <pc:grpChg chg="mod">
          <ac:chgData name="Cameron Barnes" userId="d8a92c99-960a-4e6a-a6c2-c1e42f6e3095" providerId="ADAL" clId="{1CF450AC-0769-45A9-9FC4-350FCE691801}" dt="2023-03-20T18:23:07.588" v="143"/>
          <ac:grpSpMkLst>
            <pc:docMk/>
            <pc:sldMk cId="3997781709" sldId="411"/>
            <ac:grpSpMk id="68" creationId="{5CAD38C4-B9E4-D0C7-B293-9EEE022DC157}"/>
          </ac:grpSpMkLst>
        </pc:grpChg>
        <pc:grpChg chg="mod">
          <ac:chgData name="Cameron Barnes" userId="d8a92c99-960a-4e6a-a6c2-c1e42f6e3095" providerId="ADAL" clId="{1CF450AC-0769-45A9-9FC4-350FCE691801}" dt="2023-03-20T18:23:07.588" v="143"/>
          <ac:grpSpMkLst>
            <pc:docMk/>
            <pc:sldMk cId="3997781709" sldId="411"/>
            <ac:grpSpMk id="69" creationId="{952BC0AA-71C8-2640-669C-AFF84E92FFE2}"/>
          </ac:grpSpMkLst>
        </pc:grpChg>
        <pc:grpChg chg="mod">
          <ac:chgData name="Cameron Barnes" userId="d8a92c99-960a-4e6a-a6c2-c1e42f6e3095" providerId="ADAL" clId="{1CF450AC-0769-45A9-9FC4-350FCE691801}" dt="2023-03-20T18:23:07.588" v="143"/>
          <ac:grpSpMkLst>
            <pc:docMk/>
            <pc:sldMk cId="3997781709" sldId="411"/>
            <ac:grpSpMk id="72" creationId="{4AC8B354-1EA0-EB5C-1A76-6CE0627F799A}"/>
          </ac:grpSpMkLst>
        </pc:grpChg>
        <pc:grpChg chg="mod">
          <ac:chgData name="Cameron Barnes" userId="d8a92c99-960a-4e6a-a6c2-c1e42f6e3095" providerId="ADAL" clId="{1CF450AC-0769-45A9-9FC4-350FCE691801}" dt="2023-03-20T18:23:07.588" v="143"/>
          <ac:grpSpMkLst>
            <pc:docMk/>
            <pc:sldMk cId="3997781709" sldId="411"/>
            <ac:grpSpMk id="73" creationId="{C088DFC6-10A4-F673-B415-6C98121979C1}"/>
          </ac:grpSpMkLst>
        </pc:grpChg>
        <pc:grpChg chg="mod">
          <ac:chgData name="Cameron Barnes" userId="d8a92c99-960a-4e6a-a6c2-c1e42f6e3095" providerId="ADAL" clId="{1CF450AC-0769-45A9-9FC4-350FCE691801}" dt="2023-03-20T18:23:07.588" v="143"/>
          <ac:grpSpMkLst>
            <pc:docMk/>
            <pc:sldMk cId="3997781709" sldId="411"/>
            <ac:grpSpMk id="74" creationId="{9EFB28AB-7052-8842-8768-94927834FC1E}"/>
          </ac:grpSpMkLst>
        </pc:grpChg>
        <pc:grpChg chg="mod">
          <ac:chgData name="Cameron Barnes" userId="d8a92c99-960a-4e6a-a6c2-c1e42f6e3095" providerId="ADAL" clId="{1CF450AC-0769-45A9-9FC4-350FCE691801}" dt="2023-03-20T18:23:07.588" v="143"/>
          <ac:grpSpMkLst>
            <pc:docMk/>
            <pc:sldMk cId="3997781709" sldId="411"/>
            <ac:grpSpMk id="75" creationId="{6337CB81-814E-E58F-8115-E806D0E12759}"/>
          </ac:grpSpMkLst>
        </pc:grpChg>
        <pc:grpChg chg="mod">
          <ac:chgData name="Cameron Barnes" userId="d8a92c99-960a-4e6a-a6c2-c1e42f6e3095" providerId="ADAL" clId="{1CF450AC-0769-45A9-9FC4-350FCE691801}" dt="2023-03-20T18:23:07.588" v="143"/>
          <ac:grpSpMkLst>
            <pc:docMk/>
            <pc:sldMk cId="3997781709" sldId="411"/>
            <ac:grpSpMk id="78" creationId="{7828894C-0AB8-6168-E6D6-935F29629D14}"/>
          </ac:grpSpMkLst>
        </pc:grpChg>
        <pc:grpChg chg="mod">
          <ac:chgData name="Cameron Barnes" userId="d8a92c99-960a-4e6a-a6c2-c1e42f6e3095" providerId="ADAL" clId="{1CF450AC-0769-45A9-9FC4-350FCE691801}" dt="2023-03-20T18:23:07.588" v="143"/>
          <ac:grpSpMkLst>
            <pc:docMk/>
            <pc:sldMk cId="3997781709" sldId="411"/>
            <ac:grpSpMk id="79" creationId="{3BBEE734-70DC-FDE9-954D-C2E43A8C0530}"/>
          </ac:grpSpMkLst>
        </pc:grpChg>
        <pc:grpChg chg="mod">
          <ac:chgData name="Cameron Barnes" userId="d8a92c99-960a-4e6a-a6c2-c1e42f6e3095" providerId="ADAL" clId="{1CF450AC-0769-45A9-9FC4-350FCE691801}" dt="2023-03-20T18:23:07.588" v="143"/>
          <ac:grpSpMkLst>
            <pc:docMk/>
            <pc:sldMk cId="3997781709" sldId="411"/>
            <ac:grpSpMk id="80" creationId="{6DDA5256-24E4-DE11-CEE8-35F84275AE07}"/>
          </ac:grpSpMkLst>
        </pc:grpChg>
        <pc:picChg chg="add del mod">
          <ac:chgData name="Cameron Barnes" userId="d8a92c99-960a-4e6a-a6c2-c1e42f6e3095" providerId="ADAL" clId="{1CF450AC-0769-45A9-9FC4-350FCE691801}" dt="2023-03-23T02:11:55.976" v="3521" actId="478"/>
          <ac:picMkLst>
            <pc:docMk/>
            <pc:sldMk cId="3997781709" sldId="411"/>
            <ac:picMk id="8" creationId="{96E0085F-6560-4ADA-A072-EE17BCD2E2AA}"/>
          </ac:picMkLst>
        </pc:picChg>
        <pc:picChg chg="add mod">
          <ac:chgData name="Cameron Barnes" userId="d8a92c99-960a-4e6a-a6c2-c1e42f6e3095" providerId="ADAL" clId="{1CF450AC-0769-45A9-9FC4-350FCE691801}" dt="2023-03-23T02:17:55.647" v="3552" actId="1582"/>
          <ac:picMkLst>
            <pc:docMk/>
            <pc:sldMk cId="3997781709" sldId="411"/>
            <ac:picMk id="105" creationId="{409D41DE-B10D-4120-69FD-0CFA13F2D6E2}"/>
          </ac:picMkLst>
        </pc:picChg>
        <pc:cxnChg chg="add del mod">
          <ac:chgData name="Cameron Barnes" userId="d8a92c99-960a-4e6a-a6c2-c1e42f6e3095" providerId="ADAL" clId="{1CF450AC-0769-45A9-9FC4-350FCE691801}" dt="2023-03-20T18:23:12.068" v="144" actId="478"/>
          <ac:cxnSpMkLst>
            <pc:docMk/>
            <pc:sldMk cId="3997781709" sldId="411"/>
            <ac:cxnSpMk id="8" creationId="{434B9F6F-01C7-0424-BFBE-3018EBD29BCB}"/>
          </ac:cxnSpMkLst>
        </pc:cxnChg>
        <pc:cxnChg chg="add mod">
          <ac:chgData name="Cameron Barnes" userId="d8a92c99-960a-4e6a-a6c2-c1e42f6e3095" providerId="ADAL" clId="{1CF450AC-0769-45A9-9FC4-350FCE691801}" dt="2023-03-20T18:23:16.436" v="145" actId="14100"/>
          <ac:cxnSpMkLst>
            <pc:docMk/>
            <pc:sldMk cId="3997781709" sldId="411"/>
            <ac:cxnSpMk id="23" creationId="{5E283AAA-FB76-E5FC-4753-52F473CF273C}"/>
          </ac:cxnSpMkLst>
        </pc:cxnChg>
        <pc:cxnChg chg="add mod">
          <ac:chgData name="Cameron Barnes" userId="d8a92c99-960a-4e6a-a6c2-c1e42f6e3095" providerId="ADAL" clId="{1CF450AC-0769-45A9-9FC4-350FCE691801}" dt="2023-03-20T18:15:08.011" v="91"/>
          <ac:cxnSpMkLst>
            <pc:docMk/>
            <pc:sldMk cId="3997781709" sldId="411"/>
            <ac:cxnSpMk id="59" creationId="{94A6D49F-AF0C-E7C8-CBCA-072DA5436DAC}"/>
          </ac:cxnSpMkLst>
        </pc:cxnChg>
        <pc:cxnChg chg="add mod">
          <ac:chgData name="Cameron Barnes" userId="d8a92c99-960a-4e6a-a6c2-c1e42f6e3095" providerId="ADAL" clId="{1CF450AC-0769-45A9-9FC4-350FCE691801}" dt="2023-03-20T18:15:14.089" v="92"/>
          <ac:cxnSpMkLst>
            <pc:docMk/>
            <pc:sldMk cId="3997781709" sldId="411"/>
            <ac:cxnSpMk id="60" creationId="{8E0B18D9-C25B-2136-BC02-18292A39F08F}"/>
          </ac:cxnSpMkLst>
        </pc:cxnChg>
      </pc:sldChg>
      <pc:sldChg chg="del">
        <pc:chgData name="Cameron Barnes" userId="d8a92c99-960a-4e6a-a6c2-c1e42f6e3095" providerId="ADAL" clId="{1CF450AC-0769-45A9-9FC4-350FCE691801}" dt="2023-03-20T18:03:25.141" v="12" actId="47"/>
        <pc:sldMkLst>
          <pc:docMk/>
          <pc:sldMk cId="2165848014" sldId="412"/>
        </pc:sldMkLst>
      </pc:sldChg>
      <pc:sldChg chg="addSp delSp modSp mod">
        <pc:chgData name="Cameron Barnes" userId="d8a92c99-960a-4e6a-a6c2-c1e42f6e3095" providerId="ADAL" clId="{1CF450AC-0769-45A9-9FC4-350FCE691801}" dt="2023-03-21T13:17:57.254" v="1297" actId="20577"/>
        <pc:sldMkLst>
          <pc:docMk/>
          <pc:sldMk cId="3692453408" sldId="413"/>
        </pc:sldMkLst>
        <pc:spChg chg="mod">
          <ac:chgData name="Cameron Barnes" userId="d8a92c99-960a-4e6a-a6c2-c1e42f6e3095" providerId="ADAL" clId="{1CF450AC-0769-45A9-9FC4-350FCE691801}" dt="2023-03-21T13:17:57.254" v="1297" actId="20577"/>
          <ac:spMkLst>
            <pc:docMk/>
            <pc:sldMk cId="3692453408" sldId="413"/>
            <ac:spMk id="2" creationId="{5B639B3D-425E-BADF-930D-5E28339D554E}"/>
          </ac:spMkLst>
        </pc:spChg>
        <pc:spChg chg="add mod">
          <ac:chgData name="Cameron Barnes" userId="d8a92c99-960a-4e6a-a6c2-c1e42f6e3095" providerId="ADAL" clId="{1CF450AC-0769-45A9-9FC4-350FCE691801}" dt="2023-03-20T18:27:44.731" v="197" actId="207"/>
          <ac:spMkLst>
            <pc:docMk/>
            <pc:sldMk cId="3692453408" sldId="413"/>
            <ac:spMk id="3" creationId="{63D8448B-060B-EAA9-2000-BA25C61E5A5D}"/>
          </ac:spMkLst>
        </pc:spChg>
        <pc:spChg chg="del">
          <ac:chgData name="Cameron Barnes" userId="d8a92c99-960a-4e6a-a6c2-c1e42f6e3095" providerId="ADAL" clId="{1CF450AC-0769-45A9-9FC4-350FCE691801}" dt="2023-03-20T18:26:20.565" v="183" actId="478"/>
          <ac:spMkLst>
            <pc:docMk/>
            <pc:sldMk cId="3692453408" sldId="413"/>
            <ac:spMk id="14" creationId="{818DCE5E-468D-B47E-DA81-EFD368F5AD56}"/>
          </ac:spMkLst>
        </pc:spChg>
        <pc:spChg chg="mod">
          <ac:chgData name="Cameron Barnes" userId="d8a92c99-960a-4e6a-a6c2-c1e42f6e3095" providerId="ADAL" clId="{1CF450AC-0769-45A9-9FC4-350FCE691801}" dt="2023-03-20T18:26:47.361" v="190" actId="1076"/>
          <ac:spMkLst>
            <pc:docMk/>
            <pc:sldMk cId="3692453408" sldId="413"/>
            <ac:spMk id="36" creationId="{60BA2488-47A2-81EE-DDB1-1B45519BE606}"/>
          </ac:spMkLst>
        </pc:spChg>
        <pc:spChg chg="mod">
          <ac:chgData name="Cameron Barnes" userId="d8a92c99-960a-4e6a-a6c2-c1e42f6e3095" providerId="ADAL" clId="{1CF450AC-0769-45A9-9FC4-350FCE691801}" dt="2023-03-20T18:26:38.873" v="188" actId="6549"/>
          <ac:spMkLst>
            <pc:docMk/>
            <pc:sldMk cId="3692453408" sldId="413"/>
            <ac:spMk id="107" creationId="{608CD6EB-A08C-5B27-D3D7-6715DE972A29}"/>
          </ac:spMkLst>
        </pc:spChg>
        <pc:spChg chg="del">
          <ac:chgData name="Cameron Barnes" userId="d8a92c99-960a-4e6a-a6c2-c1e42f6e3095" providerId="ADAL" clId="{1CF450AC-0769-45A9-9FC4-350FCE691801}" dt="2023-03-20T18:26:34.665" v="187" actId="478"/>
          <ac:spMkLst>
            <pc:docMk/>
            <pc:sldMk cId="3692453408" sldId="413"/>
            <ac:spMk id="111" creationId="{B49BE1B1-F2F9-A966-B568-482DC1580AFA}"/>
          </ac:spMkLst>
        </pc:spChg>
        <pc:spChg chg="del">
          <ac:chgData name="Cameron Barnes" userId="d8a92c99-960a-4e6a-a6c2-c1e42f6e3095" providerId="ADAL" clId="{1CF450AC-0769-45A9-9FC4-350FCE691801}" dt="2023-03-20T18:26:34.665" v="187" actId="478"/>
          <ac:spMkLst>
            <pc:docMk/>
            <pc:sldMk cId="3692453408" sldId="413"/>
            <ac:spMk id="113" creationId="{BEC783CA-3E2F-5A32-6471-4E3CD9BDCA64}"/>
          </ac:spMkLst>
        </pc:spChg>
        <pc:spChg chg="del mod">
          <ac:chgData name="Cameron Barnes" userId="d8a92c99-960a-4e6a-a6c2-c1e42f6e3095" providerId="ADAL" clId="{1CF450AC-0769-45A9-9FC4-350FCE691801}" dt="2023-03-20T18:26:30.725" v="186" actId="478"/>
          <ac:spMkLst>
            <pc:docMk/>
            <pc:sldMk cId="3692453408" sldId="413"/>
            <ac:spMk id="114" creationId="{C7BFFA57-9218-EE0F-6164-834DFA071805}"/>
          </ac:spMkLst>
        </pc:spChg>
        <pc:spChg chg="del">
          <ac:chgData name="Cameron Barnes" userId="d8a92c99-960a-4e6a-a6c2-c1e42f6e3095" providerId="ADAL" clId="{1CF450AC-0769-45A9-9FC4-350FCE691801}" dt="2023-03-20T18:26:34.665" v="187" actId="478"/>
          <ac:spMkLst>
            <pc:docMk/>
            <pc:sldMk cId="3692453408" sldId="413"/>
            <ac:spMk id="125" creationId="{18455016-5C5D-2D8D-83BB-68E2B8E51783}"/>
          </ac:spMkLst>
        </pc:spChg>
        <pc:spChg chg="del">
          <ac:chgData name="Cameron Barnes" userId="d8a92c99-960a-4e6a-a6c2-c1e42f6e3095" providerId="ADAL" clId="{1CF450AC-0769-45A9-9FC4-350FCE691801}" dt="2023-03-20T18:26:34.665" v="187" actId="478"/>
          <ac:spMkLst>
            <pc:docMk/>
            <pc:sldMk cId="3692453408" sldId="413"/>
            <ac:spMk id="126" creationId="{1B2B2D99-40D8-0F5F-445A-E48C268C0C4A}"/>
          </ac:spMkLst>
        </pc:spChg>
        <pc:spChg chg="del">
          <ac:chgData name="Cameron Barnes" userId="d8a92c99-960a-4e6a-a6c2-c1e42f6e3095" providerId="ADAL" clId="{1CF450AC-0769-45A9-9FC4-350FCE691801}" dt="2023-03-20T18:26:34.665" v="187" actId="478"/>
          <ac:spMkLst>
            <pc:docMk/>
            <pc:sldMk cId="3692453408" sldId="413"/>
            <ac:spMk id="1065" creationId="{86C6054F-1A3F-AA0B-B8CC-DA872FD38CE5}"/>
          </ac:spMkLst>
        </pc:spChg>
        <pc:grpChg chg="del">
          <ac:chgData name="Cameron Barnes" userId="d8a92c99-960a-4e6a-a6c2-c1e42f6e3095" providerId="ADAL" clId="{1CF450AC-0769-45A9-9FC4-350FCE691801}" dt="2023-03-20T18:27:05.584" v="191" actId="478"/>
          <ac:grpSpMkLst>
            <pc:docMk/>
            <pc:sldMk cId="3692453408" sldId="413"/>
            <ac:grpSpMk id="110" creationId="{8ABAFAD0-7F03-AA34-EBCC-B317703C3521}"/>
          </ac:grpSpMkLst>
        </pc:grpChg>
        <pc:picChg chg="del">
          <ac:chgData name="Cameron Barnes" userId="d8a92c99-960a-4e6a-a6c2-c1e42f6e3095" providerId="ADAL" clId="{1CF450AC-0769-45A9-9FC4-350FCE691801}" dt="2023-03-20T18:26:27.046" v="184" actId="478"/>
          <ac:picMkLst>
            <pc:docMk/>
            <pc:sldMk cId="3692453408" sldId="413"/>
            <ac:picMk id="122" creationId="{A2EB56B0-3493-D1AA-211D-8E48034F77EE}"/>
          </ac:picMkLst>
        </pc:picChg>
        <pc:picChg chg="del">
          <ac:chgData name="Cameron Barnes" userId="d8a92c99-960a-4e6a-a6c2-c1e42f6e3095" providerId="ADAL" clId="{1CF450AC-0769-45A9-9FC4-350FCE691801}" dt="2023-03-20T18:26:34.665" v="187" actId="478"/>
          <ac:picMkLst>
            <pc:docMk/>
            <pc:sldMk cId="3692453408" sldId="413"/>
            <ac:picMk id="1026" creationId="{12CECD0B-121F-9BAE-6E8D-E8CE1C9D3DDA}"/>
          </ac:picMkLst>
        </pc:picChg>
        <pc:cxnChg chg="mod">
          <ac:chgData name="Cameron Barnes" userId="d8a92c99-960a-4e6a-a6c2-c1e42f6e3095" providerId="ADAL" clId="{1CF450AC-0769-45A9-9FC4-350FCE691801}" dt="2023-03-20T18:27:05.584" v="191" actId="478"/>
          <ac:cxnSpMkLst>
            <pc:docMk/>
            <pc:sldMk cId="3692453408" sldId="413"/>
            <ac:cxnSpMk id="21" creationId="{DE9A401B-7D31-D642-02AE-927D565B6E70}"/>
          </ac:cxnSpMkLst>
        </pc:cxnChg>
        <pc:cxnChg chg="del">
          <ac:chgData name="Cameron Barnes" userId="d8a92c99-960a-4e6a-a6c2-c1e42f6e3095" providerId="ADAL" clId="{1CF450AC-0769-45A9-9FC4-350FCE691801}" dt="2023-03-20T18:26:34.665" v="187" actId="478"/>
          <ac:cxnSpMkLst>
            <pc:docMk/>
            <pc:sldMk cId="3692453408" sldId="413"/>
            <ac:cxnSpMk id="89" creationId="{6D928650-D476-118B-22C2-3D24752A24BF}"/>
          </ac:cxnSpMkLst>
        </pc:cxnChg>
        <pc:cxnChg chg="del">
          <ac:chgData name="Cameron Barnes" userId="d8a92c99-960a-4e6a-a6c2-c1e42f6e3095" providerId="ADAL" clId="{1CF450AC-0769-45A9-9FC4-350FCE691801}" dt="2023-03-20T18:26:34.665" v="187" actId="478"/>
          <ac:cxnSpMkLst>
            <pc:docMk/>
            <pc:sldMk cId="3692453408" sldId="413"/>
            <ac:cxnSpMk id="1056" creationId="{47A507E3-F298-9C79-9402-D8157F118CE3}"/>
          </ac:cxnSpMkLst>
        </pc:cxnChg>
        <pc:cxnChg chg="del">
          <ac:chgData name="Cameron Barnes" userId="d8a92c99-960a-4e6a-a6c2-c1e42f6e3095" providerId="ADAL" clId="{1CF450AC-0769-45A9-9FC4-350FCE691801}" dt="2023-03-20T18:26:34.665" v="187" actId="478"/>
          <ac:cxnSpMkLst>
            <pc:docMk/>
            <pc:sldMk cId="3692453408" sldId="413"/>
            <ac:cxnSpMk id="1058" creationId="{9A57D193-A075-5E00-BD94-BA65CC517D95}"/>
          </ac:cxnSpMkLst>
        </pc:cxnChg>
        <pc:cxnChg chg="del">
          <ac:chgData name="Cameron Barnes" userId="d8a92c99-960a-4e6a-a6c2-c1e42f6e3095" providerId="ADAL" clId="{1CF450AC-0769-45A9-9FC4-350FCE691801}" dt="2023-03-20T18:26:34.665" v="187" actId="478"/>
          <ac:cxnSpMkLst>
            <pc:docMk/>
            <pc:sldMk cId="3692453408" sldId="413"/>
            <ac:cxnSpMk id="1060" creationId="{B1556B36-A803-B043-A941-989938CCDDBC}"/>
          </ac:cxnSpMkLst>
        </pc:cxnChg>
      </pc:sldChg>
      <pc:sldChg chg="del ord">
        <pc:chgData name="Cameron Barnes" userId="d8a92c99-960a-4e6a-a6c2-c1e42f6e3095" providerId="ADAL" clId="{1CF450AC-0769-45A9-9FC4-350FCE691801}" dt="2023-03-22T23:51:47.420" v="2795" actId="2696"/>
        <pc:sldMkLst>
          <pc:docMk/>
          <pc:sldMk cId="2493585828" sldId="414"/>
        </pc:sldMkLst>
      </pc:sldChg>
      <pc:sldChg chg="addSp delSp modSp mod">
        <pc:chgData name="Cameron Barnes" userId="d8a92c99-960a-4e6a-a6c2-c1e42f6e3095" providerId="ADAL" clId="{1CF450AC-0769-45A9-9FC4-350FCE691801}" dt="2023-03-23T00:42:12.388" v="2977" actId="478"/>
        <pc:sldMkLst>
          <pc:docMk/>
          <pc:sldMk cId="300284968" sldId="415"/>
        </pc:sldMkLst>
        <pc:spChg chg="mod">
          <ac:chgData name="Cameron Barnes" userId="d8a92c99-960a-4e6a-a6c2-c1e42f6e3095" providerId="ADAL" clId="{1CF450AC-0769-45A9-9FC4-350FCE691801}" dt="2023-03-23T00:40:00.940" v="2951" actId="1076"/>
          <ac:spMkLst>
            <pc:docMk/>
            <pc:sldMk cId="300284968" sldId="415"/>
            <ac:spMk id="2" creationId="{48637393-8662-D44E-E122-586D66567232}"/>
          </ac:spMkLst>
        </pc:spChg>
        <pc:spChg chg="mod">
          <ac:chgData name="Cameron Barnes" userId="d8a92c99-960a-4e6a-a6c2-c1e42f6e3095" providerId="ADAL" clId="{1CF450AC-0769-45A9-9FC4-350FCE691801}" dt="2023-03-23T00:40:55.063" v="2962" actId="1076"/>
          <ac:spMkLst>
            <pc:docMk/>
            <pc:sldMk cId="300284968" sldId="415"/>
            <ac:spMk id="3" creationId="{4FF5833E-832C-18F0-7C52-1152015CF19F}"/>
          </ac:spMkLst>
        </pc:spChg>
        <pc:spChg chg="del">
          <ac:chgData name="Cameron Barnes" userId="d8a92c99-960a-4e6a-a6c2-c1e42f6e3095" providerId="ADAL" clId="{1CF450AC-0769-45A9-9FC4-350FCE691801}" dt="2023-03-20T18:24:42.997" v="146" actId="478"/>
          <ac:spMkLst>
            <pc:docMk/>
            <pc:sldMk cId="300284968" sldId="415"/>
            <ac:spMk id="3" creationId="{51EFD901-BD9C-D685-4F4E-BDB0EA47CE1C}"/>
          </ac:spMkLst>
        </pc:spChg>
        <pc:spChg chg="mod">
          <ac:chgData name="Cameron Barnes" userId="d8a92c99-960a-4e6a-a6c2-c1e42f6e3095" providerId="ADAL" clId="{1CF450AC-0769-45A9-9FC4-350FCE691801}" dt="2023-03-23T00:41:05.299" v="2964" actId="1076"/>
          <ac:spMkLst>
            <pc:docMk/>
            <pc:sldMk cId="300284968" sldId="415"/>
            <ac:spMk id="5" creationId="{27FEC10C-AE8D-CF8A-49F7-455141CFE076}"/>
          </ac:spMkLst>
        </pc:spChg>
        <pc:spChg chg="mod">
          <ac:chgData name="Cameron Barnes" userId="d8a92c99-960a-4e6a-a6c2-c1e42f6e3095" providerId="ADAL" clId="{1CF450AC-0769-45A9-9FC4-350FCE691801}" dt="2023-03-23T00:39:34.609" v="2947" actId="1076"/>
          <ac:spMkLst>
            <pc:docMk/>
            <pc:sldMk cId="300284968" sldId="415"/>
            <ac:spMk id="7" creationId="{649B1939-5FAE-2242-1641-AE16CA41BC7F}"/>
          </ac:spMkLst>
        </pc:spChg>
        <pc:spChg chg="mod">
          <ac:chgData name="Cameron Barnes" userId="d8a92c99-960a-4e6a-a6c2-c1e42f6e3095" providerId="ADAL" clId="{1CF450AC-0769-45A9-9FC4-350FCE691801}" dt="2023-03-20T18:25:15.166" v="153" actId="165"/>
          <ac:spMkLst>
            <pc:docMk/>
            <pc:sldMk cId="300284968" sldId="415"/>
            <ac:spMk id="7" creationId="{8101FAB3-1DDE-5C6B-0C68-F4F37B95D8CB}"/>
          </ac:spMkLst>
        </pc:spChg>
        <pc:spChg chg="mod">
          <ac:chgData name="Cameron Barnes" userId="d8a92c99-960a-4e6a-a6c2-c1e42f6e3095" providerId="ADAL" clId="{1CF450AC-0769-45A9-9FC4-350FCE691801}" dt="2023-03-20T18:25:15.166" v="153" actId="165"/>
          <ac:spMkLst>
            <pc:docMk/>
            <pc:sldMk cId="300284968" sldId="415"/>
            <ac:spMk id="10" creationId="{6E54E31A-F991-7F6C-AF5E-597CFF9FC6E1}"/>
          </ac:spMkLst>
        </pc:spChg>
        <pc:spChg chg="mod">
          <ac:chgData name="Cameron Barnes" userId="d8a92c99-960a-4e6a-a6c2-c1e42f6e3095" providerId="ADAL" clId="{1CF450AC-0769-45A9-9FC4-350FCE691801}" dt="2023-03-20T18:25:15.166" v="153" actId="165"/>
          <ac:spMkLst>
            <pc:docMk/>
            <pc:sldMk cId="300284968" sldId="415"/>
            <ac:spMk id="11" creationId="{1E483C20-87EF-0821-3EDE-AAE82C96EE3E}"/>
          </ac:spMkLst>
        </pc:spChg>
        <pc:spChg chg="add mod">
          <ac:chgData name="Cameron Barnes" userId="d8a92c99-960a-4e6a-a6c2-c1e42f6e3095" providerId="ADAL" clId="{1CF450AC-0769-45A9-9FC4-350FCE691801}" dt="2023-03-23T00:35:39.964" v="2897" actId="1076"/>
          <ac:spMkLst>
            <pc:docMk/>
            <pc:sldMk cId="300284968" sldId="415"/>
            <ac:spMk id="14" creationId="{C37404DF-A8BB-0119-27F9-438EE5CA14D4}"/>
          </ac:spMkLst>
        </pc:spChg>
        <pc:spChg chg="mod">
          <ac:chgData name="Cameron Barnes" userId="d8a92c99-960a-4e6a-a6c2-c1e42f6e3095" providerId="ADAL" clId="{1CF450AC-0769-45A9-9FC4-350FCE691801}" dt="2023-03-20T18:25:15.166" v="153" actId="165"/>
          <ac:spMkLst>
            <pc:docMk/>
            <pc:sldMk cId="300284968" sldId="415"/>
            <ac:spMk id="19" creationId="{6DFFE66F-AF23-E660-E641-F6D0836A28DD}"/>
          </ac:spMkLst>
        </pc:spChg>
        <pc:spChg chg="mod">
          <ac:chgData name="Cameron Barnes" userId="d8a92c99-960a-4e6a-a6c2-c1e42f6e3095" providerId="ADAL" clId="{1CF450AC-0769-45A9-9FC4-350FCE691801}" dt="2023-03-20T18:25:15.166" v="153" actId="165"/>
          <ac:spMkLst>
            <pc:docMk/>
            <pc:sldMk cId="300284968" sldId="415"/>
            <ac:spMk id="32" creationId="{CA23C7BE-6976-374E-7D7B-DF01F04727E7}"/>
          </ac:spMkLst>
        </pc:spChg>
        <pc:spChg chg="mod">
          <ac:chgData name="Cameron Barnes" userId="d8a92c99-960a-4e6a-a6c2-c1e42f6e3095" providerId="ADAL" clId="{1CF450AC-0769-45A9-9FC4-350FCE691801}" dt="2023-03-20T18:25:18.004" v="154" actId="1076"/>
          <ac:spMkLst>
            <pc:docMk/>
            <pc:sldMk cId="300284968" sldId="415"/>
            <ac:spMk id="35" creationId="{F77C3A1B-B6F9-6C9E-2E64-05F6115896FA}"/>
          </ac:spMkLst>
        </pc:spChg>
        <pc:spChg chg="mod">
          <ac:chgData name="Cameron Barnes" userId="d8a92c99-960a-4e6a-a6c2-c1e42f6e3095" providerId="ADAL" clId="{1CF450AC-0769-45A9-9FC4-350FCE691801}" dt="2023-03-20T18:25:15.166" v="153" actId="165"/>
          <ac:spMkLst>
            <pc:docMk/>
            <pc:sldMk cId="300284968" sldId="415"/>
            <ac:spMk id="47" creationId="{FF0B03B5-631A-B6A3-6D61-4BBEC34B74E4}"/>
          </ac:spMkLst>
        </pc:spChg>
        <pc:spChg chg="mod">
          <ac:chgData name="Cameron Barnes" userId="d8a92c99-960a-4e6a-a6c2-c1e42f6e3095" providerId="ADAL" clId="{1CF450AC-0769-45A9-9FC4-350FCE691801}" dt="2023-03-20T18:25:15.166" v="153" actId="165"/>
          <ac:spMkLst>
            <pc:docMk/>
            <pc:sldMk cId="300284968" sldId="415"/>
            <ac:spMk id="48" creationId="{8D41CD91-3494-9C59-A21C-56C8A2560F92}"/>
          </ac:spMkLst>
        </pc:spChg>
        <pc:spChg chg="mod">
          <ac:chgData name="Cameron Barnes" userId="d8a92c99-960a-4e6a-a6c2-c1e42f6e3095" providerId="ADAL" clId="{1CF450AC-0769-45A9-9FC4-350FCE691801}" dt="2023-03-20T18:25:15.166" v="153" actId="165"/>
          <ac:spMkLst>
            <pc:docMk/>
            <pc:sldMk cId="300284968" sldId="415"/>
            <ac:spMk id="49" creationId="{FB18F8FC-F636-7684-4661-58C8CDA23B58}"/>
          </ac:spMkLst>
        </pc:spChg>
        <pc:spChg chg="del">
          <ac:chgData name="Cameron Barnes" userId="d8a92c99-960a-4e6a-a6c2-c1e42f6e3095" providerId="ADAL" clId="{1CF450AC-0769-45A9-9FC4-350FCE691801}" dt="2023-03-20T18:24:48.778" v="147" actId="478"/>
          <ac:spMkLst>
            <pc:docMk/>
            <pc:sldMk cId="300284968" sldId="415"/>
            <ac:spMk id="66" creationId="{841573CE-4B3B-75B8-787F-A5FE2B45CBCB}"/>
          </ac:spMkLst>
        </pc:spChg>
        <pc:spChg chg="del">
          <ac:chgData name="Cameron Barnes" userId="d8a92c99-960a-4e6a-a6c2-c1e42f6e3095" providerId="ADAL" clId="{1CF450AC-0769-45A9-9FC4-350FCE691801}" dt="2023-03-20T18:24:48.778" v="147" actId="478"/>
          <ac:spMkLst>
            <pc:docMk/>
            <pc:sldMk cId="300284968" sldId="415"/>
            <ac:spMk id="67" creationId="{267737F6-1BB8-57CC-E188-C2BAF6994D3A}"/>
          </ac:spMkLst>
        </pc:spChg>
        <pc:spChg chg="add mod">
          <ac:chgData name="Cameron Barnes" userId="d8a92c99-960a-4e6a-a6c2-c1e42f6e3095" providerId="ADAL" clId="{1CF450AC-0769-45A9-9FC4-350FCE691801}" dt="2023-03-23T00:38:10.203" v="2927" actId="1076"/>
          <ac:spMkLst>
            <pc:docMk/>
            <pc:sldMk cId="300284968" sldId="415"/>
            <ac:spMk id="72" creationId="{BF44CB55-8C40-B2E4-8604-34CA8CFAA242}"/>
          </ac:spMkLst>
        </pc:spChg>
        <pc:spChg chg="add mod topLvl">
          <ac:chgData name="Cameron Barnes" userId="d8a92c99-960a-4e6a-a6c2-c1e42f6e3095" providerId="ADAL" clId="{1CF450AC-0769-45A9-9FC4-350FCE691801}" dt="2023-03-23T00:38:44.009" v="2934" actId="208"/>
          <ac:spMkLst>
            <pc:docMk/>
            <pc:sldMk cId="300284968" sldId="415"/>
            <ac:spMk id="73" creationId="{E625BE46-2355-FD22-E4F8-125E25B28E36}"/>
          </ac:spMkLst>
        </pc:spChg>
        <pc:spChg chg="add del mod">
          <ac:chgData name="Cameron Barnes" userId="d8a92c99-960a-4e6a-a6c2-c1e42f6e3095" providerId="ADAL" clId="{1CF450AC-0769-45A9-9FC4-350FCE691801}" dt="2023-03-21T02:06:17.418" v="700" actId="478"/>
          <ac:spMkLst>
            <pc:docMk/>
            <pc:sldMk cId="300284968" sldId="415"/>
            <ac:spMk id="74" creationId="{E48BEB04-2837-73F7-2553-B3AFF4CBBA45}"/>
          </ac:spMkLst>
        </pc:spChg>
        <pc:spChg chg="add mod topLvl">
          <ac:chgData name="Cameron Barnes" userId="d8a92c99-960a-4e6a-a6c2-c1e42f6e3095" providerId="ADAL" clId="{1CF450AC-0769-45A9-9FC4-350FCE691801}" dt="2023-03-23T00:37:51.138" v="2924" actId="208"/>
          <ac:spMkLst>
            <pc:docMk/>
            <pc:sldMk cId="300284968" sldId="415"/>
            <ac:spMk id="77" creationId="{F73ECA14-F38A-7710-2158-73202E0A5B5D}"/>
          </ac:spMkLst>
        </pc:spChg>
        <pc:spChg chg="add mod topLvl">
          <ac:chgData name="Cameron Barnes" userId="d8a92c99-960a-4e6a-a6c2-c1e42f6e3095" providerId="ADAL" clId="{1CF450AC-0769-45A9-9FC4-350FCE691801}" dt="2023-03-23T00:38:52.539" v="2936" actId="208"/>
          <ac:spMkLst>
            <pc:docMk/>
            <pc:sldMk cId="300284968" sldId="415"/>
            <ac:spMk id="80" creationId="{379A1EB7-47D2-99FF-140D-79D2B7023BA7}"/>
          </ac:spMkLst>
        </pc:spChg>
        <pc:spChg chg="add del mod topLvl">
          <ac:chgData name="Cameron Barnes" userId="d8a92c99-960a-4e6a-a6c2-c1e42f6e3095" providerId="ADAL" clId="{1CF450AC-0769-45A9-9FC4-350FCE691801}" dt="2023-03-23T00:40:15.586" v="2953" actId="478"/>
          <ac:spMkLst>
            <pc:docMk/>
            <pc:sldMk cId="300284968" sldId="415"/>
            <ac:spMk id="87" creationId="{D307BAA2-40D0-1818-D70A-3F5772EBCB51}"/>
          </ac:spMkLst>
        </pc:spChg>
        <pc:spChg chg="add mod topLvl">
          <ac:chgData name="Cameron Barnes" userId="d8a92c99-960a-4e6a-a6c2-c1e42f6e3095" providerId="ADAL" clId="{1CF450AC-0769-45A9-9FC4-350FCE691801}" dt="2023-03-23T00:41:01.342" v="2963" actId="14100"/>
          <ac:spMkLst>
            <pc:docMk/>
            <pc:sldMk cId="300284968" sldId="415"/>
            <ac:spMk id="88" creationId="{F88B3BE9-1874-8458-1EEB-F53F0C9C2DA4}"/>
          </ac:spMkLst>
        </pc:spChg>
        <pc:spChg chg="add mod topLvl">
          <ac:chgData name="Cameron Barnes" userId="d8a92c99-960a-4e6a-a6c2-c1e42f6e3095" providerId="ADAL" clId="{1CF450AC-0769-45A9-9FC4-350FCE691801}" dt="2023-03-23T00:38:58.479" v="2938" actId="207"/>
          <ac:spMkLst>
            <pc:docMk/>
            <pc:sldMk cId="300284968" sldId="415"/>
            <ac:spMk id="89" creationId="{585B6E8F-EEBB-0B55-875C-00BD14D65C6C}"/>
          </ac:spMkLst>
        </pc:spChg>
        <pc:spChg chg="add del mod topLvl">
          <ac:chgData name="Cameron Barnes" userId="d8a92c99-960a-4e6a-a6c2-c1e42f6e3095" providerId="ADAL" clId="{1CF450AC-0769-45A9-9FC4-350FCE691801}" dt="2023-03-23T00:39:10.600" v="2940" actId="478"/>
          <ac:spMkLst>
            <pc:docMk/>
            <pc:sldMk cId="300284968" sldId="415"/>
            <ac:spMk id="90" creationId="{9BA78969-7447-70A3-605E-700D759442B4}"/>
          </ac:spMkLst>
        </pc:spChg>
        <pc:spChg chg="add del mod ord">
          <ac:chgData name="Cameron Barnes" userId="d8a92c99-960a-4e6a-a6c2-c1e42f6e3095" providerId="ADAL" clId="{1CF450AC-0769-45A9-9FC4-350FCE691801}" dt="2023-03-21T02:10:41.533" v="726" actId="478"/>
          <ac:spMkLst>
            <pc:docMk/>
            <pc:sldMk cId="300284968" sldId="415"/>
            <ac:spMk id="91" creationId="{6410F217-BB50-AD0B-D772-A4834F0F948A}"/>
          </ac:spMkLst>
        </pc:spChg>
        <pc:spChg chg="add del mod">
          <ac:chgData name="Cameron Barnes" userId="d8a92c99-960a-4e6a-a6c2-c1e42f6e3095" providerId="ADAL" clId="{1CF450AC-0769-45A9-9FC4-350FCE691801}" dt="2023-03-21T02:10:43.065" v="727" actId="478"/>
          <ac:spMkLst>
            <pc:docMk/>
            <pc:sldMk cId="300284968" sldId="415"/>
            <ac:spMk id="92" creationId="{14ABA3F5-4A77-B4A6-14F8-EE71C9C98FE2}"/>
          </ac:spMkLst>
        </pc:spChg>
        <pc:spChg chg="add mod">
          <ac:chgData name="Cameron Barnes" userId="d8a92c99-960a-4e6a-a6c2-c1e42f6e3095" providerId="ADAL" clId="{1CF450AC-0769-45A9-9FC4-350FCE691801}" dt="2023-03-23T00:39:48.793" v="2949" actId="208"/>
          <ac:spMkLst>
            <pc:docMk/>
            <pc:sldMk cId="300284968" sldId="415"/>
            <ac:spMk id="94" creationId="{6E4D8D1A-2C82-94C4-E3CF-560EF8BDED2F}"/>
          </ac:spMkLst>
        </pc:spChg>
        <pc:spChg chg="add mod ord">
          <ac:chgData name="Cameron Barnes" userId="d8a92c99-960a-4e6a-a6c2-c1e42f6e3095" providerId="ADAL" clId="{1CF450AC-0769-45A9-9FC4-350FCE691801}" dt="2023-03-23T00:41:46.418" v="2974" actId="171"/>
          <ac:spMkLst>
            <pc:docMk/>
            <pc:sldMk cId="300284968" sldId="415"/>
            <ac:spMk id="95" creationId="{E82EEA6F-EDFC-7CCA-ACC2-0D082FF9838D}"/>
          </ac:spMkLst>
        </pc:spChg>
        <pc:spChg chg="add del mod">
          <ac:chgData name="Cameron Barnes" userId="d8a92c99-960a-4e6a-a6c2-c1e42f6e3095" providerId="ADAL" clId="{1CF450AC-0769-45A9-9FC4-350FCE691801}" dt="2023-03-23T00:42:12.388" v="2977" actId="478"/>
          <ac:spMkLst>
            <pc:docMk/>
            <pc:sldMk cId="300284968" sldId="415"/>
            <ac:spMk id="96" creationId="{BA1C0E4D-9631-87CF-7DE5-BF2236076EDE}"/>
          </ac:spMkLst>
        </pc:spChg>
        <pc:spChg chg="del">
          <ac:chgData name="Cameron Barnes" userId="d8a92c99-960a-4e6a-a6c2-c1e42f6e3095" providerId="ADAL" clId="{1CF450AC-0769-45A9-9FC4-350FCE691801}" dt="2023-03-20T18:24:48.778" v="147" actId="478"/>
          <ac:spMkLst>
            <pc:docMk/>
            <pc:sldMk cId="300284968" sldId="415"/>
            <ac:spMk id="115" creationId="{D66ACC97-348C-8CC2-A2E0-645AAD561213}"/>
          </ac:spMkLst>
        </pc:spChg>
        <pc:spChg chg="del">
          <ac:chgData name="Cameron Barnes" userId="d8a92c99-960a-4e6a-a6c2-c1e42f6e3095" providerId="ADAL" clId="{1CF450AC-0769-45A9-9FC4-350FCE691801}" dt="2023-03-20T18:24:48.778" v="147" actId="478"/>
          <ac:spMkLst>
            <pc:docMk/>
            <pc:sldMk cId="300284968" sldId="415"/>
            <ac:spMk id="1030" creationId="{8955F237-3420-7BBD-4426-CC145EA2889D}"/>
          </ac:spMkLst>
        </pc:spChg>
        <pc:grpChg chg="mod">
          <ac:chgData name="Cameron Barnes" userId="d8a92c99-960a-4e6a-a6c2-c1e42f6e3095" providerId="ADAL" clId="{1CF450AC-0769-45A9-9FC4-350FCE691801}" dt="2023-03-20T18:25:15.166" v="153" actId="165"/>
          <ac:grpSpMkLst>
            <pc:docMk/>
            <pc:sldMk cId="300284968" sldId="415"/>
            <ac:grpSpMk id="13" creationId="{9C2D01C0-22D8-04EF-79E9-457916ED312F}"/>
          </ac:grpSpMkLst>
        </pc:grpChg>
        <pc:grpChg chg="mod">
          <ac:chgData name="Cameron Barnes" userId="d8a92c99-960a-4e6a-a6c2-c1e42f6e3095" providerId="ADAL" clId="{1CF450AC-0769-45A9-9FC4-350FCE691801}" dt="2023-03-20T18:25:15.166" v="153" actId="165"/>
          <ac:grpSpMkLst>
            <pc:docMk/>
            <pc:sldMk cId="300284968" sldId="415"/>
            <ac:grpSpMk id="44" creationId="{BC0F1AAB-1174-E63A-E522-EE1496A010E1}"/>
          </ac:grpSpMkLst>
        </pc:grpChg>
        <pc:grpChg chg="del mod topLvl">
          <ac:chgData name="Cameron Barnes" userId="d8a92c99-960a-4e6a-a6c2-c1e42f6e3095" providerId="ADAL" clId="{1CF450AC-0769-45A9-9FC4-350FCE691801}" dt="2023-03-20T18:25:20.354" v="155" actId="478"/>
          <ac:grpSpMkLst>
            <pc:docMk/>
            <pc:sldMk cId="300284968" sldId="415"/>
            <ac:grpSpMk id="46" creationId="{294CD3EA-75F9-A92B-5F78-EB911038AE8C}"/>
          </ac:grpSpMkLst>
        </pc:grpChg>
        <pc:grpChg chg="mod">
          <ac:chgData name="Cameron Barnes" userId="d8a92c99-960a-4e6a-a6c2-c1e42f6e3095" providerId="ADAL" clId="{1CF450AC-0769-45A9-9FC4-350FCE691801}" dt="2023-03-20T18:25:15.166" v="153" actId="165"/>
          <ac:grpSpMkLst>
            <pc:docMk/>
            <pc:sldMk cId="300284968" sldId="415"/>
            <ac:grpSpMk id="52" creationId="{06BECB07-F7A8-67FA-D59A-15D4D5FEF352}"/>
          </ac:grpSpMkLst>
        </pc:grpChg>
        <pc:grpChg chg="del mod topLvl">
          <ac:chgData name="Cameron Barnes" userId="d8a92c99-960a-4e6a-a6c2-c1e42f6e3095" providerId="ADAL" clId="{1CF450AC-0769-45A9-9FC4-350FCE691801}" dt="2023-03-20T18:25:54.730" v="180" actId="478"/>
          <ac:grpSpMkLst>
            <pc:docMk/>
            <pc:sldMk cId="300284968" sldId="415"/>
            <ac:grpSpMk id="53" creationId="{806CEA3D-8039-31A0-3722-C5671EBC1653}"/>
          </ac:grpSpMkLst>
        </pc:grpChg>
        <pc:grpChg chg="del mod topLvl">
          <ac:chgData name="Cameron Barnes" userId="d8a92c99-960a-4e6a-a6c2-c1e42f6e3095" providerId="ADAL" clId="{1CF450AC-0769-45A9-9FC4-350FCE691801}" dt="2023-03-20T18:25:54.730" v="180" actId="478"/>
          <ac:grpSpMkLst>
            <pc:docMk/>
            <pc:sldMk cId="300284968" sldId="415"/>
            <ac:grpSpMk id="61" creationId="{F30071CA-F213-D16C-86EB-FAD966E7D82E}"/>
          </ac:grpSpMkLst>
        </pc:grpChg>
        <pc:grpChg chg="del mod">
          <ac:chgData name="Cameron Barnes" userId="d8a92c99-960a-4e6a-a6c2-c1e42f6e3095" providerId="ADAL" clId="{1CF450AC-0769-45A9-9FC4-350FCE691801}" dt="2023-03-20T18:25:15.166" v="153" actId="165"/>
          <ac:grpSpMkLst>
            <pc:docMk/>
            <pc:sldMk cId="300284968" sldId="415"/>
            <ac:grpSpMk id="62" creationId="{6909C4B9-646D-B84A-9F42-F8ACF227C59A}"/>
          </ac:grpSpMkLst>
        </pc:grpChg>
        <pc:grpChg chg="del">
          <ac:chgData name="Cameron Barnes" userId="d8a92c99-960a-4e6a-a6c2-c1e42f6e3095" providerId="ADAL" clId="{1CF450AC-0769-45A9-9FC4-350FCE691801}" dt="2023-03-20T18:24:48.778" v="147" actId="478"/>
          <ac:grpSpMkLst>
            <pc:docMk/>
            <pc:sldMk cId="300284968" sldId="415"/>
            <ac:grpSpMk id="79" creationId="{9DEC02C8-2CC8-7027-8ACD-4298649E37C8}"/>
          </ac:grpSpMkLst>
        </pc:grpChg>
        <pc:grpChg chg="add del mod">
          <ac:chgData name="Cameron Barnes" userId="d8a92c99-960a-4e6a-a6c2-c1e42f6e3095" providerId="ADAL" clId="{1CF450AC-0769-45A9-9FC4-350FCE691801}" dt="2023-03-23T00:37:37.199" v="2920" actId="165"/>
          <ac:grpSpMkLst>
            <pc:docMk/>
            <pc:sldMk cId="300284968" sldId="415"/>
            <ac:grpSpMk id="93" creationId="{66FF3F6F-6D99-B038-0FE9-8A591EE84A11}"/>
          </ac:grpSpMkLst>
        </pc:grpChg>
        <pc:picChg chg="del">
          <ac:chgData name="Cameron Barnes" userId="d8a92c99-960a-4e6a-a6c2-c1e42f6e3095" providerId="ADAL" clId="{1CF450AC-0769-45A9-9FC4-350FCE691801}" dt="2023-03-20T18:24:48.778" v="147" actId="478"/>
          <ac:picMkLst>
            <pc:docMk/>
            <pc:sldMk cId="300284968" sldId="415"/>
            <ac:picMk id="60" creationId="{DD13C89A-A98E-56A1-B32A-FEDD7304E27B}"/>
          </ac:picMkLst>
        </pc:picChg>
        <pc:picChg chg="add mod">
          <ac:chgData name="Cameron Barnes" userId="d8a92c99-960a-4e6a-a6c2-c1e42f6e3095" providerId="ADAL" clId="{1CF450AC-0769-45A9-9FC4-350FCE691801}" dt="2023-03-23T00:36:13.815" v="2903" actId="1076"/>
          <ac:picMkLst>
            <pc:docMk/>
            <pc:sldMk cId="300284968" sldId="415"/>
            <ac:picMk id="71" creationId="{7B27C77F-6A36-0A57-9254-DD40D7294538}"/>
          </ac:picMkLst>
        </pc:picChg>
        <pc:picChg chg="del">
          <ac:chgData name="Cameron Barnes" userId="d8a92c99-960a-4e6a-a6c2-c1e42f6e3095" providerId="ADAL" clId="{1CF450AC-0769-45A9-9FC4-350FCE691801}" dt="2023-03-20T18:24:51.423" v="148" actId="478"/>
          <ac:picMkLst>
            <pc:docMk/>
            <pc:sldMk cId="300284968" sldId="415"/>
            <ac:picMk id="1026" creationId="{47F346DB-7C89-5544-9EE3-9D6BC157774A}"/>
          </ac:picMkLst>
        </pc:picChg>
        <pc:cxnChg chg="mod">
          <ac:chgData name="Cameron Barnes" userId="d8a92c99-960a-4e6a-a6c2-c1e42f6e3095" providerId="ADAL" clId="{1CF450AC-0769-45A9-9FC4-350FCE691801}" dt="2023-03-20T18:25:20.354" v="155" actId="478"/>
          <ac:cxnSpMkLst>
            <pc:docMk/>
            <pc:sldMk cId="300284968" sldId="415"/>
            <ac:cxnSpMk id="21" creationId="{DE9A401B-7D31-D642-02AE-927D565B6E70}"/>
          </ac:cxnSpMkLst>
        </pc:cxnChg>
        <pc:cxnChg chg="mod">
          <ac:chgData name="Cameron Barnes" userId="d8a92c99-960a-4e6a-a6c2-c1e42f6e3095" providerId="ADAL" clId="{1CF450AC-0769-45A9-9FC4-350FCE691801}" dt="2023-03-20T18:25:15.166" v="153" actId="165"/>
          <ac:cxnSpMkLst>
            <pc:docMk/>
            <pc:sldMk cId="300284968" sldId="415"/>
            <ac:cxnSpMk id="23" creationId="{7D8020D6-40F3-42ED-7701-5A8A3DA68CB4}"/>
          </ac:cxnSpMkLst>
        </pc:cxnChg>
        <pc:cxnChg chg="mod">
          <ac:chgData name="Cameron Barnes" userId="d8a92c99-960a-4e6a-a6c2-c1e42f6e3095" providerId="ADAL" clId="{1CF450AC-0769-45A9-9FC4-350FCE691801}" dt="2023-03-20T18:25:15.166" v="153" actId="165"/>
          <ac:cxnSpMkLst>
            <pc:docMk/>
            <pc:sldMk cId="300284968" sldId="415"/>
            <ac:cxnSpMk id="24" creationId="{9112026C-5AB4-00E7-8918-7BC3C337A5E1}"/>
          </ac:cxnSpMkLst>
        </pc:cxnChg>
        <pc:cxnChg chg="mod">
          <ac:chgData name="Cameron Barnes" userId="d8a92c99-960a-4e6a-a6c2-c1e42f6e3095" providerId="ADAL" clId="{1CF450AC-0769-45A9-9FC4-350FCE691801}" dt="2023-03-20T18:25:15.166" v="153" actId="165"/>
          <ac:cxnSpMkLst>
            <pc:docMk/>
            <pc:sldMk cId="300284968" sldId="415"/>
            <ac:cxnSpMk id="27" creationId="{55F02A4D-F7E6-0B7D-7712-391FEC539AF3}"/>
          </ac:cxnSpMkLst>
        </pc:cxnChg>
        <pc:cxnChg chg="mod">
          <ac:chgData name="Cameron Barnes" userId="d8a92c99-960a-4e6a-a6c2-c1e42f6e3095" providerId="ADAL" clId="{1CF450AC-0769-45A9-9FC4-350FCE691801}" dt="2023-03-20T18:25:15.166" v="153" actId="165"/>
          <ac:cxnSpMkLst>
            <pc:docMk/>
            <pc:sldMk cId="300284968" sldId="415"/>
            <ac:cxnSpMk id="28" creationId="{57CDCAD3-5CF4-A893-02DF-04327D7EB0CB}"/>
          </ac:cxnSpMkLst>
        </pc:cxnChg>
        <pc:cxnChg chg="mod">
          <ac:chgData name="Cameron Barnes" userId="d8a92c99-960a-4e6a-a6c2-c1e42f6e3095" providerId="ADAL" clId="{1CF450AC-0769-45A9-9FC4-350FCE691801}" dt="2023-03-20T18:25:15.166" v="153" actId="165"/>
          <ac:cxnSpMkLst>
            <pc:docMk/>
            <pc:sldMk cId="300284968" sldId="415"/>
            <ac:cxnSpMk id="31" creationId="{7BE358A9-689A-35ED-5DBF-7102CE7B53A3}"/>
          </ac:cxnSpMkLst>
        </pc:cxnChg>
        <pc:cxnChg chg="mod">
          <ac:chgData name="Cameron Barnes" userId="d8a92c99-960a-4e6a-a6c2-c1e42f6e3095" providerId="ADAL" clId="{1CF450AC-0769-45A9-9FC4-350FCE691801}" dt="2023-03-20T18:25:15.166" v="153" actId="165"/>
          <ac:cxnSpMkLst>
            <pc:docMk/>
            <pc:sldMk cId="300284968" sldId="415"/>
            <ac:cxnSpMk id="41" creationId="{408FFA6D-6E4D-9C88-178A-A0DDC7850DDA}"/>
          </ac:cxnSpMkLst>
        </pc:cxnChg>
        <pc:cxnChg chg="mod">
          <ac:chgData name="Cameron Barnes" userId="d8a92c99-960a-4e6a-a6c2-c1e42f6e3095" providerId="ADAL" clId="{1CF450AC-0769-45A9-9FC4-350FCE691801}" dt="2023-03-20T18:25:15.166" v="153" actId="165"/>
          <ac:cxnSpMkLst>
            <pc:docMk/>
            <pc:sldMk cId="300284968" sldId="415"/>
            <ac:cxnSpMk id="55" creationId="{91F6582B-1B8A-F529-2A14-B6050A74F3DC}"/>
          </ac:cxnSpMkLst>
        </pc:cxnChg>
        <pc:cxnChg chg="mod">
          <ac:chgData name="Cameron Barnes" userId="d8a92c99-960a-4e6a-a6c2-c1e42f6e3095" providerId="ADAL" clId="{1CF450AC-0769-45A9-9FC4-350FCE691801}" dt="2023-03-20T18:25:15.166" v="153" actId="165"/>
          <ac:cxnSpMkLst>
            <pc:docMk/>
            <pc:sldMk cId="300284968" sldId="415"/>
            <ac:cxnSpMk id="56" creationId="{4DC356F1-09B5-74DE-FCAD-8FA6D58838DD}"/>
          </ac:cxnSpMkLst>
        </pc:cxnChg>
        <pc:cxnChg chg="del">
          <ac:chgData name="Cameron Barnes" userId="d8a92c99-960a-4e6a-a6c2-c1e42f6e3095" providerId="ADAL" clId="{1CF450AC-0769-45A9-9FC4-350FCE691801}" dt="2023-03-20T18:24:48.778" v="147" actId="478"/>
          <ac:cxnSpMkLst>
            <pc:docMk/>
            <pc:sldMk cId="300284968" sldId="415"/>
            <ac:cxnSpMk id="116" creationId="{028669A4-7AA8-B5F4-240A-21A66732831E}"/>
          </ac:cxnSpMkLst>
        </pc:cxnChg>
        <pc:cxnChg chg="del">
          <ac:chgData name="Cameron Barnes" userId="d8a92c99-960a-4e6a-a6c2-c1e42f6e3095" providerId="ADAL" clId="{1CF450AC-0769-45A9-9FC4-350FCE691801}" dt="2023-03-20T18:24:48.778" v="147" actId="478"/>
          <ac:cxnSpMkLst>
            <pc:docMk/>
            <pc:sldMk cId="300284968" sldId="415"/>
            <ac:cxnSpMk id="120" creationId="{B1495E1B-142C-D40D-67CD-36126ADC3C09}"/>
          </ac:cxnSpMkLst>
        </pc:cxnChg>
        <pc:cxnChg chg="del">
          <ac:chgData name="Cameron Barnes" userId="d8a92c99-960a-4e6a-a6c2-c1e42f6e3095" providerId="ADAL" clId="{1CF450AC-0769-45A9-9FC4-350FCE691801}" dt="2023-03-20T18:24:48.778" v="147" actId="478"/>
          <ac:cxnSpMkLst>
            <pc:docMk/>
            <pc:sldMk cId="300284968" sldId="415"/>
            <ac:cxnSpMk id="121" creationId="{773150B3-0CA3-FDE5-6950-C957E9D9EAA5}"/>
          </ac:cxnSpMkLst>
        </pc:cxnChg>
        <pc:cxnChg chg="del">
          <ac:chgData name="Cameron Barnes" userId="d8a92c99-960a-4e6a-a6c2-c1e42f6e3095" providerId="ADAL" clId="{1CF450AC-0769-45A9-9FC4-350FCE691801}" dt="2023-03-20T18:24:48.778" v="147" actId="478"/>
          <ac:cxnSpMkLst>
            <pc:docMk/>
            <pc:sldMk cId="300284968" sldId="415"/>
            <ac:cxnSpMk id="126" creationId="{228F726E-A81E-8783-E416-9FA059267DA1}"/>
          </ac:cxnSpMkLst>
        </pc:cxnChg>
      </pc:sldChg>
      <pc:sldChg chg="addSp delSp modSp mod">
        <pc:chgData name="Cameron Barnes" userId="d8a92c99-960a-4e6a-a6c2-c1e42f6e3095" providerId="ADAL" clId="{1CF450AC-0769-45A9-9FC4-350FCE691801}" dt="2023-03-23T02:16:29.012" v="3544" actId="208"/>
        <pc:sldMkLst>
          <pc:docMk/>
          <pc:sldMk cId="2603868298" sldId="417"/>
        </pc:sldMkLst>
        <pc:spChg chg="del">
          <ac:chgData name="Cameron Barnes" userId="d8a92c99-960a-4e6a-a6c2-c1e42f6e3095" providerId="ADAL" clId="{1CF450AC-0769-45A9-9FC4-350FCE691801}" dt="2023-03-23T00:17:10.327" v="2803" actId="478"/>
          <ac:spMkLst>
            <pc:docMk/>
            <pc:sldMk cId="2603868298" sldId="417"/>
            <ac:spMk id="7" creationId="{E4AD6972-19F8-2AC9-C5B0-FB1660902992}"/>
          </ac:spMkLst>
        </pc:spChg>
        <pc:spChg chg="mod">
          <ac:chgData name="Cameron Barnes" userId="d8a92c99-960a-4e6a-a6c2-c1e42f6e3095" providerId="ADAL" clId="{1CF450AC-0769-45A9-9FC4-350FCE691801}" dt="2023-03-20T18:21:19.656" v="129"/>
          <ac:spMkLst>
            <pc:docMk/>
            <pc:sldMk cId="2603868298" sldId="417"/>
            <ac:spMk id="13" creationId="{0BBA7E92-75CC-55F3-AC17-E2673A96D242}"/>
          </ac:spMkLst>
        </pc:spChg>
        <pc:spChg chg="mod">
          <ac:chgData name="Cameron Barnes" userId="d8a92c99-960a-4e6a-a6c2-c1e42f6e3095" providerId="ADAL" clId="{1CF450AC-0769-45A9-9FC4-350FCE691801}" dt="2023-03-20T18:21:19.656" v="129"/>
          <ac:spMkLst>
            <pc:docMk/>
            <pc:sldMk cId="2603868298" sldId="417"/>
            <ac:spMk id="21" creationId="{532BC0D8-256D-81DA-4B79-078CBB3F778F}"/>
          </ac:spMkLst>
        </pc:spChg>
        <pc:spChg chg="mod">
          <ac:chgData name="Cameron Barnes" userId="d8a92c99-960a-4e6a-a6c2-c1e42f6e3095" providerId="ADAL" clId="{1CF450AC-0769-45A9-9FC4-350FCE691801}" dt="2023-03-20T18:21:19.656" v="129"/>
          <ac:spMkLst>
            <pc:docMk/>
            <pc:sldMk cId="2603868298" sldId="417"/>
            <ac:spMk id="22" creationId="{6FEBCE63-C61E-D14D-E814-0A001DDFCE5F}"/>
          </ac:spMkLst>
        </pc:spChg>
        <pc:spChg chg="mod">
          <ac:chgData name="Cameron Barnes" userId="d8a92c99-960a-4e6a-a6c2-c1e42f6e3095" providerId="ADAL" clId="{1CF450AC-0769-45A9-9FC4-350FCE691801}" dt="2023-03-20T18:21:19.656" v="129"/>
          <ac:spMkLst>
            <pc:docMk/>
            <pc:sldMk cId="2603868298" sldId="417"/>
            <ac:spMk id="27" creationId="{B4188FEB-D719-0C75-92F3-11905CE732E3}"/>
          </ac:spMkLst>
        </pc:spChg>
        <pc:spChg chg="mod">
          <ac:chgData name="Cameron Barnes" userId="d8a92c99-960a-4e6a-a6c2-c1e42f6e3095" providerId="ADAL" clId="{1CF450AC-0769-45A9-9FC4-350FCE691801}" dt="2023-03-20T18:21:19.656" v="129"/>
          <ac:spMkLst>
            <pc:docMk/>
            <pc:sldMk cId="2603868298" sldId="417"/>
            <ac:spMk id="28" creationId="{26573507-1189-8997-450A-74A618E219E8}"/>
          </ac:spMkLst>
        </pc:spChg>
        <pc:spChg chg="mod">
          <ac:chgData name="Cameron Barnes" userId="d8a92c99-960a-4e6a-a6c2-c1e42f6e3095" providerId="ADAL" clId="{1CF450AC-0769-45A9-9FC4-350FCE691801}" dt="2023-03-20T18:21:19.656" v="129"/>
          <ac:spMkLst>
            <pc:docMk/>
            <pc:sldMk cId="2603868298" sldId="417"/>
            <ac:spMk id="32" creationId="{B7BAF965-A447-DE5A-E5F5-489E390DF7C8}"/>
          </ac:spMkLst>
        </pc:spChg>
        <pc:spChg chg="mod">
          <ac:chgData name="Cameron Barnes" userId="d8a92c99-960a-4e6a-a6c2-c1e42f6e3095" providerId="ADAL" clId="{1CF450AC-0769-45A9-9FC4-350FCE691801}" dt="2023-03-20T18:21:19.656" v="129"/>
          <ac:spMkLst>
            <pc:docMk/>
            <pc:sldMk cId="2603868298" sldId="417"/>
            <ac:spMk id="33" creationId="{58DA5A4D-06F3-8BE8-7028-9376D6F94062}"/>
          </ac:spMkLst>
        </pc:spChg>
        <pc:spChg chg="mod">
          <ac:chgData name="Cameron Barnes" userId="d8a92c99-960a-4e6a-a6c2-c1e42f6e3095" providerId="ADAL" clId="{1CF450AC-0769-45A9-9FC4-350FCE691801}" dt="2023-03-20T18:21:19.656" v="129"/>
          <ac:spMkLst>
            <pc:docMk/>
            <pc:sldMk cId="2603868298" sldId="417"/>
            <ac:spMk id="34" creationId="{BD70DF94-4A1D-D52C-D79C-E1BB718367EF}"/>
          </ac:spMkLst>
        </pc:spChg>
        <pc:spChg chg="mod">
          <ac:chgData name="Cameron Barnes" userId="d8a92c99-960a-4e6a-a6c2-c1e42f6e3095" providerId="ADAL" clId="{1CF450AC-0769-45A9-9FC4-350FCE691801}" dt="2023-03-20T18:21:19.656" v="129"/>
          <ac:spMkLst>
            <pc:docMk/>
            <pc:sldMk cId="2603868298" sldId="417"/>
            <ac:spMk id="35" creationId="{2FB9C1E7-B288-15CF-4F24-688B67685AE6}"/>
          </ac:spMkLst>
        </pc:spChg>
        <pc:spChg chg="mod">
          <ac:chgData name="Cameron Barnes" userId="d8a92c99-960a-4e6a-a6c2-c1e42f6e3095" providerId="ADAL" clId="{1CF450AC-0769-45A9-9FC4-350FCE691801}" dt="2023-03-20T18:21:19.656" v="129"/>
          <ac:spMkLst>
            <pc:docMk/>
            <pc:sldMk cId="2603868298" sldId="417"/>
            <ac:spMk id="36" creationId="{8578B591-9ADC-6B66-D665-E42E57029534}"/>
          </ac:spMkLst>
        </pc:spChg>
        <pc:spChg chg="mod">
          <ac:chgData name="Cameron Barnes" userId="d8a92c99-960a-4e6a-a6c2-c1e42f6e3095" providerId="ADAL" clId="{1CF450AC-0769-45A9-9FC4-350FCE691801}" dt="2023-03-20T18:21:19.656" v="129"/>
          <ac:spMkLst>
            <pc:docMk/>
            <pc:sldMk cId="2603868298" sldId="417"/>
            <ac:spMk id="37" creationId="{2DE1DCF1-41CD-6AAB-F76D-2E9E95AD3539}"/>
          </ac:spMkLst>
        </pc:spChg>
        <pc:spChg chg="mod">
          <ac:chgData name="Cameron Barnes" userId="d8a92c99-960a-4e6a-a6c2-c1e42f6e3095" providerId="ADAL" clId="{1CF450AC-0769-45A9-9FC4-350FCE691801}" dt="2023-03-20T18:21:19.656" v="129"/>
          <ac:spMkLst>
            <pc:docMk/>
            <pc:sldMk cId="2603868298" sldId="417"/>
            <ac:spMk id="38" creationId="{2E977234-AF58-9B2A-11FF-A11CBF06F6EC}"/>
          </ac:spMkLst>
        </pc:spChg>
        <pc:spChg chg="mod">
          <ac:chgData name="Cameron Barnes" userId="d8a92c99-960a-4e6a-a6c2-c1e42f6e3095" providerId="ADAL" clId="{1CF450AC-0769-45A9-9FC4-350FCE691801}" dt="2023-03-20T18:21:19.656" v="129"/>
          <ac:spMkLst>
            <pc:docMk/>
            <pc:sldMk cId="2603868298" sldId="417"/>
            <ac:spMk id="39" creationId="{C9E3F107-C251-CB62-4C2D-C217C712546C}"/>
          </ac:spMkLst>
        </pc:spChg>
        <pc:spChg chg="mod">
          <ac:chgData name="Cameron Barnes" userId="d8a92c99-960a-4e6a-a6c2-c1e42f6e3095" providerId="ADAL" clId="{1CF450AC-0769-45A9-9FC4-350FCE691801}" dt="2023-03-20T18:21:19.656" v="129"/>
          <ac:spMkLst>
            <pc:docMk/>
            <pc:sldMk cId="2603868298" sldId="417"/>
            <ac:spMk id="40" creationId="{A7B0EBAE-F71C-1179-80F4-0DE8D4629C37}"/>
          </ac:spMkLst>
        </pc:spChg>
        <pc:spChg chg="mod">
          <ac:chgData name="Cameron Barnes" userId="d8a92c99-960a-4e6a-a6c2-c1e42f6e3095" providerId="ADAL" clId="{1CF450AC-0769-45A9-9FC4-350FCE691801}" dt="2023-03-20T18:21:19.656" v="129"/>
          <ac:spMkLst>
            <pc:docMk/>
            <pc:sldMk cId="2603868298" sldId="417"/>
            <ac:spMk id="41" creationId="{10656317-E646-B316-3C12-18F4CF545A24}"/>
          </ac:spMkLst>
        </pc:spChg>
        <pc:spChg chg="mod">
          <ac:chgData name="Cameron Barnes" userId="d8a92c99-960a-4e6a-a6c2-c1e42f6e3095" providerId="ADAL" clId="{1CF450AC-0769-45A9-9FC4-350FCE691801}" dt="2023-03-20T18:21:19.656" v="129"/>
          <ac:spMkLst>
            <pc:docMk/>
            <pc:sldMk cId="2603868298" sldId="417"/>
            <ac:spMk id="42" creationId="{A51AE170-DD4B-010F-237B-EC8AF76E6705}"/>
          </ac:spMkLst>
        </pc:spChg>
        <pc:spChg chg="mod">
          <ac:chgData name="Cameron Barnes" userId="d8a92c99-960a-4e6a-a6c2-c1e42f6e3095" providerId="ADAL" clId="{1CF450AC-0769-45A9-9FC4-350FCE691801}" dt="2023-03-20T18:21:19.656" v="129"/>
          <ac:spMkLst>
            <pc:docMk/>
            <pc:sldMk cId="2603868298" sldId="417"/>
            <ac:spMk id="43" creationId="{7568EEEB-47FF-AFD4-6390-ED993A901E3B}"/>
          </ac:spMkLst>
        </pc:spChg>
        <pc:spChg chg="mod">
          <ac:chgData name="Cameron Barnes" userId="d8a92c99-960a-4e6a-a6c2-c1e42f6e3095" providerId="ADAL" clId="{1CF450AC-0769-45A9-9FC4-350FCE691801}" dt="2023-03-20T18:21:19.656" v="129"/>
          <ac:spMkLst>
            <pc:docMk/>
            <pc:sldMk cId="2603868298" sldId="417"/>
            <ac:spMk id="44" creationId="{A1B4322F-1A19-74F2-953D-DFB65965333D}"/>
          </ac:spMkLst>
        </pc:spChg>
        <pc:spChg chg="mod">
          <ac:chgData name="Cameron Barnes" userId="d8a92c99-960a-4e6a-a6c2-c1e42f6e3095" providerId="ADAL" clId="{1CF450AC-0769-45A9-9FC4-350FCE691801}" dt="2023-03-20T18:21:19.656" v="129"/>
          <ac:spMkLst>
            <pc:docMk/>
            <pc:sldMk cId="2603868298" sldId="417"/>
            <ac:spMk id="45" creationId="{DC52D501-2A54-81D1-2DC7-6CE8911C8549}"/>
          </ac:spMkLst>
        </pc:spChg>
        <pc:spChg chg="mod">
          <ac:chgData name="Cameron Barnes" userId="d8a92c99-960a-4e6a-a6c2-c1e42f6e3095" providerId="ADAL" clId="{1CF450AC-0769-45A9-9FC4-350FCE691801}" dt="2023-03-20T18:21:19.656" v="129"/>
          <ac:spMkLst>
            <pc:docMk/>
            <pc:sldMk cId="2603868298" sldId="417"/>
            <ac:spMk id="46" creationId="{C6E5BEB0-E9BD-9142-0F4C-D5AEEB39CE22}"/>
          </ac:spMkLst>
        </pc:spChg>
        <pc:spChg chg="mod">
          <ac:chgData name="Cameron Barnes" userId="d8a92c99-960a-4e6a-a6c2-c1e42f6e3095" providerId="ADAL" clId="{1CF450AC-0769-45A9-9FC4-350FCE691801}" dt="2023-03-20T18:21:19.656" v="129"/>
          <ac:spMkLst>
            <pc:docMk/>
            <pc:sldMk cId="2603868298" sldId="417"/>
            <ac:spMk id="47" creationId="{7820028D-ACB3-EFEF-C4B9-5BCF588BC9B4}"/>
          </ac:spMkLst>
        </pc:spChg>
        <pc:spChg chg="mod">
          <ac:chgData name="Cameron Barnes" userId="d8a92c99-960a-4e6a-a6c2-c1e42f6e3095" providerId="ADAL" clId="{1CF450AC-0769-45A9-9FC4-350FCE691801}" dt="2023-03-20T18:21:19.656" v="129"/>
          <ac:spMkLst>
            <pc:docMk/>
            <pc:sldMk cId="2603868298" sldId="417"/>
            <ac:spMk id="48" creationId="{D7F78A7A-68E7-5530-032F-97F07F6F2141}"/>
          </ac:spMkLst>
        </pc:spChg>
        <pc:spChg chg="mod">
          <ac:chgData name="Cameron Barnes" userId="d8a92c99-960a-4e6a-a6c2-c1e42f6e3095" providerId="ADAL" clId="{1CF450AC-0769-45A9-9FC4-350FCE691801}" dt="2023-03-20T18:21:19.656" v="129"/>
          <ac:spMkLst>
            <pc:docMk/>
            <pc:sldMk cId="2603868298" sldId="417"/>
            <ac:spMk id="49" creationId="{35D943DD-781A-F5BE-2C1E-C2D749AE1902}"/>
          </ac:spMkLst>
        </pc:spChg>
        <pc:spChg chg="mod">
          <ac:chgData name="Cameron Barnes" userId="d8a92c99-960a-4e6a-a6c2-c1e42f6e3095" providerId="ADAL" clId="{1CF450AC-0769-45A9-9FC4-350FCE691801}" dt="2023-03-20T18:21:19.656" v="129"/>
          <ac:spMkLst>
            <pc:docMk/>
            <pc:sldMk cId="2603868298" sldId="417"/>
            <ac:spMk id="50" creationId="{C1D77F1A-ADBD-FC2E-5F0F-8FA70DB19E17}"/>
          </ac:spMkLst>
        </pc:spChg>
        <pc:spChg chg="mod">
          <ac:chgData name="Cameron Barnes" userId="d8a92c99-960a-4e6a-a6c2-c1e42f6e3095" providerId="ADAL" clId="{1CF450AC-0769-45A9-9FC4-350FCE691801}" dt="2023-03-20T18:21:19.656" v="129"/>
          <ac:spMkLst>
            <pc:docMk/>
            <pc:sldMk cId="2603868298" sldId="417"/>
            <ac:spMk id="51" creationId="{AC689867-ED02-4B10-46DE-20F06B5B55C6}"/>
          </ac:spMkLst>
        </pc:spChg>
        <pc:spChg chg="mod">
          <ac:chgData name="Cameron Barnes" userId="d8a92c99-960a-4e6a-a6c2-c1e42f6e3095" providerId="ADAL" clId="{1CF450AC-0769-45A9-9FC4-350FCE691801}" dt="2023-03-20T18:21:19.656" v="129"/>
          <ac:spMkLst>
            <pc:docMk/>
            <pc:sldMk cId="2603868298" sldId="417"/>
            <ac:spMk id="52" creationId="{F4CD1506-A50C-5D94-330B-6A92B39542A9}"/>
          </ac:spMkLst>
        </pc:spChg>
        <pc:spChg chg="mod">
          <ac:chgData name="Cameron Barnes" userId="d8a92c99-960a-4e6a-a6c2-c1e42f6e3095" providerId="ADAL" clId="{1CF450AC-0769-45A9-9FC4-350FCE691801}" dt="2023-03-20T18:21:19.656" v="129"/>
          <ac:spMkLst>
            <pc:docMk/>
            <pc:sldMk cId="2603868298" sldId="417"/>
            <ac:spMk id="53" creationId="{2A237DB6-7A82-87C4-5D5E-C0A2B79FC514}"/>
          </ac:spMkLst>
        </pc:spChg>
        <pc:grpChg chg="add mod">
          <ac:chgData name="Cameron Barnes" userId="d8a92c99-960a-4e6a-a6c2-c1e42f6e3095" providerId="ADAL" clId="{1CF450AC-0769-45A9-9FC4-350FCE691801}" dt="2023-03-20T18:21:19.656" v="129"/>
          <ac:grpSpMkLst>
            <pc:docMk/>
            <pc:sldMk cId="2603868298" sldId="417"/>
            <ac:grpSpMk id="12" creationId="{CCD71A0A-B372-8A56-61E8-27F7C3D18503}"/>
          </ac:grpSpMkLst>
        </pc:grpChg>
        <pc:grpChg chg="mod">
          <ac:chgData name="Cameron Barnes" userId="d8a92c99-960a-4e6a-a6c2-c1e42f6e3095" providerId="ADAL" clId="{1CF450AC-0769-45A9-9FC4-350FCE691801}" dt="2023-03-20T18:21:19.656" v="129"/>
          <ac:grpSpMkLst>
            <pc:docMk/>
            <pc:sldMk cId="2603868298" sldId="417"/>
            <ac:grpSpMk id="14" creationId="{BFDEB46C-2411-B009-B7F3-BE1CB47B1A55}"/>
          </ac:grpSpMkLst>
        </pc:grpChg>
        <pc:grpChg chg="mod">
          <ac:chgData name="Cameron Barnes" userId="d8a92c99-960a-4e6a-a6c2-c1e42f6e3095" providerId="ADAL" clId="{1CF450AC-0769-45A9-9FC4-350FCE691801}" dt="2023-03-20T18:21:19.656" v="129"/>
          <ac:grpSpMkLst>
            <pc:docMk/>
            <pc:sldMk cId="2603868298" sldId="417"/>
            <ac:grpSpMk id="15" creationId="{3E2B6851-0B55-EBDC-59E1-ACB46B5D851A}"/>
          </ac:grpSpMkLst>
        </pc:grpChg>
        <pc:grpChg chg="mod">
          <ac:chgData name="Cameron Barnes" userId="d8a92c99-960a-4e6a-a6c2-c1e42f6e3095" providerId="ADAL" clId="{1CF450AC-0769-45A9-9FC4-350FCE691801}" dt="2023-03-20T18:21:19.656" v="129"/>
          <ac:grpSpMkLst>
            <pc:docMk/>
            <pc:sldMk cId="2603868298" sldId="417"/>
            <ac:grpSpMk id="16" creationId="{473073F8-3147-30A8-4E56-FC33A8DC7BBF}"/>
          </ac:grpSpMkLst>
        </pc:grpChg>
        <pc:grpChg chg="mod">
          <ac:chgData name="Cameron Barnes" userId="d8a92c99-960a-4e6a-a6c2-c1e42f6e3095" providerId="ADAL" clId="{1CF450AC-0769-45A9-9FC4-350FCE691801}" dt="2023-03-20T18:21:19.656" v="129"/>
          <ac:grpSpMkLst>
            <pc:docMk/>
            <pc:sldMk cId="2603868298" sldId="417"/>
            <ac:grpSpMk id="17" creationId="{01D27180-464F-487F-1EAC-C4267F821169}"/>
          </ac:grpSpMkLst>
        </pc:grpChg>
        <pc:grpChg chg="mod">
          <ac:chgData name="Cameron Barnes" userId="d8a92c99-960a-4e6a-a6c2-c1e42f6e3095" providerId="ADAL" clId="{1CF450AC-0769-45A9-9FC4-350FCE691801}" dt="2023-03-20T18:21:19.656" v="129"/>
          <ac:grpSpMkLst>
            <pc:docMk/>
            <pc:sldMk cId="2603868298" sldId="417"/>
            <ac:grpSpMk id="18" creationId="{100E91FE-1890-15D5-45B7-126281EBD085}"/>
          </ac:grpSpMkLst>
        </pc:grpChg>
        <pc:grpChg chg="mod">
          <ac:chgData name="Cameron Barnes" userId="d8a92c99-960a-4e6a-a6c2-c1e42f6e3095" providerId="ADAL" clId="{1CF450AC-0769-45A9-9FC4-350FCE691801}" dt="2023-03-20T18:21:19.656" v="129"/>
          <ac:grpSpMkLst>
            <pc:docMk/>
            <pc:sldMk cId="2603868298" sldId="417"/>
            <ac:grpSpMk id="19" creationId="{4778A5D2-AF3D-5CA1-A680-FBCEFECB697F}"/>
          </ac:grpSpMkLst>
        </pc:grpChg>
        <pc:grpChg chg="mod">
          <ac:chgData name="Cameron Barnes" userId="d8a92c99-960a-4e6a-a6c2-c1e42f6e3095" providerId="ADAL" clId="{1CF450AC-0769-45A9-9FC4-350FCE691801}" dt="2023-03-20T18:21:19.656" v="129"/>
          <ac:grpSpMkLst>
            <pc:docMk/>
            <pc:sldMk cId="2603868298" sldId="417"/>
            <ac:grpSpMk id="20" creationId="{AC42D03E-46DF-643F-F54D-9ECB16DEF667}"/>
          </ac:grpSpMkLst>
        </pc:grpChg>
        <pc:grpChg chg="mod">
          <ac:chgData name="Cameron Barnes" userId="d8a92c99-960a-4e6a-a6c2-c1e42f6e3095" providerId="ADAL" clId="{1CF450AC-0769-45A9-9FC4-350FCE691801}" dt="2023-03-20T18:21:19.656" v="129"/>
          <ac:grpSpMkLst>
            <pc:docMk/>
            <pc:sldMk cId="2603868298" sldId="417"/>
            <ac:grpSpMk id="23" creationId="{5C9FE9C7-E353-5AAA-4DEB-C65D79BBE210}"/>
          </ac:grpSpMkLst>
        </pc:grpChg>
        <pc:grpChg chg="mod">
          <ac:chgData name="Cameron Barnes" userId="d8a92c99-960a-4e6a-a6c2-c1e42f6e3095" providerId="ADAL" clId="{1CF450AC-0769-45A9-9FC4-350FCE691801}" dt="2023-03-20T18:21:19.656" v="129"/>
          <ac:grpSpMkLst>
            <pc:docMk/>
            <pc:sldMk cId="2603868298" sldId="417"/>
            <ac:grpSpMk id="24" creationId="{427C1AC0-7522-8A59-8614-E94F7FC32F52}"/>
          </ac:grpSpMkLst>
        </pc:grpChg>
        <pc:grpChg chg="mod">
          <ac:chgData name="Cameron Barnes" userId="d8a92c99-960a-4e6a-a6c2-c1e42f6e3095" providerId="ADAL" clId="{1CF450AC-0769-45A9-9FC4-350FCE691801}" dt="2023-03-20T18:21:19.656" v="129"/>
          <ac:grpSpMkLst>
            <pc:docMk/>
            <pc:sldMk cId="2603868298" sldId="417"/>
            <ac:grpSpMk id="25" creationId="{A0930F26-E605-172B-0DC7-1C693AEA37C9}"/>
          </ac:grpSpMkLst>
        </pc:grpChg>
        <pc:grpChg chg="mod">
          <ac:chgData name="Cameron Barnes" userId="d8a92c99-960a-4e6a-a6c2-c1e42f6e3095" providerId="ADAL" clId="{1CF450AC-0769-45A9-9FC4-350FCE691801}" dt="2023-03-20T18:21:19.656" v="129"/>
          <ac:grpSpMkLst>
            <pc:docMk/>
            <pc:sldMk cId="2603868298" sldId="417"/>
            <ac:grpSpMk id="26" creationId="{E30FB331-C9C1-BC8C-6621-0DD13C473BF6}"/>
          </ac:grpSpMkLst>
        </pc:grpChg>
        <pc:grpChg chg="mod">
          <ac:chgData name="Cameron Barnes" userId="d8a92c99-960a-4e6a-a6c2-c1e42f6e3095" providerId="ADAL" clId="{1CF450AC-0769-45A9-9FC4-350FCE691801}" dt="2023-03-20T18:21:19.656" v="129"/>
          <ac:grpSpMkLst>
            <pc:docMk/>
            <pc:sldMk cId="2603868298" sldId="417"/>
            <ac:grpSpMk id="29" creationId="{0E7913AF-68DB-4CE8-F389-7566F3C44D0D}"/>
          </ac:grpSpMkLst>
        </pc:grpChg>
        <pc:grpChg chg="mod">
          <ac:chgData name="Cameron Barnes" userId="d8a92c99-960a-4e6a-a6c2-c1e42f6e3095" providerId="ADAL" clId="{1CF450AC-0769-45A9-9FC4-350FCE691801}" dt="2023-03-20T18:21:19.656" v="129"/>
          <ac:grpSpMkLst>
            <pc:docMk/>
            <pc:sldMk cId="2603868298" sldId="417"/>
            <ac:grpSpMk id="30" creationId="{E854F965-A3C5-64B8-6F59-6A38B3141906}"/>
          </ac:grpSpMkLst>
        </pc:grpChg>
        <pc:grpChg chg="mod">
          <ac:chgData name="Cameron Barnes" userId="d8a92c99-960a-4e6a-a6c2-c1e42f6e3095" providerId="ADAL" clId="{1CF450AC-0769-45A9-9FC4-350FCE691801}" dt="2023-03-20T18:21:19.656" v="129"/>
          <ac:grpSpMkLst>
            <pc:docMk/>
            <pc:sldMk cId="2603868298" sldId="417"/>
            <ac:grpSpMk id="31" creationId="{E4C55F97-E84A-3F9D-6495-12B44B0D7EAC}"/>
          </ac:grpSpMkLst>
        </pc:grpChg>
        <pc:grpChg chg="del">
          <ac:chgData name="Cameron Barnes" userId="d8a92c99-960a-4e6a-a6c2-c1e42f6e3095" providerId="ADAL" clId="{1CF450AC-0769-45A9-9FC4-350FCE691801}" dt="2023-03-20T18:21:18.643" v="128" actId="478"/>
          <ac:grpSpMkLst>
            <pc:docMk/>
            <pc:sldMk cId="2603868298" sldId="417"/>
            <ac:grpSpMk id="109" creationId="{FDAFB88A-1AA3-B593-927A-44118879811A}"/>
          </ac:grpSpMkLst>
        </pc:grpChg>
        <pc:graphicFrameChg chg="mod modGraphic">
          <ac:chgData name="Cameron Barnes" userId="d8a92c99-960a-4e6a-a6c2-c1e42f6e3095" providerId="ADAL" clId="{1CF450AC-0769-45A9-9FC4-350FCE691801}" dt="2023-03-23T02:15:47.389" v="3542" actId="1076"/>
          <ac:graphicFrameMkLst>
            <pc:docMk/>
            <pc:sldMk cId="2603868298" sldId="417"/>
            <ac:graphicFrameMk id="60" creationId="{000D946A-8A7D-48F7-1BB3-197798E78E04}"/>
          </ac:graphicFrameMkLst>
        </pc:graphicFrameChg>
        <pc:picChg chg="mod">
          <ac:chgData name="Cameron Barnes" userId="d8a92c99-960a-4e6a-a6c2-c1e42f6e3095" providerId="ADAL" clId="{1CF450AC-0769-45A9-9FC4-350FCE691801}" dt="2023-03-23T02:16:26.805" v="3543" actId="208"/>
          <ac:picMkLst>
            <pc:docMk/>
            <pc:sldMk cId="2603868298" sldId="417"/>
            <ac:picMk id="3" creationId="{2C002E71-984A-9C51-F69B-A1311C2E5529}"/>
          </ac:picMkLst>
        </pc:picChg>
        <pc:picChg chg="del">
          <ac:chgData name="Cameron Barnes" userId="d8a92c99-960a-4e6a-a6c2-c1e42f6e3095" providerId="ADAL" clId="{1CF450AC-0769-45A9-9FC4-350FCE691801}" dt="2023-03-23T00:19:21.151" v="2804" actId="478"/>
          <ac:picMkLst>
            <pc:docMk/>
            <pc:sldMk cId="2603868298" sldId="417"/>
            <ac:picMk id="6" creationId="{CF7B3A4E-7027-1F25-1882-FDD9897F76C5}"/>
          </ac:picMkLst>
        </pc:picChg>
        <pc:picChg chg="add mod modCrop">
          <ac:chgData name="Cameron Barnes" userId="d8a92c99-960a-4e6a-a6c2-c1e42f6e3095" providerId="ADAL" clId="{1CF450AC-0769-45A9-9FC4-350FCE691801}" dt="2023-03-23T02:16:29.012" v="3544" actId="208"/>
          <ac:picMkLst>
            <pc:docMk/>
            <pc:sldMk cId="2603868298" sldId="417"/>
            <ac:picMk id="57" creationId="{729EEF78-2588-069E-2D71-ECB97DB70F7D}"/>
          </ac:picMkLst>
        </pc:picChg>
        <pc:cxnChg chg="add mod">
          <ac:chgData name="Cameron Barnes" userId="d8a92c99-960a-4e6a-a6c2-c1e42f6e3095" providerId="ADAL" clId="{1CF450AC-0769-45A9-9FC4-350FCE691801}" dt="2023-03-20T18:21:43.102" v="131" actId="14100"/>
          <ac:cxnSpMkLst>
            <pc:docMk/>
            <pc:sldMk cId="2603868298" sldId="417"/>
            <ac:cxnSpMk id="8" creationId="{4D5B24B8-D714-2447-CC03-2D2C0AF6DDB4}"/>
          </ac:cxnSpMkLst>
        </pc:cxnChg>
        <pc:cxnChg chg="add mod">
          <ac:chgData name="Cameron Barnes" userId="d8a92c99-960a-4e6a-a6c2-c1e42f6e3095" providerId="ADAL" clId="{1CF450AC-0769-45A9-9FC4-350FCE691801}" dt="2023-03-20T18:17:01.981" v="104"/>
          <ac:cxnSpMkLst>
            <pc:docMk/>
            <pc:sldMk cId="2603868298" sldId="417"/>
            <ac:cxnSpMk id="9" creationId="{2F74C007-B5A8-974E-3563-2FF9BF0E62C5}"/>
          </ac:cxnSpMkLst>
        </pc:cxnChg>
        <pc:cxnChg chg="add mod">
          <ac:chgData name="Cameron Barnes" userId="d8a92c99-960a-4e6a-a6c2-c1e42f6e3095" providerId="ADAL" clId="{1CF450AC-0769-45A9-9FC4-350FCE691801}" dt="2023-03-20T18:17:08.297" v="105"/>
          <ac:cxnSpMkLst>
            <pc:docMk/>
            <pc:sldMk cId="2603868298" sldId="417"/>
            <ac:cxnSpMk id="10" creationId="{98BF1E92-BC7C-EA28-2DF9-0CE6758CE311}"/>
          </ac:cxnSpMkLst>
        </pc:cxnChg>
        <pc:cxnChg chg="add mod">
          <ac:chgData name="Cameron Barnes" userId="d8a92c99-960a-4e6a-a6c2-c1e42f6e3095" providerId="ADAL" clId="{1CF450AC-0769-45A9-9FC4-350FCE691801}" dt="2023-03-20T18:17:13.225" v="106"/>
          <ac:cxnSpMkLst>
            <pc:docMk/>
            <pc:sldMk cId="2603868298" sldId="417"/>
            <ac:cxnSpMk id="11" creationId="{3F0F5083-806B-D8AB-1502-BF63A1FCD8F8}"/>
          </ac:cxnSpMkLst>
        </pc:cxnChg>
      </pc:sldChg>
      <pc:sldChg chg="addSp delSp modSp del mod">
        <pc:chgData name="Cameron Barnes" userId="d8a92c99-960a-4e6a-a6c2-c1e42f6e3095" providerId="ADAL" clId="{1CF450AC-0769-45A9-9FC4-350FCE691801}" dt="2023-03-21T13:18:05.454" v="1298" actId="2696"/>
        <pc:sldMkLst>
          <pc:docMk/>
          <pc:sldMk cId="3814669976" sldId="419"/>
        </pc:sldMkLst>
        <pc:spChg chg="add mod">
          <ac:chgData name="Cameron Barnes" userId="d8a92c99-960a-4e6a-a6c2-c1e42f6e3095" providerId="ADAL" clId="{1CF450AC-0769-45A9-9FC4-350FCE691801}" dt="2023-03-20T18:39:21.938" v="225" actId="1076"/>
          <ac:spMkLst>
            <pc:docMk/>
            <pc:sldMk cId="3814669976" sldId="419"/>
            <ac:spMk id="3" creationId="{E42E4163-86F0-70FB-E746-44CE040D8B8D}"/>
          </ac:spMkLst>
        </pc:spChg>
        <pc:spChg chg="mod">
          <ac:chgData name="Cameron Barnes" userId="d8a92c99-960a-4e6a-a6c2-c1e42f6e3095" providerId="ADAL" clId="{1CF450AC-0769-45A9-9FC4-350FCE691801}" dt="2023-03-20T18:28:51.669" v="214" actId="20577"/>
          <ac:spMkLst>
            <pc:docMk/>
            <pc:sldMk cId="3814669976" sldId="419"/>
            <ac:spMk id="6" creationId="{4167BD43-37D1-14C1-3FAE-1441C9CCE5BD}"/>
          </ac:spMkLst>
        </pc:spChg>
        <pc:spChg chg="add del mod">
          <ac:chgData name="Cameron Barnes" userId="d8a92c99-960a-4e6a-a6c2-c1e42f6e3095" providerId="ADAL" clId="{1CF450AC-0769-45A9-9FC4-350FCE691801}" dt="2023-03-20T18:39:28.167" v="228" actId="478"/>
          <ac:spMkLst>
            <pc:docMk/>
            <pc:sldMk cId="3814669976" sldId="419"/>
            <ac:spMk id="8" creationId="{4959711A-572F-708B-FE8B-B264300A384F}"/>
          </ac:spMkLst>
        </pc:spChg>
        <pc:spChg chg="add mod">
          <ac:chgData name="Cameron Barnes" userId="d8a92c99-960a-4e6a-a6c2-c1e42f6e3095" providerId="ADAL" clId="{1CF450AC-0769-45A9-9FC4-350FCE691801}" dt="2023-03-20T18:39:17.649" v="224" actId="1076"/>
          <ac:spMkLst>
            <pc:docMk/>
            <pc:sldMk cId="3814669976" sldId="419"/>
            <ac:spMk id="12" creationId="{80BF1022-B0FA-1C19-D8C0-D4F7B72C82C1}"/>
          </ac:spMkLst>
        </pc:spChg>
        <pc:spChg chg="del">
          <ac:chgData name="Cameron Barnes" userId="d8a92c99-960a-4e6a-a6c2-c1e42f6e3095" providerId="ADAL" clId="{1CF450AC-0769-45A9-9FC4-350FCE691801}" dt="2023-03-20T18:28:10.343" v="203" actId="478"/>
          <ac:spMkLst>
            <pc:docMk/>
            <pc:sldMk cId="3814669976" sldId="419"/>
            <ac:spMk id="14" creationId="{818DCE5E-468D-B47E-DA81-EFD368F5AD56}"/>
          </ac:spMkLst>
        </pc:spChg>
        <pc:spChg chg="mod">
          <ac:chgData name="Cameron Barnes" userId="d8a92c99-960a-4e6a-a6c2-c1e42f6e3095" providerId="ADAL" clId="{1CF450AC-0769-45A9-9FC4-350FCE691801}" dt="2023-03-20T18:27:59.092" v="199" actId="1076"/>
          <ac:spMkLst>
            <pc:docMk/>
            <pc:sldMk cId="3814669976" sldId="419"/>
            <ac:spMk id="36" creationId="{60BA2488-47A2-81EE-DDB1-1B45519BE606}"/>
          </ac:spMkLst>
        </pc:spChg>
        <pc:spChg chg="del">
          <ac:chgData name="Cameron Barnes" userId="d8a92c99-960a-4e6a-a6c2-c1e42f6e3095" providerId="ADAL" clId="{1CF450AC-0769-45A9-9FC4-350FCE691801}" dt="2023-03-20T18:28:21.323" v="205" actId="478"/>
          <ac:spMkLst>
            <pc:docMk/>
            <pc:sldMk cId="3814669976" sldId="419"/>
            <ac:spMk id="111" creationId="{B49BE1B1-F2F9-A966-B568-482DC1580AFA}"/>
          </ac:spMkLst>
        </pc:spChg>
        <pc:spChg chg="del">
          <ac:chgData name="Cameron Barnes" userId="d8a92c99-960a-4e6a-a6c2-c1e42f6e3095" providerId="ADAL" clId="{1CF450AC-0769-45A9-9FC4-350FCE691801}" dt="2023-03-20T18:28:21.323" v="205" actId="478"/>
          <ac:spMkLst>
            <pc:docMk/>
            <pc:sldMk cId="3814669976" sldId="419"/>
            <ac:spMk id="113" creationId="{BEC783CA-3E2F-5A32-6471-4E3CD9BDCA64}"/>
          </ac:spMkLst>
        </pc:spChg>
        <pc:spChg chg="del">
          <ac:chgData name="Cameron Barnes" userId="d8a92c99-960a-4e6a-a6c2-c1e42f6e3095" providerId="ADAL" clId="{1CF450AC-0769-45A9-9FC4-350FCE691801}" dt="2023-03-20T18:28:21.323" v="205" actId="478"/>
          <ac:spMkLst>
            <pc:docMk/>
            <pc:sldMk cId="3814669976" sldId="419"/>
            <ac:spMk id="114" creationId="{C7BFFA57-9218-EE0F-6164-834DFA071805}"/>
          </ac:spMkLst>
        </pc:spChg>
        <pc:spChg chg="del">
          <ac:chgData name="Cameron Barnes" userId="d8a92c99-960a-4e6a-a6c2-c1e42f6e3095" providerId="ADAL" clId="{1CF450AC-0769-45A9-9FC4-350FCE691801}" dt="2023-03-20T18:28:21.323" v="205" actId="478"/>
          <ac:spMkLst>
            <pc:docMk/>
            <pc:sldMk cId="3814669976" sldId="419"/>
            <ac:spMk id="125" creationId="{18455016-5C5D-2D8D-83BB-68E2B8E51783}"/>
          </ac:spMkLst>
        </pc:spChg>
        <pc:spChg chg="del">
          <ac:chgData name="Cameron Barnes" userId="d8a92c99-960a-4e6a-a6c2-c1e42f6e3095" providerId="ADAL" clId="{1CF450AC-0769-45A9-9FC4-350FCE691801}" dt="2023-03-20T18:28:21.323" v="205" actId="478"/>
          <ac:spMkLst>
            <pc:docMk/>
            <pc:sldMk cId="3814669976" sldId="419"/>
            <ac:spMk id="126" creationId="{1B2B2D99-40D8-0F5F-445A-E48C268C0C4A}"/>
          </ac:spMkLst>
        </pc:spChg>
        <pc:spChg chg="del">
          <ac:chgData name="Cameron Barnes" userId="d8a92c99-960a-4e6a-a6c2-c1e42f6e3095" providerId="ADAL" clId="{1CF450AC-0769-45A9-9FC4-350FCE691801}" dt="2023-03-20T18:28:21.323" v="205" actId="478"/>
          <ac:spMkLst>
            <pc:docMk/>
            <pc:sldMk cId="3814669976" sldId="419"/>
            <ac:spMk id="1065" creationId="{86C6054F-1A3F-AA0B-B8CC-DA872FD38CE5}"/>
          </ac:spMkLst>
        </pc:spChg>
        <pc:grpChg chg="del mod">
          <ac:chgData name="Cameron Barnes" userId="d8a92c99-960a-4e6a-a6c2-c1e42f6e3095" providerId="ADAL" clId="{1CF450AC-0769-45A9-9FC4-350FCE691801}" dt="2023-03-20T18:28:06.404" v="201" actId="478"/>
          <ac:grpSpMkLst>
            <pc:docMk/>
            <pc:sldMk cId="3814669976" sldId="419"/>
            <ac:grpSpMk id="110" creationId="{8ABAFAD0-7F03-AA34-EBCC-B317703C3521}"/>
          </ac:grpSpMkLst>
        </pc:grpChg>
        <pc:picChg chg="del">
          <ac:chgData name="Cameron Barnes" userId="d8a92c99-960a-4e6a-a6c2-c1e42f6e3095" providerId="ADAL" clId="{1CF450AC-0769-45A9-9FC4-350FCE691801}" dt="2023-03-20T18:28:07.893" v="202" actId="478"/>
          <ac:picMkLst>
            <pc:docMk/>
            <pc:sldMk cId="3814669976" sldId="419"/>
            <ac:picMk id="122" creationId="{A2EB56B0-3493-D1AA-211D-8E48034F77EE}"/>
          </ac:picMkLst>
        </pc:picChg>
        <pc:picChg chg="del">
          <ac:chgData name="Cameron Barnes" userId="d8a92c99-960a-4e6a-a6c2-c1e42f6e3095" providerId="ADAL" clId="{1CF450AC-0769-45A9-9FC4-350FCE691801}" dt="2023-03-20T18:28:22.889" v="206" actId="478"/>
          <ac:picMkLst>
            <pc:docMk/>
            <pc:sldMk cId="3814669976" sldId="419"/>
            <ac:picMk id="1026" creationId="{12CECD0B-121F-9BAE-6E8D-E8CE1C9D3DDA}"/>
          </ac:picMkLst>
        </pc:picChg>
        <pc:cxnChg chg="mod">
          <ac:chgData name="Cameron Barnes" userId="d8a92c99-960a-4e6a-a6c2-c1e42f6e3095" providerId="ADAL" clId="{1CF450AC-0769-45A9-9FC4-350FCE691801}" dt="2023-03-20T18:28:06.404" v="201" actId="478"/>
          <ac:cxnSpMkLst>
            <pc:docMk/>
            <pc:sldMk cId="3814669976" sldId="419"/>
            <ac:cxnSpMk id="21" creationId="{DE9A401B-7D31-D642-02AE-927D565B6E70}"/>
          </ac:cxnSpMkLst>
        </pc:cxnChg>
        <pc:cxnChg chg="del">
          <ac:chgData name="Cameron Barnes" userId="d8a92c99-960a-4e6a-a6c2-c1e42f6e3095" providerId="ADAL" clId="{1CF450AC-0769-45A9-9FC4-350FCE691801}" dt="2023-03-20T18:28:21.323" v="205" actId="478"/>
          <ac:cxnSpMkLst>
            <pc:docMk/>
            <pc:sldMk cId="3814669976" sldId="419"/>
            <ac:cxnSpMk id="1056" creationId="{47A507E3-F298-9C79-9402-D8157F118CE3}"/>
          </ac:cxnSpMkLst>
        </pc:cxnChg>
        <pc:cxnChg chg="del">
          <ac:chgData name="Cameron Barnes" userId="d8a92c99-960a-4e6a-a6c2-c1e42f6e3095" providerId="ADAL" clId="{1CF450AC-0769-45A9-9FC4-350FCE691801}" dt="2023-03-20T18:28:21.323" v="205" actId="478"/>
          <ac:cxnSpMkLst>
            <pc:docMk/>
            <pc:sldMk cId="3814669976" sldId="419"/>
            <ac:cxnSpMk id="1058" creationId="{9A57D193-A075-5E00-BD94-BA65CC517D95}"/>
          </ac:cxnSpMkLst>
        </pc:cxnChg>
        <pc:cxnChg chg="del">
          <ac:chgData name="Cameron Barnes" userId="d8a92c99-960a-4e6a-a6c2-c1e42f6e3095" providerId="ADAL" clId="{1CF450AC-0769-45A9-9FC4-350FCE691801}" dt="2023-03-20T18:28:21.323" v="205" actId="478"/>
          <ac:cxnSpMkLst>
            <pc:docMk/>
            <pc:sldMk cId="3814669976" sldId="419"/>
            <ac:cxnSpMk id="1060" creationId="{B1556B36-A803-B043-A941-989938CCDDBC}"/>
          </ac:cxnSpMkLst>
        </pc:cxnChg>
      </pc:sldChg>
      <pc:sldChg chg="modSp del mod modShow">
        <pc:chgData name="Cameron Barnes" userId="d8a92c99-960a-4e6a-a6c2-c1e42f6e3095" providerId="ADAL" clId="{1CF450AC-0769-45A9-9FC4-350FCE691801}" dt="2023-03-23T14:55:42.584" v="3645" actId="2696"/>
        <pc:sldMkLst>
          <pc:docMk/>
          <pc:sldMk cId="4182551186" sldId="420"/>
        </pc:sldMkLst>
        <pc:spChg chg="mod">
          <ac:chgData name="Cameron Barnes" userId="d8a92c99-960a-4e6a-a6c2-c1e42f6e3095" providerId="ADAL" clId="{1CF450AC-0769-45A9-9FC4-350FCE691801}" dt="2023-03-21T17:29:40.306" v="2106" actId="20577"/>
          <ac:spMkLst>
            <pc:docMk/>
            <pc:sldMk cId="4182551186" sldId="420"/>
            <ac:spMk id="6" creationId="{478AADCE-34FA-B75D-8AE7-550AED8C2B76}"/>
          </ac:spMkLst>
        </pc:spChg>
      </pc:sldChg>
      <pc:sldChg chg="modSp del mod ord">
        <pc:chgData name="Cameron Barnes" userId="d8a92c99-960a-4e6a-a6c2-c1e42f6e3095" providerId="ADAL" clId="{1CF450AC-0769-45A9-9FC4-350FCE691801}" dt="2023-03-22T23:38:48.325" v="2788" actId="2696"/>
        <pc:sldMkLst>
          <pc:docMk/>
          <pc:sldMk cId="2596858746" sldId="421"/>
        </pc:sldMkLst>
        <pc:spChg chg="mod">
          <ac:chgData name="Cameron Barnes" userId="d8a92c99-960a-4e6a-a6c2-c1e42f6e3095" providerId="ADAL" clId="{1CF450AC-0769-45A9-9FC4-350FCE691801}" dt="2023-03-21T00:56:16.171" v="607" actId="207"/>
          <ac:spMkLst>
            <pc:docMk/>
            <pc:sldMk cId="2596858746" sldId="421"/>
            <ac:spMk id="8" creationId="{54E85B59-905A-90D3-B127-9D10D4A6ADF8}"/>
          </ac:spMkLst>
        </pc:spChg>
      </pc:sldChg>
      <pc:sldChg chg="addSp delSp modSp mod">
        <pc:chgData name="Cameron Barnes" userId="d8a92c99-960a-4e6a-a6c2-c1e42f6e3095" providerId="ADAL" clId="{1CF450AC-0769-45A9-9FC4-350FCE691801}" dt="2023-03-23T02:27:45.041" v="3638" actId="1076"/>
        <pc:sldMkLst>
          <pc:docMk/>
          <pc:sldMk cId="3484116504" sldId="424"/>
        </pc:sldMkLst>
        <pc:spChg chg="add del mod">
          <ac:chgData name="Cameron Barnes" userId="d8a92c99-960a-4e6a-a6c2-c1e42f6e3095" providerId="ADAL" clId="{1CF450AC-0769-45A9-9FC4-350FCE691801}" dt="2023-03-22T14:38:07.328" v="2211" actId="478"/>
          <ac:spMkLst>
            <pc:docMk/>
            <pc:sldMk cId="3484116504" sldId="424"/>
            <ac:spMk id="2" creationId="{3F823582-C7DA-0DB4-FB07-CCBA404D7D00}"/>
          </ac:spMkLst>
        </pc:spChg>
        <pc:spChg chg="del mod">
          <ac:chgData name="Cameron Barnes" userId="d8a92c99-960a-4e6a-a6c2-c1e42f6e3095" providerId="ADAL" clId="{1CF450AC-0769-45A9-9FC4-350FCE691801}" dt="2023-03-23T02:27:03.260" v="3562" actId="478"/>
          <ac:spMkLst>
            <pc:docMk/>
            <pc:sldMk cId="3484116504" sldId="424"/>
            <ac:spMk id="7" creationId="{809FB887-F36E-0990-A4A3-213B38E2C07E}"/>
          </ac:spMkLst>
        </pc:spChg>
        <pc:spChg chg="add mod">
          <ac:chgData name="Cameron Barnes" userId="d8a92c99-960a-4e6a-a6c2-c1e42f6e3095" providerId="ADAL" clId="{1CF450AC-0769-45A9-9FC4-350FCE691801}" dt="2023-03-22T14:48:06.850" v="2502" actId="20577"/>
          <ac:spMkLst>
            <pc:docMk/>
            <pc:sldMk cId="3484116504" sldId="424"/>
            <ac:spMk id="8" creationId="{348A6009-CA60-405D-A560-9990A410702F}"/>
          </ac:spMkLst>
        </pc:spChg>
        <pc:spChg chg="add mod">
          <ac:chgData name="Cameron Barnes" userId="d8a92c99-960a-4e6a-a6c2-c1e42f6e3095" providerId="ADAL" clId="{1CF450AC-0769-45A9-9FC4-350FCE691801}" dt="2023-03-23T02:27:45.041" v="3638" actId="1076"/>
          <ac:spMkLst>
            <pc:docMk/>
            <pc:sldMk cId="3484116504" sldId="424"/>
            <ac:spMk id="9" creationId="{0A3BE1E0-5541-34ED-4FBF-13384B31F43E}"/>
          </ac:spMkLst>
        </pc:spChg>
        <pc:picChg chg="add del mod">
          <ac:chgData name="Cameron Barnes" userId="d8a92c99-960a-4e6a-a6c2-c1e42f6e3095" providerId="ADAL" clId="{1CF450AC-0769-45A9-9FC4-350FCE691801}" dt="2023-03-22T14:47:47.520" v="2484" actId="478"/>
          <ac:picMkLst>
            <pc:docMk/>
            <pc:sldMk cId="3484116504" sldId="424"/>
            <ac:picMk id="2050" creationId="{2CAF5471-1B39-D371-2140-4CF1A727B765}"/>
          </ac:picMkLst>
        </pc:picChg>
        <pc:picChg chg="add mod">
          <ac:chgData name="Cameron Barnes" userId="d8a92c99-960a-4e6a-a6c2-c1e42f6e3095" providerId="ADAL" clId="{1CF450AC-0769-45A9-9FC4-350FCE691801}" dt="2023-03-23T02:27:09.753" v="3565" actId="1076"/>
          <ac:picMkLst>
            <pc:docMk/>
            <pc:sldMk cId="3484116504" sldId="424"/>
            <ac:picMk id="2052" creationId="{70356D5D-6036-59E3-309B-4D15B8A05B15}"/>
          </ac:picMkLst>
        </pc:picChg>
      </pc:sldChg>
      <pc:sldChg chg="addSp delSp modSp mod">
        <pc:chgData name="Cameron Barnes" userId="d8a92c99-960a-4e6a-a6c2-c1e42f6e3095" providerId="ADAL" clId="{1CF450AC-0769-45A9-9FC4-350FCE691801}" dt="2023-03-23T14:55:05.542" v="3644" actId="115"/>
        <pc:sldMkLst>
          <pc:docMk/>
          <pc:sldMk cId="406170325" sldId="425"/>
        </pc:sldMkLst>
        <pc:spChg chg="add del mod">
          <ac:chgData name="Cameron Barnes" userId="d8a92c99-960a-4e6a-a6c2-c1e42f6e3095" providerId="ADAL" clId="{1CF450AC-0769-45A9-9FC4-350FCE691801}" dt="2023-03-21T13:40:34.548" v="1331" actId="478"/>
          <ac:spMkLst>
            <pc:docMk/>
            <pc:sldMk cId="406170325" sldId="425"/>
            <ac:spMk id="2" creationId="{41BFE945-1C13-3186-211B-96F249A43282}"/>
          </ac:spMkLst>
        </pc:spChg>
        <pc:spChg chg="del">
          <ac:chgData name="Cameron Barnes" userId="d8a92c99-960a-4e6a-a6c2-c1e42f6e3095" providerId="ADAL" clId="{1CF450AC-0769-45A9-9FC4-350FCE691801}" dt="2023-03-21T13:39:58.355" v="1322" actId="478"/>
          <ac:spMkLst>
            <pc:docMk/>
            <pc:sldMk cId="406170325" sldId="425"/>
            <ac:spMk id="6" creationId="{45273642-11C2-2962-04E1-3697F9BE1EFF}"/>
          </ac:spMkLst>
        </pc:spChg>
        <pc:spChg chg="del mod">
          <ac:chgData name="Cameron Barnes" userId="d8a92c99-960a-4e6a-a6c2-c1e42f6e3095" providerId="ADAL" clId="{1CF450AC-0769-45A9-9FC4-350FCE691801}" dt="2023-03-21T13:49:09.005" v="1779" actId="478"/>
          <ac:spMkLst>
            <pc:docMk/>
            <pc:sldMk cId="406170325" sldId="425"/>
            <ac:spMk id="7" creationId="{FBFA377F-5A1B-F16E-CA1B-3E7621FD423A}"/>
          </ac:spMkLst>
        </pc:spChg>
        <pc:spChg chg="add mod">
          <ac:chgData name="Cameron Barnes" userId="d8a92c99-960a-4e6a-a6c2-c1e42f6e3095" providerId="ADAL" clId="{1CF450AC-0769-45A9-9FC4-350FCE691801}" dt="2023-03-21T13:54:00.154" v="1921" actId="1076"/>
          <ac:spMkLst>
            <pc:docMk/>
            <pc:sldMk cId="406170325" sldId="425"/>
            <ac:spMk id="8" creationId="{A5EACBAD-9C57-824D-119C-A56AAFFD7980}"/>
          </ac:spMkLst>
        </pc:spChg>
        <pc:spChg chg="add mod">
          <ac:chgData name="Cameron Barnes" userId="d8a92c99-960a-4e6a-a6c2-c1e42f6e3095" providerId="ADAL" clId="{1CF450AC-0769-45A9-9FC4-350FCE691801}" dt="2023-03-23T14:55:05.542" v="3644" actId="115"/>
          <ac:spMkLst>
            <pc:docMk/>
            <pc:sldMk cId="406170325" sldId="425"/>
            <ac:spMk id="9" creationId="{15C2B7E4-1D43-C245-2FEB-4CB2729BF20F}"/>
          </ac:spMkLst>
        </pc:spChg>
        <pc:spChg chg="add mod">
          <ac:chgData name="Cameron Barnes" userId="d8a92c99-960a-4e6a-a6c2-c1e42f6e3095" providerId="ADAL" clId="{1CF450AC-0769-45A9-9FC4-350FCE691801}" dt="2023-03-21T13:54:06.253" v="1923" actId="1076"/>
          <ac:spMkLst>
            <pc:docMk/>
            <pc:sldMk cId="406170325" sldId="425"/>
            <ac:spMk id="10" creationId="{4933F063-EF35-6A37-BB7B-F8E6F6E071EE}"/>
          </ac:spMkLst>
        </pc:spChg>
        <pc:spChg chg="add mod">
          <ac:chgData name="Cameron Barnes" userId="d8a92c99-960a-4e6a-a6c2-c1e42f6e3095" providerId="ADAL" clId="{1CF450AC-0769-45A9-9FC4-350FCE691801}" dt="2023-03-23T00:30:51.060" v="2837" actId="207"/>
          <ac:spMkLst>
            <pc:docMk/>
            <pc:sldMk cId="406170325" sldId="425"/>
            <ac:spMk id="11" creationId="{99220A7B-EA3B-8859-CCE2-A283C284B106}"/>
          </ac:spMkLst>
        </pc:spChg>
        <pc:spChg chg="add mod">
          <ac:chgData name="Cameron Barnes" userId="d8a92c99-960a-4e6a-a6c2-c1e42f6e3095" providerId="ADAL" clId="{1CF450AC-0769-45A9-9FC4-350FCE691801}" dt="2023-03-21T13:55:37.340" v="2097" actId="20577"/>
          <ac:spMkLst>
            <pc:docMk/>
            <pc:sldMk cId="406170325" sldId="425"/>
            <ac:spMk id="12" creationId="{A22C772C-3D57-DD78-8EE0-774D6B1A98FD}"/>
          </ac:spMkLst>
        </pc:spChg>
        <pc:spChg chg="add del mod">
          <ac:chgData name="Cameron Barnes" userId="d8a92c99-960a-4e6a-a6c2-c1e42f6e3095" providerId="ADAL" clId="{1CF450AC-0769-45A9-9FC4-350FCE691801}" dt="2023-03-22T23:31:05.657" v="2600" actId="478"/>
          <ac:spMkLst>
            <pc:docMk/>
            <pc:sldMk cId="406170325" sldId="425"/>
            <ac:spMk id="13" creationId="{2494B046-279B-B598-6BC9-89880A5A218E}"/>
          </ac:spMkLst>
        </pc:spChg>
        <pc:spChg chg="add mod">
          <ac:chgData name="Cameron Barnes" userId="d8a92c99-960a-4e6a-a6c2-c1e42f6e3095" providerId="ADAL" clId="{1CF450AC-0769-45A9-9FC4-350FCE691801}" dt="2023-03-21T13:55:49.081" v="2101" actId="20577"/>
          <ac:spMkLst>
            <pc:docMk/>
            <pc:sldMk cId="406170325" sldId="425"/>
            <ac:spMk id="14" creationId="{226E1DED-BC6E-7F94-04FE-E3C118EAFB89}"/>
          </ac:spMkLst>
        </pc:spChg>
      </pc:sldChg>
      <pc:sldChg chg="modSp add mod ord">
        <pc:chgData name="Cameron Barnes" userId="d8a92c99-960a-4e6a-a6c2-c1e42f6e3095" providerId="ADAL" clId="{1CF450AC-0769-45A9-9FC4-350FCE691801}" dt="2023-03-23T14:11:11.195" v="3640"/>
        <pc:sldMkLst>
          <pc:docMk/>
          <pc:sldMk cId="3389892710" sldId="426"/>
        </pc:sldMkLst>
        <pc:spChg chg="mod">
          <ac:chgData name="Cameron Barnes" userId="d8a92c99-960a-4e6a-a6c2-c1e42f6e3095" providerId="ADAL" clId="{1CF450AC-0769-45A9-9FC4-350FCE691801}" dt="2023-03-20T18:12:06.234" v="33" actId="20577"/>
          <ac:spMkLst>
            <pc:docMk/>
            <pc:sldMk cId="3389892710" sldId="426"/>
            <ac:spMk id="45" creationId="{1B7768DB-6658-DEF4-E855-23831BB5ECD7}"/>
          </ac:spMkLst>
        </pc:spChg>
      </pc:sldChg>
      <pc:sldChg chg="modSp add mod">
        <pc:chgData name="Cameron Barnes" userId="d8a92c99-960a-4e6a-a6c2-c1e42f6e3095" providerId="ADAL" clId="{1CF450AC-0769-45A9-9FC4-350FCE691801}" dt="2023-03-20T18:12:20.324" v="51" actId="20577"/>
        <pc:sldMkLst>
          <pc:docMk/>
          <pc:sldMk cId="3642969318" sldId="427"/>
        </pc:sldMkLst>
        <pc:spChg chg="mod">
          <ac:chgData name="Cameron Barnes" userId="d8a92c99-960a-4e6a-a6c2-c1e42f6e3095" providerId="ADAL" clId="{1CF450AC-0769-45A9-9FC4-350FCE691801}" dt="2023-03-20T18:12:20.324" v="51" actId="20577"/>
          <ac:spMkLst>
            <pc:docMk/>
            <pc:sldMk cId="3642969318" sldId="427"/>
            <ac:spMk id="46" creationId="{2E2B89A5-DE7D-36C9-7F70-A608E0E65F93}"/>
          </ac:spMkLst>
        </pc:spChg>
      </pc:sldChg>
      <pc:sldChg chg="modSp add mod">
        <pc:chgData name="Cameron Barnes" userId="d8a92c99-960a-4e6a-a6c2-c1e42f6e3095" providerId="ADAL" clId="{1CF450AC-0769-45A9-9FC4-350FCE691801}" dt="2023-03-20T18:12:31.379" v="71" actId="20577"/>
        <pc:sldMkLst>
          <pc:docMk/>
          <pc:sldMk cId="2921383204" sldId="428"/>
        </pc:sldMkLst>
        <pc:spChg chg="mod">
          <ac:chgData name="Cameron Barnes" userId="d8a92c99-960a-4e6a-a6c2-c1e42f6e3095" providerId="ADAL" clId="{1CF450AC-0769-45A9-9FC4-350FCE691801}" dt="2023-03-20T18:12:31.379" v="71" actId="20577"/>
          <ac:spMkLst>
            <pc:docMk/>
            <pc:sldMk cId="2921383204" sldId="428"/>
            <ac:spMk id="47" creationId="{4ED9BCF8-88CB-7EBB-976A-C55278C3F4A9}"/>
          </ac:spMkLst>
        </pc:spChg>
      </pc:sldChg>
      <pc:sldChg chg="modSp add mod">
        <pc:chgData name="Cameron Barnes" userId="d8a92c99-960a-4e6a-a6c2-c1e42f6e3095" providerId="ADAL" clId="{1CF450AC-0769-45A9-9FC4-350FCE691801}" dt="2023-03-20T18:12:42.669" v="88" actId="20577"/>
        <pc:sldMkLst>
          <pc:docMk/>
          <pc:sldMk cId="3079831132" sldId="429"/>
        </pc:sldMkLst>
        <pc:spChg chg="mod">
          <ac:chgData name="Cameron Barnes" userId="d8a92c99-960a-4e6a-a6c2-c1e42f6e3095" providerId="ADAL" clId="{1CF450AC-0769-45A9-9FC4-350FCE691801}" dt="2023-03-20T18:12:42.669" v="88" actId="20577"/>
          <ac:spMkLst>
            <pc:docMk/>
            <pc:sldMk cId="3079831132" sldId="429"/>
            <ac:spMk id="48" creationId="{FBF694B7-0BB4-1BBE-D5E1-50135A019B40}"/>
          </ac:spMkLst>
        </pc:spChg>
      </pc:sldChg>
      <pc:sldChg chg="add del">
        <pc:chgData name="Cameron Barnes" userId="d8a92c99-960a-4e6a-a6c2-c1e42f6e3095" providerId="ADAL" clId="{1CF450AC-0769-45A9-9FC4-350FCE691801}" dt="2023-03-20T18:15:49.359" v="96" actId="2696"/>
        <pc:sldMkLst>
          <pc:docMk/>
          <pc:sldMk cId="1563389802" sldId="430"/>
        </pc:sldMkLst>
      </pc:sldChg>
      <pc:sldChg chg="modSp add del mod ord">
        <pc:chgData name="Cameron Barnes" userId="d8a92c99-960a-4e6a-a6c2-c1e42f6e3095" providerId="ADAL" clId="{1CF450AC-0769-45A9-9FC4-350FCE691801}" dt="2023-03-21T13:56:06.543" v="2102" actId="2696"/>
        <pc:sldMkLst>
          <pc:docMk/>
          <pc:sldMk cId="4281688599" sldId="430"/>
        </pc:sldMkLst>
        <pc:spChg chg="mod">
          <ac:chgData name="Cameron Barnes" userId="d8a92c99-960a-4e6a-a6c2-c1e42f6e3095" providerId="ADAL" clId="{1CF450AC-0769-45A9-9FC4-350FCE691801}" dt="2023-03-21T00:53:17.996" v="596" actId="14100"/>
          <ac:spMkLst>
            <pc:docMk/>
            <pc:sldMk cId="4281688599" sldId="430"/>
            <ac:spMk id="5" creationId="{DC5B6441-1E74-213D-05ED-187CF03F8B26}"/>
          </ac:spMkLst>
        </pc:spChg>
      </pc:sldChg>
      <pc:sldChg chg="modSp add del mod">
        <pc:chgData name="Cameron Barnes" userId="d8a92c99-960a-4e6a-a6c2-c1e42f6e3095" providerId="ADAL" clId="{1CF450AC-0769-45A9-9FC4-350FCE691801}" dt="2023-03-21T00:59:57.091" v="635" actId="47"/>
        <pc:sldMkLst>
          <pc:docMk/>
          <pc:sldMk cId="2425208460" sldId="431"/>
        </pc:sldMkLst>
        <pc:spChg chg="mod">
          <ac:chgData name="Cameron Barnes" userId="d8a92c99-960a-4e6a-a6c2-c1e42f6e3095" providerId="ADAL" clId="{1CF450AC-0769-45A9-9FC4-350FCE691801}" dt="2023-03-21T00:58:36.637" v="620" actId="1076"/>
          <ac:spMkLst>
            <pc:docMk/>
            <pc:sldMk cId="2425208460" sldId="431"/>
            <ac:spMk id="8" creationId="{54E85B59-905A-90D3-B127-9D10D4A6ADF8}"/>
          </ac:spMkLst>
        </pc:spChg>
      </pc:sldChg>
      <pc:sldChg chg="add">
        <pc:chgData name="Cameron Barnes" userId="d8a92c99-960a-4e6a-a6c2-c1e42f6e3095" providerId="ADAL" clId="{1CF450AC-0769-45A9-9FC4-350FCE691801}" dt="2023-03-21T02:02:55.757" v="644" actId="2890"/>
        <pc:sldMkLst>
          <pc:docMk/>
          <pc:sldMk cId="3428712855" sldId="431"/>
        </pc:sldMkLst>
      </pc:sldChg>
      <pc:sldChg chg="addSp delSp modSp new mod ord">
        <pc:chgData name="Cameron Barnes" userId="d8a92c99-960a-4e6a-a6c2-c1e42f6e3095" providerId="ADAL" clId="{1CF450AC-0769-45A9-9FC4-350FCE691801}" dt="2023-03-21T02:33:04.546" v="935" actId="1076"/>
        <pc:sldMkLst>
          <pc:docMk/>
          <pc:sldMk cId="778318522" sldId="432"/>
        </pc:sldMkLst>
        <pc:spChg chg="del mod">
          <ac:chgData name="Cameron Barnes" userId="d8a92c99-960a-4e6a-a6c2-c1e42f6e3095" providerId="ADAL" clId="{1CF450AC-0769-45A9-9FC4-350FCE691801}" dt="2023-03-21T02:31:13.883" v="906" actId="478"/>
          <ac:spMkLst>
            <pc:docMk/>
            <pc:sldMk cId="778318522" sldId="432"/>
            <ac:spMk id="2" creationId="{78968EA8-FCA2-7F44-326F-414E99C017CD}"/>
          </ac:spMkLst>
        </pc:spChg>
        <pc:spChg chg="del mod">
          <ac:chgData name="Cameron Barnes" userId="d8a92c99-960a-4e6a-a6c2-c1e42f6e3095" providerId="ADAL" clId="{1CF450AC-0769-45A9-9FC4-350FCE691801}" dt="2023-03-21T02:31:10.422" v="904" actId="478"/>
          <ac:spMkLst>
            <pc:docMk/>
            <pc:sldMk cId="778318522" sldId="432"/>
            <ac:spMk id="5" creationId="{4CF84E5C-9AE4-5FC7-02E1-04CA389C9B38}"/>
          </ac:spMkLst>
        </pc:spChg>
        <pc:spChg chg="add mod">
          <ac:chgData name="Cameron Barnes" userId="d8a92c99-960a-4e6a-a6c2-c1e42f6e3095" providerId="ADAL" clId="{1CF450AC-0769-45A9-9FC4-350FCE691801}" dt="2023-03-21T02:32:57.066" v="934" actId="1076"/>
          <ac:spMkLst>
            <pc:docMk/>
            <pc:sldMk cId="778318522" sldId="432"/>
            <ac:spMk id="11" creationId="{E97ECA51-840E-502D-4FCD-E5739D5C6D15}"/>
          </ac:spMkLst>
        </pc:spChg>
        <pc:spChg chg="add mod">
          <ac:chgData name="Cameron Barnes" userId="d8a92c99-960a-4e6a-a6c2-c1e42f6e3095" providerId="ADAL" clId="{1CF450AC-0769-45A9-9FC4-350FCE691801}" dt="2023-03-21T02:32:57.066" v="934" actId="1076"/>
          <ac:spMkLst>
            <pc:docMk/>
            <pc:sldMk cId="778318522" sldId="432"/>
            <ac:spMk id="12" creationId="{260761E8-63E8-8B94-4BBC-4443E26912B6}"/>
          </ac:spMkLst>
        </pc:spChg>
        <pc:spChg chg="add mod">
          <ac:chgData name="Cameron Barnes" userId="d8a92c99-960a-4e6a-a6c2-c1e42f6e3095" providerId="ADAL" clId="{1CF450AC-0769-45A9-9FC4-350FCE691801}" dt="2023-03-21T02:32:57.066" v="934" actId="1076"/>
          <ac:spMkLst>
            <pc:docMk/>
            <pc:sldMk cId="778318522" sldId="432"/>
            <ac:spMk id="13" creationId="{37A37A32-C949-04E6-15B4-2AB487AFAA6A}"/>
          </ac:spMkLst>
        </pc:spChg>
        <pc:spChg chg="add mod">
          <ac:chgData name="Cameron Barnes" userId="d8a92c99-960a-4e6a-a6c2-c1e42f6e3095" providerId="ADAL" clId="{1CF450AC-0769-45A9-9FC4-350FCE691801}" dt="2023-03-21T02:32:57.066" v="934" actId="1076"/>
          <ac:spMkLst>
            <pc:docMk/>
            <pc:sldMk cId="778318522" sldId="432"/>
            <ac:spMk id="14" creationId="{7D7D65D9-C129-74CC-2651-60EAB1C8D2E8}"/>
          </ac:spMkLst>
        </pc:spChg>
        <pc:spChg chg="add mod">
          <ac:chgData name="Cameron Barnes" userId="d8a92c99-960a-4e6a-a6c2-c1e42f6e3095" providerId="ADAL" clId="{1CF450AC-0769-45A9-9FC4-350FCE691801}" dt="2023-03-21T02:32:57.066" v="934" actId="1076"/>
          <ac:spMkLst>
            <pc:docMk/>
            <pc:sldMk cId="778318522" sldId="432"/>
            <ac:spMk id="15" creationId="{19DF7332-B0F9-2808-584B-D1C1C138D919}"/>
          </ac:spMkLst>
        </pc:spChg>
        <pc:spChg chg="add mod">
          <ac:chgData name="Cameron Barnes" userId="d8a92c99-960a-4e6a-a6c2-c1e42f6e3095" providerId="ADAL" clId="{1CF450AC-0769-45A9-9FC4-350FCE691801}" dt="2023-03-21T02:32:57.066" v="934" actId="1076"/>
          <ac:spMkLst>
            <pc:docMk/>
            <pc:sldMk cId="778318522" sldId="432"/>
            <ac:spMk id="16" creationId="{0BF63165-BD80-5034-F0E8-EF3FF8334174}"/>
          </ac:spMkLst>
        </pc:spChg>
        <pc:spChg chg="add mod">
          <ac:chgData name="Cameron Barnes" userId="d8a92c99-960a-4e6a-a6c2-c1e42f6e3095" providerId="ADAL" clId="{1CF450AC-0769-45A9-9FC4-350FCE691801}" dt="2023-03-21T02:32:57.066" v="934" actId="1076"/>
          <ac:spMkLst>
            <pc:docMk/>
            <pc:sldMk cId="778318522" sldId="432"/>
            <ac:spMk id="22" creationId="{629E1F34-E247-6DE4-461A-FC9B1E1D2167}"/>
          </ac:spMkLst>
        </pc:spChg>
        <pc:spChg chg="add mod">
          <ac:chgData name="Cameron Barnes" userId="d8a92c99-960a-4e6a-a6c2-c1e42f6e3095" providerId="ADAL" clId="{1CF450AC-0769-45A9-9FC4-350FCE691801}" dt="2023-03-21T02:32:57.066" v="934" actId="1076"/>
          <ac:spMkLst>
            <pc:docMk/>
            <pc:sldMk cId="778318522" sldId="432"/>
            <ac:spMk id="30" creationId="{8EAF31AF-38CD-ECAB-8471-FC7ACA4C4B9F}"/>
          </ac:spMkLst>
        </pc:spChg>
        <pc:spChg chg="add mod">
          <ac:chgData name="Cameron Barnes" userId="d8a92c99-960a-4e6a-a6c2-c1e42f6e3095" providerId="ADAL" clId="{1CF450AC-0769-45A9-9FC4-350FCE691801}" dt="2023-03-21T02:32:57.066" v="934" actId="1076"/>
          <ac:spMkLst>
            <pc:docMk/>
            <pc:sldMk cId="778318522" sldId="432"/>
            <ac:spMk id="32" creationId="{6E570CFF-465D-ECAD-F294-086E704B5C0F}"/>
          </ac:spMkLst>
        </pc:spChg>
        <pc:spChg chg="add mod">
          <ac:chgData name="Cameron Barnes" userId="d8a92c99-960a-4e6a-a6c2-c1e42f6e3095" providerId="ADAL" clId="{1CF450AC-0769-45A9-9FC4-350FCE691801}" dt="2023-03-21T02:32:57.066" v="934" actId="1076"/>
          <ac:spMkLst>
            <pc:docMk/>
            <pc:sldMk cId="778318522" sldId="432"/>
            <ac:spMk id="33" creationId="{231D1201-7C9B-5941-1583-24483E9DE7F1}"/>
          </ac:spMkLst>
        </pc:spChg>
        <pc:spChg chg="add mod">
          <ac:chgData name="Cameron Barnes" userId="d8a92c99-960a-4e6a-a6c2-c1e42f6e3095" providerId="ADAL" clId="{1CF450AC-0769-45A9-9FC4-350FCE691801}" dt="2023-03-21T02:32:57.066" v="934" actId="1076"/>
          <ac:spMkLst>
            <pc:docMk/>
            <pc:sldMk cId="778318522" sldId="432"/>
            <ac:spMk id="34" creationId="{2C1F043D-177D-8D34-6592-8EBD842E16B4}"/>
          </ac:spMkLst>
        </pc:spChg>
        <pc:spChg chg="add mod">
          <ac:chgData name="Cameron Barnes" userId="d8a92c99-960a-4e6a-a6c2-c1e42f6e3095" providerId="ADAL" clId="{1CF450AC-0769-45A9-9FC4-350FCE691801}" dt="2023-03-21T02:32:57.066" v="934" actId="1076"/>
          <ac:spMkLst>
            <pc:docMk/>
            <pc:sldMk cId="778318522" sldId="432"/>
            <ac:spMk id="35" creationId="{881D0A7F-5F46-8186-4C20-050FFE536A7C}"/>
          </ac:spMkLst>
        </pc:spChg>
        <pc:spChg chg="add mod">
          <ac:chgData name="Cameron Barnes" userId="d8a92c99-960a-4e6a-a6c2-c1e42f6e3095" providerId="ADAL" clId="{1CF450AC-0769-45A9-9FC4-350FCE691801}" dt="2023-03-21T02:32:57.066" v="934" actId="1076"/>
          <ac:spMkLst>
            <pc:docMk/>
            <pc:sldMk cId="778318522" sldId="432"/>
            <ac:spMk id="40" creationId="{704D64F1-58FC-A663-5D46-FAF503FBCCA4}"/>
          </ac:spMkLst>
        </pc:spChg>
        <pc:spChg chg="add mod">
          <ac:chgData name="Cameron Barnes" userId="d8a92c99-960a-4e6a-a6c2-c1e42f6e3095" providerId="ADAL" clId="{1CF450AC-0769-45A9-9FC4-350FCE691801}" dt="2023-03-21T02:32:57.066" v="934" actId="1076"/>
          <ac:spMkLst>
            <pc:docMk/>
            <pc:sldMk cId="778318522" sldId="432"/>
            <ac:spMk id="41" creationId="{977872FD-0EBA-127B-E91C-50BE600456DA}"/>
          </ac:spMkLst>
        </pc:spChg>
        <pc:spChg chg="add mod">
          <ac:chgData name="Cameron Barnes" userId="d8a92c99-960a-4e6a-a6c2-c1e42f6e3095" providerId="ADAL" clId="{1CF450AC-0769-45A9-9FC4-350FCE691801}" dt="2023-03-21T02:32:57.066" v="934" actId="1076"/>
          <ac:spMkLst>
            <pc:docMk/>
            <pc:sldMk cId="778318522" sldId="432"/>
            <ac:spMk id="46" creationId="{26C5EE04-BCA6-FC09-3A61-0AC900B8257D}"/>
          </ac:spMkLst>
        </pc:spChg>
        <pc:spChg chg="add mod">
          <ac:chgData name="Cameron Barnes" userId="d8a92c99-960a-4e6a-a6c2-c1e42f6e3095" providerId="ADAL" clId="{1CF450AC-0769-45A9-9FC4-350FCE691801}" dt="2023-03-21T02:32:57.066" v="934" actId="1076"/>
          <ac:spMkLst>
            <pc:docMk/>
            <pc:sldMk cId="778318522" sldId="432"/>
            <ac:spMk id="47" creationId="{03183256-9C53-E0AD-6701-1653B02EFDCF}"/>
          </ac:spMkLst>
        </pc:spChg>
        <pc:spChg chg="add mod">
          <ac:chgData name="Cameron Barnes" userId="d8a92c99-960a-4e6a-a6c2-c1e42f6e3095" providerId="ADAL" clId="{1CF450AC-0769-45A9-9FC4-350FCE691801}" dt="2023-03-21T02:32:57.066" v="934" actId="1076"/>
          <ac:spMkLst>
            <pc:docMk/>
            <pc:sldMk cId="778318522" sldId="432"/>
            <ac:spMk id="51" creationId="{78B8702D-C816-E815-EA19-E9A7F331D4EF}"/>
          </ac:spMkLst>
        </pc:spChg>
        <pc:spChg chg="add mod">
          <ac:chgData name="Cameron Barnes" userId="d8a92c99-960a-4e6a-a6c2-c1e42f6e3095" providerId="ADAL" clId="{1CF450AC-0769-45A9-9FC4-350FCE691801}" dt="2023-03-21T02:32:57.066" v="934" actId="1076"/>
          <ac:spMkLst>
            <pc:docMk/>
            <pc:sldMk cId="778318522" sldId="432"/>
            <ac:spMk id="52" creationId="{96A6A9D5-732F-3933-9660-AC328552E6FD}"/>
          </ac:spMkLst>
        </pc:spChg>
        <pc:spChg chg="add mod">
          <ac:chgData name="Cameron Barnes" userId="d8a92c99-960a-4e6a-a6c2-c1e42f6e3095" providerId="ADAL" clId="{1CF450AC-0769-45A9-9FC4-350FCE691801}" dt="2023-03-21T02:32:57.066" v="934" actId="1076"/>
          <ac:spMkLst>
            <pc:docMk/>
            <pc:sldMk cId="778318522" sldId="432"/>
            <ac:spMk id="53" creationId="{96DB267D-5467-B241-ACC1-B32698542706}"/>
          </ac:spMkLst>
        </pc:spChg>
        <pc:spChg chg="add mod">
          <ac:chgData name="Cameron Barnes" userId="d8a92c99-960a-4e6a-a6c2-c1e42f6e3095" providerId="ADAL" clId="{1CF450AC-0769-45A9-9FC4-350FCE691801}" dt="2023-03-21T02:32:57.066" v="934" actId="1076"/>
          <ac:spMkLst>
            <pc:docMk/>
            <pc:sldMk cId="778318522" sldId="432"/>
            <ac:spMk id="54" creationId="{6C6A9357-9EB8-9BE2-8C56-5ACD8CD5104B}"/>
          </ac:spMkLst>
        </pc:spChg>
        <pc:spChg chg="add mod">
          <ac:chgData name="Cameron Barnes" userId="d8a92c99-960a-4e6a-a6c2-c1e42f6e3095" providerId="ADAL" clId="{1CF450AC-0769-45A9-9FC4-350FCE691801}" dt="2023-03-21T02:32:57.066" v="934" actId="1076"/>
          <ac:spMkLst>
            <pc:docMk/>
            <pc:sldMk cId="778318522" sldId="432"/>
            <ac:spMk id="55" creationId="{3824BA9B-FFFA-C5C7-C733-7A0F138CBCCB}"/>
          </ac:spMkLst>
        </pc:spChg>
        <pc:spChg chg="add mod">
          <ac:chgData name="Cameron Barnes" userId="d8a92c99-960a-4e6a-a6c2-c1e42f6e3095" providerId="ADAL" clId="{1CF450AC-0769-45A9-9FC4-350FCE691801}" dt="2023-03-21T02:32:57.066" v="934" actId="1076"/>
          <ac:spMkLst>
            <pc:docMk/>
            <pc:sldMk cId="778318522" sldId="432"/>
            <ac:spMk id="56" creationId="{BA23D72A-83F5-ADEE-8C07-AECB1987F82D}"/>
          </ac:spMkLst>
        </pc:spChg>
        <pc:spChg chg="add mod">
          <ac:chgData name="Cameron Barnes" userId="d8a92c99-960a-4e6a-a6c2-c1e42f6e3095" providerId="ADAL" clId="{1CF450AC-0769-45A9-9FC4-350FCE691801}" dt="2023-03-21T02:32:57.066" v="934" actId="1076"/>
          <ac:spMkLst>
            <pc:docMk/>
            <pc:sldMk cId="778318522" sldId="432"/>
            <ac:spMk id="57" creationId="{5711D2B8-7C80-9B91-C617-4219CF8D9E2F}"/>
          </ac:spMkLst>
        </pc:spChg>
        <pc:spChg chg="add mod">
          <ac:chgData name="Cameron Barnes" userId="d8a92c99-960a-4e6a-a6c2-c1e42f6e3095" providerId="ADAL" clId="{1CF450AC-0769-45A9-9FC4-350FCE691801}" dt="2023-03-21T02:32:57.066" v="934" actId="1076"/>
          <ac:spMkLst>
            <pc:docMk/>
            <pc:sldMk cId="778318522" sldId="432"/>
            <ac:spMk id="58" creationId="{73B3DCCE-7929-EE08-2250-4AD71B366CF9}"/>
          </ac:spMkLst>
        </pc:spChg>
        <pc:spChg chg="add mod">
          <ac:chgData name="Cameron Barnes" userId="d8a92c99-960a-4e6a-a6c2-c1e42f6e3095" providerId="ADAL" clId="{1CF450AC-0769-45A9-9FC4-350FCE691801}" dt="2023-03-21T02:32:57.066" v="934" actId="1076"/>
          <ac:spMkLst>
            <pc:docMk/>
            <pc:sldMk cId="778318522" sldId="432"/>
            <ac:spMk id="59" creationId="{50251717-6684-43E6-F255-B2458C5482AC}"/>
          </ac:spMkLst>
        </pc:spChg>
        <pc:spChg chg="add mod">
          <ac:chgData name="Cameron Barnes" userId="d8a92c99-960a-4e6a-a6c2-c1e42f6e3095" providerId="ADAL" clId="{1CF450AC-0769-45A9-9FC4-350FCE691801}" dt="2023-03-21T02:32:57.066" v="934" actId="1076"/>
          <ac:spMkLst>
            <pc:docMk/>
            <pc:sldMk cId="778318522" sldId="432"/>
            <ac:spMk id="60" creationId="{6A424499-94EF-B631-2B4A-E3792FCA30E8}"/>
          </ac:spMkLst>
        </pc:spChg>
        <pc:spChg chg="add mod">
          <ac:chgData name="Cameron Barnes" userId="d8a92c99-960a-4e6a-a6c2-c1e42f6e3095" providerId="ADAL" clId="{1CF450AC-0769-45A9-9FC4-350FCE691801}" dt="2023-03-21T02:32:57.066" v="934" actId="1076"/>
          <ac:spMkLst>
            <pc:docMk/>
            <pc:sldMk cId="778318522" sldId="432"/>
            <ac:spMk id="61" creationId="{32C91FB0-FE18-4780-F98D-DE0344E47C4D}"/>
          </ac:spMkLst>
        </pc:spChg>
        <pc:spChg chg="add mod">
          <ac:chgData name="Cameron Barnes" userId="d8a92c99-960a-4e6a-a6c2-c1e42f6e3095" providerId="ADAL" clId="{1CF450AC-0769-45A9-9FC4-350FCE691801}" dt="2023-03-21T02:32:57.066" v="934" actId="1076"/>
          <ac:spMkLst>
            <pc:docMk/>
            <pc:sldMk cId="778318522" sldId="432"/>
            <ac:spMk id="62" creationId="{0F138ABB-1B2D-1D59-E5AC-ABA6AD95C787}"/>
          </ac:spMkLst>
        </pc:spChg>
        <pc:spChg chg="add mod">
          <ac:chgData name="Cameron Barnes" userId="d8a92c99-960a-4e6a-a6c2-c1e42f6e3095" providerId="ADAL" clId="{1CF450AC-0769-45A9-9FC4-350FCE691801}" dt="2023-03-21T02:32:57.066" v="934" actId="1076"/>
          <ac:spMkLst>
            <pc:docMk/>
            <pc:sldMk cId="778318522" sldId="432"/>
            <ac:spMk id="63" creationId="{9AAB9511-C3F2-0BEC-654F-C8F0E7AD7744}"/>
          </ac:spMkLst>
        </pc:spChg>
        <pc:spChg chg="add mod">
          <ac:chgData name="Cameron Barnes" userId="d8a92c99-960a-4e6a-a6c2-c1e42f6e3095" providerId="ADAL" clId="{1CF450AC-0769-45A9-9FC4-350FCE691801}" dt="2023-03-21T02:32:57.066" v="934" actId="1076"/>
          <ac:spMkLst>
            <pc:docMk/>
            <pc:sldMk cId="778318522" sldId="432"/>
            <ac:spMk id="64" creationId="{F3D09135-18B3-0800-9B87-5F01F1919E70}"/>
          </ac:spMkLst>
        </pc:spChg>
        <pc:spChg chg="add mod">
          <ac:chgData name="Cameron Barnes" userId="d8a92c99-960a-4e6a-a6c2-c1e42f6e3095" providerId="ADAL" clId="{1CF450AC-0769-45A9-9FC4-350FCE691801}" dt="2023-03-21T02:32:57.066" v="934" actId="1076"/>
          <ac:spMkLst>
            <pc:docMk/>
            <pc:sldMk cId="778318522" sldId="432"/>
            <ac:spMk id="65" creationId="{03951BA0-952A-B3F2-3167-1B08CF834BED}"/>
          </ac:spMkLst>
        </pc:spChg>
        <pc:spChg chg="add mod">
          <ac:chgData name="Cameron Barnes" userId="d8a92c99-960a-4e6a-a6c2-c1e42f6e3095" providerId="ADAL" clId="{1CF450AC-0769-45A9-9FC4-350FCE691801}" dt="2023-03-21T02:32:57.066" v="934" actId="1076"/>
          <ac:spMkLst>
            <pc:docMk/>
            <pc:sldMk cId="778318522" sldId="432"/>
            <ac:spMk id="66" creationId="{23B54B1F-F369-0E6B-5369-6F20D5E5AA19}"/>
          </ac:spMkLst>
        </pc:spChg>
        <pc:spChg chg="add mod">
          <ac:chgData name="Cameron Barnes" userId="d8a92c99-960a-4e6a-a6c2-c1e42f6e3095" providerId="ADAL" clId="{1CF450AC-0769-45A9-9FC4-350FCE691801}" dt="2023-03-21T02:32:57.066" v="934" actId="1076"/>
          <ac:spMkLst>
            <pc:docMk/>
            <pc:sldMk cId="778318522" sldId="432"/>
            <ac:spMk id="67" creationId="{5C9E2332-2719-3A85-25A8-137FC3F0D2F9}"/>
          </ac:spMkLst>
        </pc:spChg>
        <pc:spChg chg="add mod">
          <ac:chgData name="Cameron Barnes" userId="d8a92c99-960a-4e6a-a6c2-c1e42f6e3095" providerId="ADAL" clId="{1CF450AC-0769-45A9-9FC4-350FCE691801}" dt="2023-03-21T02:32:57.066" v="934" actId="1076"/>
          <ac:spMkLst>
            <pc:docMk/>
            <pc:sldMk cId="778318522" sldId="432"/>
            <ac:spMk id="68" creationId="{DB4968AA-C02C-CB40-4507-D2671A9CCBC1}"/>
          </ac:spMkLst>
        </pc:spChg>
        <pc:spChg chg="add mod">
          <ac:chgData name="Cameron Barnes" userId="d8a92c99-960a-4e6a-a6c2-c1e42f6e3095" providerId="ADAL" clId="{1CF450AC-0769-45A9-9FC4-350FCE691801}" dt="2023-03-21T02:32:57.066" v="934" actId="1076"/>
          <ac:spMkLst>
            <pc:docMk/>
            <pc:sldMk cId="778318522" sldId="432"/>
            <ac:spMk id="69" creationId="{CEA4DC05-222B-815B-BF66-E9070046663E}"/>
          </ac:spMkLst>
        </pc:spChg>
        <pc:spChg chg="add mod">
          <ac:chgData name="Cameron Barnes" userId="d8a92c99-960a-4e6a-a6c2-c1e42f6e3095" providerId="ADAL" clId="{1CF450AC-0769-45A9-9FC4-350FCE691801}" dt="2023-03-21T02:32:57.066" v="934" actId="1076"/>
          <ac:spMkLst>
            <pc:docMk/>
            <pc:sldMk cId="778318522" sldId="432"/>
            <ac:spMk id="70" creationId="{5984EF94-D8FB-D1FD-E88F-841BB3E665C9}"/>
          </ac:spMkLst>
        </pc:spChg>
        <pc:spChg chg="add mod">
          <ac:chgData name="Cameron Barnes" userId="d8a92c99-960a-4e6a-a6c2-c1e42f6e3095" providerId="ADAL" clId="{1CF450AC-0769-45A9-9FC4-350FCE691801}" dt="2023-03-21T02:32:57.066" v="934" actId="1076"/>
          <ac:spMkLst>
            <pc:docMk/>
            <pc:sldMk cId="778318522" sldId="432"/>
            <ac:spMk id="71" creationId="{52A12F23-B7F3-0E4A-1100-C8197A578856}"/>
          </ac:spMkLst>
        </pc:spChg>
        <pc:spChg chg="add mod">
          <ac:chgData name="Cameron Barnes" userId="d8a92c99-960a-4e6a-a6c2-c1e42f6e3095" providerId="ADAL" clId="{1CF450AC-0769-45A9-9FC4-350FCE691801}" dt="2023-03-21T02:32:57.066" v="934" actId="1076"/>
          <ac:spMkLst>
            <pc:docMk/>
            <pc:sldMk cId="778318522" sldId="432"/>
            <ac:spMk id="72" creationId="{7F9E5176-4D95-9C5E-A56D-715FFD4FA02C}"/>
          </ac:spMkLst>
        </pc:spChg>
        <pc:spChg chg="add mod">
          <ac:chgData name="Cameron Barnes" userId="d8a92c99-960a-4e6a-a6c2-c1e42f6e3095" providerId="ADAL" clId="{1CF450AC-0769-45A9-9FC4-350FCE691801}" dt="2023-03-21T02:33:04.546" v="935" actId="1076"/>
          <ac:spMkLst>
            <pc:docMk/>
            <pc:sldMk cId="778318522" sldId="432"/>
            <ac:spMk id="74" creationId="{A6AAD9EF-5A72-A71D-B237-81F9922C9448}"/>
          </ac:spMkLst>
        </pc:spChg>
        <pc:grpChg chg="add mod">
          <ac:chgData name="Cameron Barnes" userId="d8a92c99-960a-4e6a-a6c2-c1e42f6e3095" providerId="ADAL" clId="{1CF450AC-0769-45A9-9FC4-350FCE691801}" dt="2023-03-21T02:32:57.066" v="934" actId="1076"/>
          <ac:grpSpMkLst>
            <pc:docMk/>
            <pc:sldMk cId="778318522" sldId="432"/>
            <ac:grpSpMk id="6" creationId="{AAF32786-3069-799A-2728-CC55C17099DD}"/>
          </ac:grpSpMkLst>
        </pc:grpChg>
        <pc:grpChg chg="add mod">
          <ac:chgData name="Cameron Barnes" userId="d8a92c99-960a-4e6a-a6c2-c1e42f6e3095" providerId="ADAL" clId="{1CF450AC-0769-45A9-9FC4-350FCE691801}" dt="2023-03-21T02:32:57.066" v="934" actId="1076"/>
          <ac:grpSpMkLst>
            <pc:docMk/>
            <pc:sldMk cId="778318522" sldId="432"/>
            <ac:grpSpMk id="8" creationId="{B3E704DB-ED55-481A-41AC-752C7B8C9681}"/>
          </ac:grpSpMkLst>
        </pc:grpChg>
        <pc:grpChg chg="add mod">
          <ac:chgData name="Cameron Barnes" userId="d8a92c99-960a-4e6a-a6c2-c1e42f6e3095" providerId="ADAL" clId="{1CF450AC-0769-45A9-9FC4-350FCE691801}" dt="2023-03-21T02:32:57.066" v="934" actId="1076"/>
          <ac:grpSpMkLst>
            <pc:docMk/>
            <pc:sldMk cId="778318522" sldId="432"/>
            <ac:grpSpMk id="9" creationId="{33BB7FE4-6E2E-03BB-B190-502D74635A93}"/>
          </ac:grpSpMkLst>
        </pc:grpChg>
        <pc:grpChg chg="add mod">
          <ac:chgData name="Cameron Barnes" userId="d8a92c99-960a-4e6a-a6c2-c1e42f6e3095" providerId="ADAL" clId="{1CF450AC-0769-45A9-9FC4-350FCE691801}" dt="2023-03-21T02:32:57.066" v="934" actId="1076"/>
          <ac:grpSpMkLst>
            <pc:docMk/>
            <pc:sldMk cId="778318522" sldId="432"/>
            <ac:grpSpMk id="20" creationId="{94120FDE-F6EA-3816-C531-CDCE777B54C4}"/>
          </ac:grpSpMkLst>
        </pc:grpChg>
        <pc:grpChg chg="add mod">
          <ac:chgData name="Cameron Barnes" userId="d8a92c99-960a-4e6a-a6c2-c1e42f6e3095" providerId="ADAL" clId="{1CF450AC-0769-45A9-9FC4-350FCE691801}" dt="2023-03-21T02:32:57.066" v="934" actId="1076"/>
          <ac:grpSpMkLst>
            <pc:docMk/>
            <pc:sldMk cId="778318522" sldId="432"/>
            <ac:grpSpMk id="24" creationId="{A206CCEF-EFED-5A31-3ED3-C897D09797D4}"/>
          </ac:grpSpMkLst>
        </pc:grpChg>
        <pc:grpChg chg="add mod">
          <ac:chgData name="Cameron Barnes" userId="d8a92c99-960a-4e6a-a6c2-c1e42f6e3095" providerId="ADAL" clId="{1CF450AC-0769-45A9-9FC4-350FCE691801}" dt="2023-03-21T02:32:57.066" v="934" actId="1076"/>
          <ac:grpSpMkLst>
            <pc:docMk/>
            <pc:sldMk cId="778318522" sldId="432"/>
            <ac:grpSpMk id="29" creationId="{D5D9DD0B-709B-E727-0F4C-30494E905319}"/>
          </ac:grpSpMkLst>
        </pc:grpChg>
        <pc:grpChg chg="add mod">
          <ac:chgData name="Cameron Barnes" userId="d8a92c99-960a-4e6a-a6c2-c1e42f6e3095" providerId="ADAL" clId="{1CF450AC-0769-45A9-9FC4-350FCE691801}" dt="2023-03-21T02:32:57.066" v="934" actId="1076"/>
          <ac:grpSpMkLst>
            <pc:docMk/>
            <pc:sldMk cId="778318522" sldId="432"/>
            <ac:grpSpMk id="31" creationId="{38AAF5F5-F167-FA32-B1EA-DB5A3047EE34}"/>
          </ac:grpSpMkLst>
        </pc:grpChg>
        <pc:grpChg chg="add mod">
          <ac:chgData name="Cameron Barnes" userId="d8a92c99-960a-4e6a-a6c2-c1e42f6e3095" providerId="ADAL" clId="{1CF450AC-0769-45A9-9FC4-350FCE691801}" dt="2023-03-21T02:32:57.066" v="934" actId="1076"/>
          <ac:grpSpMkLst>
            <pc:docMk/>
            <pc:sldMk cId="778318522" sldId="432"/>
            <ac:grpSpMk id="36" creationId="{44CA3E18-D54C-D693-C638-D8F61E956D3C}"/>
          </ac:grpSpMkLst>
        </pc:grpChg>
        <pc:grpChg chg="add mod">
          <ac:chgData name="Cameron Barnes" userId="d8a92c99-960a-4e6a-a6c2-c1e42f6e3095" providerId="ADAL" clId="{1CF450AC-0769-45A9-9FC4-350FCE691801}" dt="2023-03-21T02:32:57.066" v="934" actId="1076"/>
          <ac:grpSpMkLst>
            <pc:docMk/>
            <pc:sldMk cId="778318522" sldId="432"/>
            <ac:grpSpMk id="37" creationId="{1A1584FF-D4ED-52ED-082D-52CAFB898EFE}"/>
          </ac:grpSpMkLst>
        </pc:grpChg>
        <pc:grpChg chg="add mod">
          <ac:chgData name="Cameron Barnes" userId="d8a92c99-960a-4e6a-a6c2-c1e42f6e3095" providerId="ADAL" clId="{1CF450AC-0769-45A9-9FC4-350FCE691801}" dt="2023-03-21T02:32:57.066" v="934" actId="1076"/>
          <ac:grpSpMkLst>
            <pc:docMk/>
            <pc:sldMk cId="778318522" sldId="432"/>
            <ac:grpSpMk id="38" creationId="{DFDC9ED5-C220-BEFB-2AA5-61419BD36C4F}"/>
          </ac:grpSpMkLst>
        </pc:grpChg>
        <pc:grpChg chg="add mod">
          <ac:chgData name="Cameron Barnes" userId="d8a92c99-960a-4e6a-a6c2-c1e42f6e3095" providerId="ADAL" clId="{1CF450AC-0769-45A9-9FC4-350FCE691801}" dt="2023-03-21T02:32:57.066" v="934" actId="1076"/>
          <ac:grpSpMkLst>
            <pc:docMk/>
            <pc:sldMk cId="778318522" sldId="432"/>
            <ac:grpSpMk id="39" creationId="{01405560-8F00-0374-B96C-A6123707D225}"/>
          </ac:grpSpMkLst>
        </pc:grpChg>
        <pc:grpChg chg="add mod">
          <ac:chgData name="Cameron Barnes" userId="d8a92c99-960a-4e6a-a6c2-c1e42f6e3095" providerId="ADAL" clId="{1CF450AC-0769-45A9-9FC4-350FCE691801}" dt="2023-03-21T02:32:57.066" v="934" actId="1076"/>
          <ac:grpSpMkLst>
            <pc:docMk/>
            <pc:sldMk cId="778318522" sldId="432"/>
            <ac:grpSpMk id="42" creationId="{BFD73E83-734A-6DE9-7A42-B0616BDDB5EF}"/>
          </ac:grpSpMkLst>
        </pc:grpChg>
        <pc:grpChg chg="add mod">
          <ac:chgData name="Cameron Barnes" userId="d8a92c99-960a-4e6a-a6c2-c1e42f6e3095" providerId="ADAL" clId="{1CF450AC-0769-45A9-9FC4-350FCE691801}" dt="2023-03-21T02:32:57.066" v="934" actId="1076"/>
          <ac:grpSpMkLst>
            <pc:docMk/>
            <pc:sldMk cId="778318522" sldId="432"/>
            <ac:grpSpMk id="43" creationId="{9A11CE9F-FA10-0027-E8A3-035A0F432A47}"/>
          </ac:grpSpMkLst>
        </pc:grpChg>
        <pc:grpChg chg="add mod">
          <ac:chgData name="Cameron Barnes" userId="d8a92c99-960a-4e6a-a6c2-c1e42f6e3095" providerId="ADAL" clId="{1CF450AC-0769-45A9-9FC4-350FCE691801}" dt="2023-03-21T02:32:57.066" v="934" actId="1076"/>
          <ac:grpSpMkLst>
            <pc:docMk/>
            <pc:sldMk cId="778318522" sldId="432"/>
            <ac:grpSpMk id="44" creationId="{E3B3E916-71AF-FCB3-6236-3C6B8AEC6808}"/>
          </ac:grpSpMkLst>
        </pc:grpChg>
        <pc:grpChg chg="add mod">
          <ac:chgData name="Cameron Barnes" userId="d8a92c99-960a-4e6a-a6c2-c1e42f6e3095" providerId="ADAL" clId="{1CF450AC-0769-45A9-9FC4-350FCE691801}" dt="2023-03-21T02:32:57.066" v="934" actId="1076"/>
          <ac:grpSpMkLst>
            <pc:docMk/>
            <pc:sldMk cId="778318522" sldId="432"/>
            <ac:grpSpMk id="45" creationId="{456A4FBC-9345-027B-58B5-C2E7A61FFE33}"/>
          </ac:grpSpMkLst>
        </pc:grpChg>
        <pc:grpChg chg="add mod">
          <ac:chgData name="Cameron Barnes" userId="d8a92c99-960a-4e6a-a6c2-c1e42f6e3095" providerId="ADAL" clId="{1CF450AC-0769-45A9-9FC4-350FCE691801}" dt="2023-03-21T02:32:57.066" v="934" actId="1076"/>
          <ac:grpSpMkLst>
            <pc:docMk/>
            <pc:sldMk cId="778318522" sldId="432"/>
            <ac:grpSpMk id="48" creationId="{39607441-270A-E788-AFFF-10E489CC7EB7}"/>
          </ac:grpSpMkLst>
        </pc:grpChg>
        <pc:grpChg chg="add mod">
          <ac:chgData name="Cameron Barnes" userId="d8a92c99-960a-4e6a-a6c2-c1e42f6e3095" providerId="ADAL" clId="{1CF450AC-0769-45A9-9FC4-350FCE691801}" dt="2023-03-21T02:32:57.066" v="934" actId="1076"/>
          <ac:grpSpMkLst>
            <pc:docMk/>
            <pc:sldMk cId="778318522" sldId="432"/>
            <ac:grpSpMk id="49" creationId="{97CDB936-B93B-DAB1-E968-E4B8DAB57162}"/>
          </ac:grpSpMkLst>
        </pc:grpChg>
        <pc:grpChg chg="add mod">
          <ac:chgData name="Cameron Barnes" userId="d8a92c99-960a-4e6a-a6c2-c1e42f6e3095" providerId="ADAL" clId="{1CF450AC-0769-45A9-9FC4-350FCE691801}" dt="2023-03-21T02:32:57.066" v="934" actId="1076"/>
          <ac:grpSpMkLst>
            <pc:docMk/>
            <pc:sldMk cId="778318522" sldId="432"/>
            <ac:grpSpMk id="50" creationId="{9DDB38C4-DB84-C31E-48D0-A7E0D055F109}"/>
          </ac:grpSpMkLst>
        </pc:grpChg>
        <pc:picChg chg="add mod">
          <ac:chgData name="Cameron Barnes" userId="d8a92c99-960a-4e6a-a6c2-c1e42f6e3095" providerId="ADAL" clId="{1CF450AC-0769-45A9-9FC4-350FCE691801}" dt="2023-03-21T02:32:57.066" v="934" actId="1076"/>
          <ac:picMkLst>
            <pc:docMk/>
            <pc:sldMk cId="778318522" sldId="432"/>
            <ac:picMk id="7" creationId="{C37BC561-C489-F79A-71B9-2C65772D192A}"/>
          </ac:picMkLst>
        </pc:picChg>
        <pc:picChg chg="add mod">
          <ac:chgData name="Cameron Barnes" userId="d8a92c99-960a-4e6a-a6c2-c1e42f6e3095" providerId="ADAL" clId="{1CF450AC-0769-45A9-9FC4-350FCE691801}" dt="2023-03-21T02:32:57.066" v="934" actId="1076"/>
          <ac:picMkLst>
            <pc:docMk/>
            <pc:sldMk cId="778318522" sldId="432"/>
            <ac:picMk id="21" creationId="{D19784EB-88DC-9006-5EF2-1E84A30EAC11}"/>
          </ac:picMkLst>
        </pc:picChg>
        <pc:picChg chg="add mod">
          <ac:chgData name="Cameron Barnes" userId="d8a92c99-960a-4e6a-a6c2-c1e42f6e3095" providerId="ADAL" clId="{1CF450AC-0769-45A9-9FC4-350FCE691801}" dt="2023-03-21T02:32:57.066" v="934" actId="1076"/>
          <ac:picMkLst>
            <pc:docMk/>
            <pc:sldMk cId="778318522" sldId="432"/>
            <ac:picMk id="23" creationId="{9A041EC2-4280-24B7-8036-125AAD3DBD20}"/>
          </ac:picMkLst>
        </pc:picChg>
        <pc:inkChg chg="add mod">
          <ac:chgData name="Cameron Barnes" userId="d8a92c99-960a-4e6a-a6c2-c1e42f6e3095" providerId="ADAL" clId="{1CF450AC-0769-45A9-9FC4-350FCE691801}" dt="2023-03-21T02:32:57.066" v="934" actId="1076"/>
          <ac:inkMkLst>
            <pc:docMk/>
            <pc:sldMk cId="778318522" sldId="432"/>
            <ac:inkMk id="25" creationId="{00C3FF92-493D-716C-601C-1C1D79A691F1}"/>
          </ac:inkMkLst>
        </pc:inkChg>
        <pc:inkChg chg="add mod">
          <ac:chgData name="Cameron Barnes" userId="d8a92c99-960a-4e6a-a6c2-c1e42f6e3095" providerId="ADAL" clId="{1CF450AC-0769-45A9-9FC4-350FCE691801}" dt="2023-03-21T02:32:57.066" v="934" actId="1076"/>
          <ac:inkMkLst>
            <pc:docMk/>
            <pc:sldMk cId="778318522" sldId="432"/>
            <ac:inkMk id="26" creationId="{CE8FA08F-D9B5-A090-761B-77643C6C5064}"/>
          </ac:inkMkLst>
        </pc:inkChg>
        <pc:inkChg chg="add mod">
          <ac:chgData name="Cameron Barnes" userId="d8a92c99-960a-4e6a-a6c2-c1e42f6e3095" providerId="ADAL" clId="{1CF450AC-0769-45A9-9FC4-350FCE691801}" dt="2023-03-21T02:32:57.066" v="934" actId="1076"/>
          <ac:inkMkLst>
            <pc:docMk/>
            <pc:sldMk cId="778318522" sldId="432"/>
            <ac:inkMk id="27" creationId="{AF22E095-B81A-1CA2-8BA9-C8E253648AD7}"/>
          </ac:inkMkLst>
        </pc:inkChg>
        <pc:inkChg chg="add mod">
          <ac:chgData name="Cameron Barnes" userId="d8a92c99-960a-4e6a-a6c2-c1e42f6e3095" providerId="ADAL" clId="{1CF450AC-0769-45A9-9FC4-350FCE691801}" dt="2023-03-21T02:32:57.066" v="934" actId="1076"/>
          <ac:inkMkLst>
            <pc:docMk/>
            <pc:sldMk cId="778318522" sldId="432"/>
            <ac:inkMk id="28" creationId="{366472BF-09AA-6F2B-8CA2-AC630B78E21B}"/>
          </ac:inkMkLst>
        </pc:inkChg>
        <pc:cxnChg chg="add mod">
          <ac:chgData name="Cameron Barnes" userId="d8a92c99-960a-4e6a-a6c2-c1e42f6e3095" providerId="ADAL" clId="{1CF450AC-0769-45A9-9FC4-350FCE691801}" dt="2023-03-21T02:32:57.066" v="934" actId="1076"/>
          <ac:cxnSpMkLst>
            <pc:docMk/>
            <pc:sldMk cId="778318522" sldId="432"/>
            <ac:cxnSpMk id="10" creationId="{6F05EF61-FDBE-98E0-0DCE-AF596E90AD99}"/>
          </ac:cxnSpMkLst>
        </pc:cxnChg>
        <pc:cxnChg chg="add mod">
          <ac:chgData name="Cameron Barnes" userId="d8a92c99-960a-4e6a-a6c2-c1e42f6e3095" providerId="ADAL" clId="{1CF450AC-0769-45A9-9FC4-350FCE691801}" dt="2023-03-21T02:32:57.066" v="934" actId="1076"/>
          <ac:cxnSpMkLst>
            <pc:docMk/>
            <pc:sldMk cId="778318522" sldId="432"/>
            <ac:cxnSpMk id="17" creationId="{D94EC585-2E9B-A574-3679-275947680318}"/>
          </ac:cxnSpMkLst>
        </pc:cxnChg>
        <pc:cxnChg chg="add mod">
          <ac:chgData name="Cameron Barnes" userId="d8a92c99-960a-4e6a-a6c2-c1e42f6e3095" providerId="ADAL" clId="{1CF450AC-0769-45A9-9FC4-350FCE691801}" dt="2023-03-21T02:32:57.066" v="934" actId="1076"/>
          <ac:cxnSpMkLst>
            <pc:docMk/>
            <pc:sldMk cId="778318522" sldId="432"/>
            <ac:cxnSpMk id="18" creationId="{6E0E145F-BE86-F00A-4927-A7C0D7686C2E}"/>
          </ac:cxnSpMkLst>
        </pc:cxnChg>
        <pc:cxnChg chg="add mod">
          <ac:chgData name="Cameron Barnes" userId="d8a92c99-960a-4e6a-a6c2-c1e42f6e3095" providerId="ADAL" clId="{1CF450AC-0769-45A9-9FC4-350FCE691801}" dt="2023-03-21T02:32:57.066" v="934" actId="1076"/>
          <ac:cxnSpMkLst>
            <pc:docMk/>
            <pc:sldMk cId="778318522" sldId="432"/>
            <ac:cxnSpMk id="19" creationId="{0273FCDE-CD43-10A2-7F1C-32DB617197F1}"/>
          </ac:cxnSpMkLst>
        </pc:cxnChg>
      </pc:sldChg>
      <pc:sldChg chg="add del">
        <pc:chgData name="Cameron Barnes" userId="d8a92c99-960a-4e6a-a6c2-c1e42f6e3095" providerId="ADAL" clId="{1CF450AC-0769-45A9-9FC4-350FCE691801}" dt="2023-03-21T00:59:52.845" v="632" actId="47"/>
        <pc:sldMkLst>
          <pc:docMk/>
          <pc:sldMk cId="908929693" sldId="432"/>
        </pc:sldMkLst>
      </pc:sldChg>
      <pc:sldChg chg="addSp delSp modSp add del mod ord">
        <pc:chgData name="Cameron Barnes" userId="d8a92c99-960a-4e6a-a6c2-c1e42f6e3095" providerId="ADAL" clId="{1CF450AC-0769-45A9-9FC4-350FCE691801}" dt="2023-03-21T02:29:58.769" v="899" actId="2696"/>
        <pc:sldMkLst>
          <pc:docMk/>
          <pc:sldMk cId="1367929564" sldId="432"/>
        </pc:sldMkLst>
        <pc:spChg chg="mod topLvl">
          <ac:chgData name="Cameron Barnes" userId="d8a92c99-960a-4e6a-a6c2-c1e42f6e3095" providerId="ADAL" clId="{1CF450AC-0769-45A9-9FC4-350FCE691801}" dt="2023-03-21T02:29:45.636" v="898" actId="1076"/>
          <ac:spMkLst>
            <pc:docMk/>
            <pc:sldMk cId="1367929564" sldId="432"/>
            <ac:spMk id="3" creationId="{76AA9560-049B-E96A-5D01-B26772DA1BC8}"/>
          </ac:spMkLst>
        </pc:spChg>
        <pc:spChg chg="mod">
          <ac:chgData name="Cameron Barnes" userId="d8a92c99-960a-4e6a-a6c2-c1e42f6e3095" providerId="ADAL" clId="{1CF450AC-0769-45A9-9FC4-350FCE691801}" dt="2023-03-21T02:29:45.636" v="898" actId="1076"/>
          <ac:spMkLst>
            <pc:docMk/>
            <pc:sldMk cId="1367929564" sldId="432"/>
            <ac:spMk id="12" creationId="{2348D164-2E7A-9C50-1DFC-8962AC512592}"/>
          </ac:spMkLst>
        </pc:spChg>
        <pc:spChg chg="mod">
          <ac:chgData name="Cameron Barnes" userId="d8a92c99-960a-4e6a-a6c2-c1e42f6e3095" providerId="ADAL" clId="{1CF450AC-0769-45A9-9FC4-350FCE691801}" dt="2023-03-21T02:29:45.636" v="898" actId="1076"/>
          <ac:spMkLst>
            <pc:docMk/>
            <pc:sldMk cId="1367929564" sldId="432"/>
            <ac:spMk id="13" creationId="{D22F711F-DEB3-6775-B531-8DC7AA7283A6}"/>
          </ac:spMkLst>
        </pc:spChg>
        <pc:spChg chg="mod">
          <ac:chgData name="Cameron Barnes" userId="d8a92c99-960a-4e6a-a6c2-c1e42f6e3095" providerId="ADAL" clId="{1CF450AC-0769-45A9-9FC4-350FCE691801}" dt="2023-03-21T02:29:45.636" v="898" actId="1076"/>
          <ac:spMkLst>
            <pc:docMk/>
            <pc:sldMk cId="1367929564" sldId="432"/>
            <ac:spMk id="18" creationId="{BF9D60C9-302C-BA0C-8F90-679E54CB99E4}"/>
          </ac:spMkLst>
        </pc:spChg>
        <pc:spChg chg="mod">
          <ac:chgData name="Cameron Barnes" userId="d8a92c99-960a-4e6a-a6c2-c1e42f6e3095" providerId="ADAL" clId="{1CF450AC-0769-45A9-9FC4-350FCE691801}" dt="2023-03-21T02:29:45.636" v="898" actId="1076"/>
          <ac:spMkLst>
            <pc:docMk/>
            <pc:sldMk cId="1367929564" sldId="432"/>
            <ac:spMk id="19" creationId="{0B54A8D7-6D6C-0B15-2A62-371DEA635BF7}"/>
          </ac:spMkLst>
        </pc:spChg>
        <pc:spChg chg="mod">
          <ac:chgData name="Cameron Barnes" userId="d8a92c99-960a-4e6a-a6c2-c1e42f6e3095" providerId="ADAL" clId="{1CF450AC-0769-45A9-9FC4-350FCE691801}" dt="2023-03-21T02:29:45.636" v="898" actId="1076"/>
          <ac:spMkLst>
            <pc:docMk/>
            <pc:sldMk cId="1367929564" sldId="432"/>
            <ac:spMk id="23" creationId="{0B6BF154-4C12-BD54-C5F7-3FCE58F0595A}"/>
          </ac:spMkLst>
        </pc:spChg>
        <pc:spChg chg="mod">
          <ac:chgData name="Cameron Barnes" userId="d8a92c99-960a-4e6a-a6c2-c1e42f6e3095" providerId="ADAL" clId="{1CF450AC-0769-45A9-9FC4-350FCE691801}" dt="2023-03-21T02:29:45.636" v="898" actId="1076"/>
          <ac:spMkLst>
            <pc:docMk/>
            <pc:sldMk cId="1367929564" sldId="432"/>
            <ac:spMk id="24" creationId="{113CC1BA-1D2C-D6EF-5B17-1F34A714C19F}"/>
          </ac:spMkLst>
        </pc:spChg>
        <pc:spChg chg="mod">
          <ac:chgData name="Cameron Barnes" userId="d8a92c99-960a-4e6a-a6c2-c1e42f6e3095" providerId="ADAL" clId="{1CF450AC-0769-45A9-9FC4-350FCE691801}" dt="2023-03-21T02:29:45.636" v="898" actId="1076"/>
          <ac:spMkLst>
            <pc:docMk/>
            <pc:sldMk cId="1367929564" sldId="432"/>
            <ac:spMk id="25" creationId="{3C9DE9A1-EC9F-4704-DE59-F446C2280F0B}"/>
          </ac:spMkLst>
        </pc:spChg>
        <pc:spChg chg="mod">
          <ac:chgData name="Cameron Barnes" userId="d8a92c99-960a-4e6a-a6c2-c1e42f6e3095" providerId="ADAL" clId="{1CF450AC-0769-45A9-9FC4-350FCE691801}" dt="2023-03-21T02:29:45.636" v="898" actId="1076"/>
          <ac:spMkLst>
            <pc:docMk/>
            <pc:sldMk cId="1367929564" sldId="432"/>
            <ac:spMk id="26" creationId="{F20756A9-3D75-ADBD-096D-2E9191F54884}"/>
          </ac:spMkLst>
        </pc:spChg>
        <pc:spChg chg="mod">
          <ac:chgData name="Cameron Barnes" userId="d8a92c99-960a-4e6a-a6c2-c1e42f6e3095" providerId="ADAL" clId="{1CF450AC-0769-45A9-9FC4-350FCE691801}" dt="2023-03-21T02:29:45.636" v="898" actId="1076"/>
          <ac:spMkLst>
            <pc:docMk/>
            <pc:sldMk cId="1367929564" sldId="432"/>
            <ac:spMk id="27" creationId="{D96C0F66-AC89-1D8C-E01A-F251F117AED2}"/>
          </ac:spMkLst>
        </pc:spChg>
        <pc:spChg chg="mod">
          <ac:chgData name="Cameron Barnes" userId="d8a92c99-960a-4e6a-a6c2-c1e42f6e3095" providerId="ADAL" clId="{1CF450AC-0769-45A9-9FC4-350FCE691801}" dt="2023-03-21T02:29:45.636" v="898" actId="1076"/>
          <ac:spMkLst>
            <pc:docMk/>
            <pc:sldMk cId="1367929564" sldId="432"/>
            <ac:spMk id="28" creationId="{98939F5F-A5FE-57BB-F59D-33507F1A02DB}"/>
          </ac:spMkLst>
        </pc:spChg>
        <pc:spChg chg="mod">
          <ac:chgData name="Cameron Barnes" userId="d8a92c99-960a-4e6a-a6c2-c1e42f6e3095" providerId="ADAL" clId="{1CF450AC-0769-45A9-9FC4-350FCE691801}" dt="2023-03-21T02:29:45.636" v="898" actId="1076"/>
          <ac:spMkLst>
            <pc:docMk/>
            <pc:sldMk cId="1367929564" sldId="432"/>
            <ac:spMk id="29" creationId="{6108F91D-54E5-3303-7585-FD7B83C52F33}"/>
          </ac:spMkLst>
        </pc:spChg>
        <pc:spChg chg="mod">
          <ac:chgData name="Cameron Barnes" userId="d8a92c99-960a-4e6a-a6c2-c1e42f6e3095" providerId="ADAL" clId="{1CF450AC-0769-45A9-9FC4-350FCE691801}" dt="2023-03-21T02:29:45.636" v="898" actId="1076"/>
          <ac:spMkLst>
            <pc:docMk/>
            <pc:sldMk cId="1367929564" sldId="432"/>
            <ac:spMk id="30" creationId="{2C2F38B6-9735-8BDC-8BE8-68CC1DFCFB2F}"/>
          </ac:spMkLst>
        </pc:spChg>
        <pc:spChg chg="mod">
          <ac:chgData name="Cameron Barnes" userId="d8a92c99-960a-4e6a-a6c2-c1e42f6e3095" providerId="ADAL" clId="{1CF450AC-0769-45A9-9FC4-350FCE691801}" dt="2023-03-21T02:29:45.636" v="898" actId="1076"/>
          <ac:spMkLst>
            <pc:docMk/>
            <pc:sldMk cId="1367929564" sldId="432"/>
            <ac:spMk id="31" creationId="{1717820B-954A-2008-E2C5-93EBCB0D5A08}"/>
          </ac:spMkLst>
        </pc:spChg>
        <pc:spChg chg="mod">
          <ac:chgData name="Cameron Barnes" userId="d8a92c99-960a-4e6a-a6c2-c1e42f6e3095" providerId="ADAL" clId="{1CF450AC-0769-45A9-9FC4-350FCE691801}" dt="2023-03-21T02:29:45.636" v="898" actId="1076"/>
          <ac:spMkLst>
            <pc:docMk/>
            <pc:sldMk cId="1367929564" sldId="432"/>
            <ac:spMk id="32" creationId="{78B48CFD-266B-68B9-01BE-B8E81FEB0228}"/>
          </ac:spMkLst>
        </pc:spChg>
        <pc:spChg chg="mod">
          <ac:chgData name="Cameron Barnes" userId="d8a92c99-960a-4e6a-a6c2-c1e42f6e3095" providerId="ADAL" clId="{1CF450AC-0769-45A9-9FC4-350FCE691801}" dt="2023-03-21T02:29:45.636" v="898" actId="1076"/>
          <ac:spMkLst>
            <pc:docMk/>
            <pc:sldMk cId="1367929564" sldId="432"/>
            <ac:spMk id="33" creationId="{D71052BB-5321-4F07-CB12-2BD9A635F3E1}"/>
          </ac:spMkLst>
        </pc:spChg>
        <pc:spChg chg="mod">
          <ac:chgData name="Cameron Barnes" userId="d8a92c99-960a-4e6a-a6c2-c1e42f6e3095" providerId="ADAL" clId="{1CF450AC-0769-45A9-9FC4-350FCE691801}" dt="2023-03-21T02:29:45.636" v="898" actId="1076"/>
          <ac:spMkLst>
            <pc:docMk/>
            <pc:sldMk cId="1367929564" sldId="432"/>
            <ac:spMk id="34" creationId="{65D3E47E-265B-2927-1A09-6CE1EA581F21}"/>
          </ac:spMkLst>
        </pc:spChg>
        <pc:spChg chg="mod">
          <ac:chgData name="Cameron Barnes" userId="d8a92c99-960a-4e6a-a6c2-c1e42f6e3095" providerId="ADAL" clId="{1CF450AC-0769-45A9-9FC4-350FCE691801}" dt="2023-03-21T02:29:45.636" v="898" actId="1076"/>
          <ac:spMkLst>
            <pc:docMk/>
            <pc:sldMk cId="1367929564" sldId="432"/>
            <ac:spMk id="35" creationId="{0E1C1280-1758-F58D-3832-354D48E9B6BB}"/>
          </ac:spMkLst>
        </pc:spChg>
        <pc:spChg chg="mod">
          <ac:chgData name="Cameron Barnes" userId="d8a92c99-960a-4e6a-a6c2-c1e42f6e3095" providerId="ADAL" clId="{1CF450AC-0769-45A9-9FC4-350FCE691801}" dt="2023-03-21T02:29:45.636" v="898" actId="1076"/>
          <ac:spMkLst>
            <pc:docMk/>
            <pc:sldMk cId="1367929564" sldId="432"/>
            <ac:spMk id="36" creationId="{48254631-56A5-0441-E1D4-3D9F5A175AC6}"/>
          </ac:spMkLst>
        </pc:spChg>
        <pc:spChg chg="mod">
          <ac:chgData name="Cameron Barnes" userId="d8a92c99-960a-4e6a-a6c2-c1e42f6e3095" providerId="ADAL" clId="{1CF450AC-0769-45A9-9FC4-350FCE691801}" dt="2023-03-21T02:29:45.636" v="898" actId="1076"/>
          <ac:spMkLst>
            <pc:docMk/>
            <pc:sldMk cId="1367929564" sldId="432"/>
            <ac:spMk id="37" creationId="{89943CE2-D0F4-E11E-300B-DCC5F44D7846}"/>
          </ac:spMkLst>
        </pc:spChg>
        <pc:spChg chg="mod">
          <ac:chgData name="Cameron Barnes" userId="d8a92c99-960a-4e6a-a6c2-c1e42f6e3095" providerId="ADAL" clId="{1CF450AC-0769-45A9-9FC4-350FCE691801}" dt="2023-03-21T02:29:45.636" v="898" actId="1076"/>
          <ac:spMkLst>
            <pc:docMk/>
            <pc:sldMk cId="1367929564" sldId="432"/>
            <ac:spMk id="38" creationId="{E71AD8F0-F323-C088-C398-CB365A5FEBE0}"/>
          </ac:spMkLst>
        </pc:spChg>
        <pc:spChg chg="mod">
          <ac:chgData name="Cameron Barnes" userId="d8a92c99-960a-4e6a-a6c2-c1e42f6e3095" providerId="ADAL" clId="{1CF450AC-0769-45A9-9FC4-350FCE691801}" dt="2023-03-21T02:29:45.636" v="898" actId="1076"/>
          <ac:spMkLst>
            <pc:docMk/>
            <pc:sldMk cId="1367929564" sldId="432"/>
            <ac:spMk id="39" creationId="{C37E6E22-22E5-9BEF-FEE7-FDB48F35A922}"/>
          </ac:spMkLst>
        </pc:spChg>
        <pc:spChg chg="mod">
          <ac:chgData name="Cameron Barnes" userId="d8a92c99-960a-4e6a-a6c2-c1e42f6e3095" providerId="ADAL" clId="{1CF450AC-0769-45A9-9FC4-350FCE691801}" dt="2023-03-21T02:29:45.636" v="898" actId="1076"/>
          <ac:spMkLst>
            <pc:docMk/>
            <pc:sldMk cId="1367929564" sldId="432"/>
            <ac:spMk id="40" creationId="{2371893D-CB3F-EC74-377F-BA2FF3F206A5}"/>
          </ac:spMkLst>
        </pc:spChg>
        <pc:spChg chg="mod">
          <ac:chgData name="Cameron Barnes" userId="d8a92c99-960a-4e6a-a6c2-c1e42f6e3095" providerId="ADAL" clId="{1CF450AC-0769-45A9-9FC4-350FCE691801}" dt="2023-03-21T02:29:45.636" v="898" actId="1076"/>
          <ac:spMkLst>
            <pc:docMk/>
            <pc:sldMk cId="1367929564" sldId="432"/>
            <ac:spMk id="41" creationId="{EAEF2D05-73B3-394F-4A02-C7F7AA7F794F}"/>
          </ac:spMkLst>
        </pc:spChg>
        <pc:spChg chg="mod">
          <ac:chgData name="Cameron Barnes" userId="d8a92c99-960a-4e6a-a6c2-c1e42f6e3095" providerId="ADAL" clId="{1CF450AC-0769-45A9-9FC4-350FCE691801}" dt="2023-03-21T02:29:45.636" v="898" actId="1076"/>
          <ac:spMkLst>
            <pc:docMk/>
            <pc:sldMk cId="1367929564" sldId="432"/>
            <ac:spMk id="42" creationId="{AEB8BA5B-0A18-DDA4-CA82-4060B8B705F4}"/>
          </ac:spMkLst>
        </pc:spChg>
        <pc:spChg chg="mod">
          <ac:chgData name="Cameron Barnes" userId="d8a92c99-960a-4e6a-a6c2-c1e42f6e3095" providerId="ADAL" clId="{1CF450AC-0769-45A9-9FC4-350FCE691801}" dt="2023-03-21T02:29:45.636" v="898" actId="1076"/>
          <ac:spMkLst>
            <pc:docMk/>
            <pc:sldMk cId="1367929564" sldId="432"/>
            <ac:spMk id="43" creationId="{5D2FFBDA-0386-8F09-0521-06D6198A0592}"/>
          </ac:spMkLst>
        </pc:spChg>
        <pc:spChg chg="mod">
          <ac:chgData name="Cameron Barnes" userId="d8a92c99-960a-4e6a-a6c2-c1e42f6e3095" providerId="ADAL" clId="{1CF450AC-0769-45A9-9FC4-350FCE691801}" dt="2023-03-21T02:29:45.636" v="898" actId="1076"/>
          <ac:spMkLst>
            <pc:docMk/>
            <pc:sldMk cId="1367929564" sldId="432"/>
            <ac:spMk id="44" creationId="{904BD274-958C-A27A-D3AC-1672C65CAFE1}"/>
          </ac:spMkLst>
        </pc:spChg>
        <pc:spChg chg="mod topLvl">
          <ac:chgData name="Cameron Barnes" userId="d8a92c99-960a-4e6a-a6c2-c1e42f6e3095" providerId="ADAL" clId="{1CF450AC-0769-45A9-9FC4-350FCE691801}" dt="2023-03-21T02:29:45.636" v="898" actId="1076"/>
          <ac:spMkLst>
            <pc:docMk/>
            <pc:sldMk cId="1367929564" sldId="432"/>
            <ac:spMk id="45" creationId="{9EACF7E0-32CB-0841-62F5-51044B623655}"/>
          </ac:spMkLst>
        </pc:spChg>
        <pc:spChg chg="mod topLvl">
          <ac:chgData name="Cameron Barnes" userId="d8a92c99-960a-4e6a-a6c2-c1e42f6e3095" providerId="ADAL" clId="{1CF450AC-0769-45A9-9FC4-350FCE691801}" dt="2023-03-21T02:29:45.636" v="898" actId="1076"/>
          <ac:spMkLst>
            <pc:docMk/>
            <pc:sldMk cId="1367929564" sldId="432"/>
            <ac:spMk id="46" creationId="{6A5B89E3-43CB-635F-BE10-17FA71600742}"/>
          </ac:spMkLst>
        </pc:spChg>
        <pc:spChg chg="mod topLvl">
          <ac:chgData name="Cameron Barnes" userId="d8a92c99-960a-4e6a-a6c2-c1e42f6e3095" providerId="ADAL" clId="{1CF450AC-0769-45A9-9FC4-350FCE691801}" dt="2023-03-21T02:29:45.636" v="898" actId="1076"/>
          <ac:spMkLst>
            <pc:docMk/>
            <pc:sldMk cId="1367929564" sldId="432"/>
            <ac:spMk id="50" creationId="{29464CE9-91F7-0F22-730C-46F5D8C10A8B}"/>
          </ac:spMkLst>
        </pc:spChg>
        <pc:spChg chg="mod topLvl">
          <ac:chgData name="Cameron Barnes" userId="d8a92c99-960a-4e6a-a6c2-c1e42f6e3095" providerId="ADAL" clId="{1CF450AC-0769-45A9-9FC4-350FCE691801}" dt="2023-03-21T02:29:45.636" v="898" actId="1076"/>
          <ac:spMkLst>
            <pc:docMk/>
            <pc:sldMk cId="1367929564" sldId="432"/>
            <ac:spMk id="51" creationId="{B215DD5D-6250-FB2E-8182-558042234B04}"/>
          </ac:spMkLst>
        </pc:spChg>
        <pc:spChg chg="mod">
          <ac:chgData name="Cameron Barnes" userId="d8a92c99-960a-4e6a-a6c2-c1e42f6e3095" providerId="ADAL" clId="{1CF450AC-0769-45A9-9FC4-350FCE691801}" dt="2023-03-21T02:29:45.636" v="898" actId="1076"/>
          <ac:spMkLst>
            <pc:docMk/>
            <pc:sldMk cId="1367929564" sldId="432"/>
            <ac:spMk id="17412" creationId="{7AAF4923-AC92-6C66-DEF9-7E1D05429418}"/>
          </ac:spMkLst>
        </pc:spChg>
        <pc:spChg chg="mod">
          <ac:chgData name="Cameron Barnes" userId="d8a92c99-960a-4e6a-a6c2-c1e42f6e3095" providerId="ADAL" clId="{1CF450AC-0769-45A9-9FC4-350FCE691801}" dt="2023-03-21T02:29:45.636" v="898" actId="1076"/>
          <ac:spMkLst>
            <pc:docMk/>
            <pc:sldMk cId="1367929564" sldId="432"/>
            <ac:spMk id="17420" creationId="{DF26878B-E0E5-FB3D-51A7-EDCC90D45842}"/>
          </ac:spMkLst>
        </pc:spChg>
        <pc:spChg chg="mod">
          <ac:chgData name="Cameron Barnes" userId="d8a92c99-960a-4e6a-a6c2-c1e42f6e3095" providerId="ADAL" clId="{1CF450AC-0769-45A9-9FC4-350FCE691801}" dt="2023-03-21T02:29:45.636" v="898" actId="1076"/>
          <ac:spMkLst>
            <pc:docMk/>
            <pc:sldMk cId="1367929564" sldId="432"/>
            <ac:spMk id="17422" creationId="{A698968A-2AA0-B02C-1040-998723D62C1A}"/>
          </ac:spMkLst>
        </pc:spChg>
        <pc:spChg chg="mod">
          <ac:chgData name="Cameron Barnes" userId="d8a92c99-960a-4e6a-a6c2-c1e42f6e3095" providerId="ADAL" clId="{1CF450AC-0769-45A9-9FC4-350FCE691801}" dt="2023-03-21T02:29:45.636" v="898" actId="1076"/>
          <ac:spMkLst>
            <pc:docMk/>
            <pc:sldMk cId="1367929564" sldId="432"/>
            <ac:spMk id="17423" creationId="{166F8A82-F3E7-1A85-2841-142D431D26EB}"/>
          </ac:spMkLst>
        </pc:spChg>
        <pc:spChg chg="mod">
          <ac:chgData name="Cameron Barnes" userId="d8a92c99-960a-4e6a-a6c2-c1e42f6e3095" providerId="ADAL" clId="{1CF450AC-0769-45A9-9FC4-350FCE691801}" dt="2023-03-21T02:29:45.636" v="898" actId="1076"/>
          <ac:spMkLst>
            <pc:docMk/>
            <pc:sldMk cId="1367929564" sldId="432"/>
            <ac:spMk id="17424" creationId="{7FE85032-D3EE-EA5B-8551-6E1F7355056A}"/>
          </ac:spMkLst>
        </pc:spChg>
        <pc:spChg chg="mod">
          <ac:chgData name="Cameron Barnes" userId="d8a92c99-960a-4e6a-a6c2-c1e42f6e3095" providerId="ADAL" clId="{1CF450AC-0769-45A9-9FC4-350FCE691801}" dt="2023-03-21T02:29:45.636" v="898" actId="1076"/>
          <ac:spMkLst>
            <pc:docMk/>
            <pc:sldMk cId="1367929564" sldId="432"/>
            <ac:spMk id="17425" creationId="{A48C8DED-5CA7-148F-3A10-A1F797AE30FF}"/>
          </ac:spMkLst>
        </pc:spChg>
        <pc:spChg chg="mod">
          <ac:chgData name="Cameron Barnes" userId="d8a92c99-960a-4e6a-a6c2-c1e42f6e3095" providerId="ADAL" clId="{1CF450AC-0769-45A9-9FC4-350FCE691801}" dt="2023-03-21T02:16:11.732" v="736" actId="20577"/>
          <ac:spMkLst>
            <pc:docMk/>
            <pc:sldMk cId="1367929564" sldId="432"/>
            <ac:spMk id="17434" creationId="{5680EC2D-B3D1-70F6-B7AA-EBBC729B8743}"/>
          </ac:spMkLst>
        </pc:spChg>
        <pc:spChg chg="mod topLvl">
          <ac:chgData name="Cameron Barnes" userId="d8a92c99-960a-4e6a-a6c2-c1e42f6e3095" providerId="ADAL" clId="{1CF450AC-0769-45A9-9FC4-350FCE691801}" dt="2023-03-21T02:29:45.636" v="898" actId="1076"/>
          <ac:spMkLst>
            <pc:docMk/>
            <pc:sldMk cId="1367929564" sldId="432"/>
            <ac:spMk id="17500" creationId="{DF1EAA7B-D91A-3D52-F6BF-0562B11CC9CA}"/>
          </ac:spMkLst>
        </pc:spChg>
        <pc:spChg chg="del">
          <ac:chgData name="Cameron Barnes" userId="d8a92c99-960a-4e6a-a6c2-c1e42f6e3095" providerId="ADAL" clId="{1CF450AC-0769-45A9-9FC4-350FCE691801}" dt="2023-03-21T02:25:04.959" v="867" actId="478"/>
          <ac:spMkLst>
            <pc:docMk/>
            <pc:sldMk cId="1367929564" sldId="432"/>
            <ac:spMk id="17524" creationId="{4DE45A4B-3FBA-3493-D514-D38F5F88EB28}"/>
          </ac:spMkLst>
        </pc:spChg>
        <pc:spChg chg="del">
          <ac:chgData name="Cameron Barnes" userId="d8a92c99-960a-4e6a-a6c2-c1e42f6e3095" providerId="ADAL" clId="{1CF450AC-0769-45A9-9FC4-350FCE691801}" dt="2023-03-21T02:25:04.959" v="867" actId="478"/>
          <ac:spMkLst>
            <pc:docMk/>
            <pc:sldMk cId="1367929564" sldId="432"/>
            <ac:spMk id="17529" creationId="{CFC9F104-9F88-01EC-80A3-0A61680C1949}"/>
          </ac:spMkLst>
        </pc:spChg>
        <pc:spChg chg="del">
          <ac:chgData name="Cameron Barnes" userId="d8a92c99-960a-4e6a-a6c2-c1e42f6e3095" providerId="ADAL" clId="{1CF450AC-0769-45A9-9FC4-350FCE691801}" dt="2023-03-21T02:25:04.959" v="867" actId="478"/>
          <ac:spMkLst>
            <pc:docMk/>
            <pc:sldMk cId="1367929564" sldId="432"/>
            <ac:spMk id="17530" creationId="{BEEC5019-83AE-44CE-FAD9-5A36C50C7848}"/>
          </ac:spMkLst>
        </pc:spChg>
        <pc:spChg chg="del">
          <ac:chgData name="Cameron Barnes" userId="d8a92c99-960a-4e6a-a6c2-c1e42f6e3095" providerId="ADAL" clId="{1CF450AC-0769-45A9-9FC4-350FCE691801}" dt="2023-03-21T02:25:04.959" v="867" actId="478"/>
          <ac:spMkLst>
            <pc:docMk/>
            <pc:sldMk cId="1367929564" sldId="432"/>
            <ac:spMk id="17531" creationId="{12FBBB73-B87B-C497-B4BD-13E88AE50421}"/>
          </ac:spMkLst>
        </pc:spChg>
        <pc:spChg chg="del">
          <ac:chgData name="Cameron Barnes" userId="d8a92c99-960a-4e6a-a6c2-c1e42f6e3095" providerId="ADAL" clId="{1CF450AC-0769-45A9-9FC4-350FCE691801}" dt="2023-03-21T02:25:04.959" v="867" actId="478"/>
          <ac:spMkLst>
            <pc:docMk/>
            <pc:sldMk cId="1367929564" sldId="432"/>
            <ac:spMk id="17532" creationId="{254702D7-D46B-2C32-2BCA-D724472874AE}"/>
          </ac:spMkLst>
        </pc:spChg>
        <pc:spChg chg="del">
          <ac:chgData name="Cameron Barnes" userId="d8a92c99-960a-4e6a-a6c2-c1e42f6e3095" providerId="ADAL" clId="{1CF450AC-0769-45A9-9FC4-350FCE691801}" dt="2023-03-21T02:25:04.959" v="867" actId="478"/>
          <ac:spMkLst>
            <pc:docMk/>
            <pc:sldMk cId="1367929564" sldId="432"/>
            <ac:spMk id="17533" creationId="{844615E8-75F4-4388-E737-4DD9E3923944}"/>
          </ac:spMkLst>
        </pc:spChg>
        <pc:spChg chg="del">
          <ac:chgData name="Cameron Barnes" userId="d8a92c99-960a-4e6a-a6c2-c1e42f6e3095" providerId="ADAL" clId="{1CF450AC-0769-45A9-9FC4-350FCE691801}" dt="2023-03-21T02:25:04.959" v="867" actId="478"/>
          <ac:spMkLst>
            <pc:docMk/>
            <pc:sldMk cId="1367929564" sldId="432"/>
            <ac:spMk id="17534" creationId="{85A06A5D-E66F-93A8-6882-4754FD068B4B}"/>
          </ac:spMkLst>
        </pc:spChg>
        <pc:spChg chg="del">
          <ac:chgData name="Cameron Barnes" userId="d8a92c99-960a-4e6a-a6c2-c1e42f6e3095" providerId="ADAL" clId="{1CF450AC-0769-45A9-9FC4-350FCE691801}" dt="2023-03-21T02:25:04.959" v="867" actId="478"/>
          <ac:spMkLst>
            <pc:docMk/>
            <pc:sldMk cId="1367929564" sldId="432"/>
            <ac:spMk id="17535" creationId="{41ED918D-03C0-86DC-B21A-D9B3F2C286E9}"/>
          </ac:spMkLst>
        </pc:spChg>
        <pc:spChg chg="del">
          <ac:chgData name="Cameron Barnes" userId="d8a92c99-960a-4e6a-a6c2-c1e42f6e3095" providerId="ADAL" clId="{1CF450AC-0769-45A9-9FC4-350FCE691801}" dt="2023-03-21T02:25:04.959" v="867" actId="478"/>
          <ac:spMkLst>
            <pc:docMk/>
            <pc:sldMk cId="1367929564" sldId="432"/>
            <ac:spMk id="17536" creationId="{3644D4A3-CEE5-953F-35AE-F91BD2EFEFA2}"/>
          </ac:spMkLst>
        </pc:spChg>
        <pc:spChg chg="del">
          <ac:chgData name="Cameron Barnes" userId="d8a92c99-960a-4e6a-a6c2-c1e42f6e3095" providerId="ADAL" clId="{1CF450AC-0769-45A9-9FC4-350FCE691801}" dt="2023-03-21T02:25:04.959" v="867" actId="478"/>
          <ac:spMkLst>
            <pc:docMk/>
            <pc:sldMk cId="1367929564" sldId="432"/>
            <ac:spMk id="17537" creationId="{26C1D0E5-F87E-8693-A99D-DD9E7318F32D}"/>
          </ac:spMkLst>
        </pc:spChg>
        <pc:grpChg chg="del mod">
          <ac:chgData name="Cameron Barnes" userId="d8a92c99-960a-4e6a-a6c2-c1e42f6e3095" providerId="ADAL" clId="{1CF450AC-0769-45A9-9FC4-350FCE691801}" dt="2023-03-21T02:27:12.619" v="883" actId="165"/>
          <ac:grpSpMkLst>
            <pc:docMk/>
            <pc:sldMk cId="1367929564" sldId="432"/>
            <ac:grpSpMk id="2" creationId="{20077644-1D48-EEC6-5842-9630B1D74CA2}"/>
          </ac:grpSpMkLst>
        </pc:grpChg>
        <pc:grpChg chg="mod topLvl">
          <ac:chgData name="Cameron Barnes" userId="d8a92c99-960a-4e6a-a6c2-c1e42f6e3095" providerId="ADAL" clId="{1CF450AC-0769-45A9-9FC4-350FCE691801}" dt="2023-03-21T02:29:45.636" v="898" actId="1076"/>
          <ac:grpSpMkLst>
            <pc:docMk/>
            <pc:sldMk cId="1367929564" sldId="432"/>
            <ac:grpSpMk id="6" creationId="{DD880E0F-2811-6582-344D-3BF46294C3CA}"/>
          </ac:grpSpMkLst>
        </pc:grpChg>
        <pc:grpChg chg="mod topLvl">
          <ac:chgData name="Cameron Barnes" userId="d8a92c99-960a-4e6a-a6c2-c1e42f6e3095" providerId="ADAL" clId="{1CF450AC-0769-45A9-9FC4-350FCE691801}" dt="2023-03-21T02:29:45.636" v="898" actId="1076"/>
          <ac:grpSpMkLst>
            <pc:docMk/>
            <pc:sldMk cId="1367929564" sldId="432"/>
            <ac:grpSpMk id="7" creationId="{3B65E34F-2384-3046-6A8E-6EC5938E9752}"/>
          </ac:grpSpMkLst>
        </pc:grpChg>
        <pc:grpChg chg="mod">
          <ac:chgData name="Cameron Barnes" userId="d8a92c99-960a-4e6a-a6c2-c1e42f6e3095" providerId="ADAL" clId="{1CF450AC-0769-45A9-9FC4-350FCE691801}" dt="2023-03-21T02:29:45.636" v="898" actId="1076"/>
          <ac:grpSpMkLst>
            <pc:docMk/>
            <pc:sldMk cId="1367929564" sldId="432"/>
            <ac:grpSpMk id="8" creationId="{3794FDAC-D290-7259-4E3A-37CDA6CF7385}"/>
          </ac:grpSpMkLst>
        </pc:grpChg>
        <pc:grpChg chg="mod">
          <ac:chgData name="Cameron Barnes" userId="d8a92c99-960a-4e6a-a6c2-c1e42f6e3095" providerId="ADAL" clId="{1CF450AC-0769-45A9-9FC4-350FCE691801}" dt="2023-03-21T02:29:45.636" v="898" actId="1076"/>
          <ac:grpSpMkLst>
            <pc:docMk/>
            <pc:sldMk cId="1367929564" sldId="432"/>
            <ac:grpSpMk id="9" creationId="{522FDA57-48AF-5F1F-79BC-82B7044781EE}"/>
          </ac:grpSpMkLst>
        </pc:grpChg>
        <pc:grpChg chg="mod">
          <ac:chgData name="Cameron Barnes" userId="d8a92c99-960a-4e6a-a6c2-c1e42f6e3095" providerId="ADAL" clId="{1CF450AC-0769-45A9-9FC4-350FCE691801}" dt="2023-03-21T02:29:45.636" v="898" actId="1076"/>
          <ac:grpSpMkLst>
            <pc:docMk/>
            <pc:sldMk cId="1367929564" sldId="432"/>
            <ac:grpSpMk id="10" creationId="{F1FC8345-B98E-66D7-778D-056DD04CC8F4}"/>
          </ac:grpSpMkLst>
        </pc:grpChg>
        <pc:grpChg chg="mod">
          <ac:chgData name="Cameron Barnes" userId="d8a92c99-960a-4e6a-a6c2-c1e42f6e3095" providerId="ADAL" clId="{1CF450AC-0769-45A9-9FC4-350FCE691801}" dt="2023-03-21T02:29:45.636" v="898" actId="1076"/>
          <ac:grpSpMkLst>
            <pc:docMk/>
            <pc:sldMk cId="1367929564" sldId="432"/>
            <ac:grpSpMk id="11" creationId="{C81DCC36-D04E-B8C8-14EE-47A20A8CEC6C}"/>
          </ac:grpSpMkLst>
        </pc:grpChg>
        <pc:grpChg chg="mod">
          <ac:chgData name="Cameron Barnes" userId="d8a92c99-960a-4e6a-a6c2-c1e42f6e3095" providerId="ADAL" clId="{1CF450AC-0769-45A9-9FC4-350FCE691801}" dt="2023-03-21T02:29:45.636" v="898" actId="1076"/>
          <ac:grpSpMkLst>
            <pc:docMk/>
            <pc:sldMk cId="1367929564" sldId="432"/>
            <ac:grpSpMk id="14" creationId="{7A79E56A-BAC1-5E60-3DD8-0D340ED58389}"/>
          </ac:grpSpMkLst>
        </pc:grpChg>
        <pc:grpChg chg="mod">
          <ac:chgData name="Cameron Barnes" userId="d8a92c99-960a-4e6a-a6c2-c1e42f6e3095" providerId="ADAL" clId="{1CF450AC-0769-45A9-9FC4-350FCE691801}" dt="2023-03-21T02:29:45.636" v="898" actId="1076"/>
          <ac:grpSpMkLst>
            <pc:docMk/>
            <pc:sldMk cId="1367929564" sldId="432"/>
            <ac:grpSpMk id="15" creationId="{BDB499E0-972D-8B4B-98B9-EFBCFD004EC8}"/>
          </ac:grpSpMkLst>
        </pc:grpChg>
        <pc:grpChg chg="mod">
          <ac:chgData name="Cameron Barnes" userId="d8a92c99-960a-4e6a-a6c2-c1e42f6e3095" providerId="ADAL" clId="{1CF450AC-0769-45A9-9FC4-350FCE691801}" dt="2023-03-21T02:29:45.636" v="898" actId="1076"/>
          <ac:grpSpMkLst>
            <pc:docMk/>
            <pc:sldMk cId="1367929564" sldId="432"/>
            <ac:grpSpMk id="16" creationId="{CE1627BE-5806-A875-10A5-679F85C05BD0}"/>
          </ac:grpSpMkLst>
        </pc:grpChg>
        <pc:grpChg chg="mod">
          <ac:chgData name="Cameron Barnes" userId="d8a92c99-960a-4e6a-a6c2-c1e42f6e3095" providerId="ADAL" clId="{1CF450AC-0769-45A9-9FC4-350FCE691801}" dt="2023-03-21T02:29:45.636" v="898" actId="1076"/>
          <ac:grpSpMkLst>
            <pc:docMk/>
            <pc:sldMk cId="1367929564" sldId="432"/>
            <ac:grpSpMk id="17" creationId="{04D660EF-3B1A-4285-D4C5-FF38E746A0EE}"/>
          </ac:grpSpMkLst>
        </pc:grpChg>
        <pc:grpChg chg="mod">
          <ac:chgData name="Cameron Barnes" userId="d8a92c99-960a-4e6a-a6c2-c1e42f6e3095" providerId="ADAL" clId="{1CF450AC-0769-45A9-9FC4-350FCE691801}" dt="2023-03-21T02:29:45.636" v="898" actId="1076"/>
          <ac:grpSpMkLst>
            <pc:docMk/>
            <pc:sldMk cId="1367929564" sldId="432"/>
            <ac:grpSpMk id="20" creationId="{BFDFFF55-70CA-F1DD-E21C-BEFCD896A63A}"/>
          </ac:grpSpMkLst>
        </pc:grpChg>
        <pc:grpChg chg="mod">
          <ac:chgData name="Cameron Barnes" userId="d8a92c99-960a-4e6a-a6c2-c1e42f6e3095" providerId="ADAL" clId="{1CF450AC-0769-45A9-9FC4-350FCE691801}" dt="2023-03-21T02:29:45.636" v="898" actId="1076"/>
          <ac:grpSpMkLst>
            <pc:docMk/>
            <pc:sldMk cId="1367929564" sldId="432"/>
            <ac:grpSpMk id="21" creationId="{59F8827B-E895-5384-5B3B-4783FC3AF7BE}"/>
          </ac:grpSpMkLst>
        </pc:grpChg>
        <pc:grpChg chg="mod">
          <ac:chgData name="Cameron Barnes" userId="d8a92c99-960a-4e6a-a6c2-c1e42f6e3095" providerId="ADAL" clId="{1CF450AC-0769-45A9-9FC4-350FCE691801}" dt="2023-03-21T02:29:45.636" v="898" actId="1076"/>
          <ac:grpSpMkLst>
            <pc:docMk/>
            <pc:sldMk cId="1367929564" sldId="432"/>
            <ac:grpSpMk id="22" creationId="{C4F6EF16-3BFB-9EAB-42C6-94A36A375E41}"/>
          </ac:grpSpMkLst>
        </pc:grpChg>
        <pc:grpChg chg="add mod">
          <ac:chgData name="Cameron Barnes" userId="d8a92c99-960a-4e6a-a6c2-c1e42f6e3095" providerId="ADAL" clId="{1CF450AC-0769-45A9-9FC4-350FCE691801}" dt="2023-03-21T02:29:45.636" v="898" actId="1076"/>
          <ac:grpSpMkLst>
            <pc:docMk/>
            <pc:sldMk cId="1367929564" sldId="432"/>
            <ac:grpSpMk id="52" creationId="{3A46EDE5-88B7-F23E-4EC7-00AEB634B37E}"/>
          </ac:grpSpMkLst>
        </pc:grpChg>
        <pc:grpChg chg="mod topLvl">
          <ac:chgData name="Cameron Barnes" userId="d8a92c99-960a-4e6a-a6c2-c1e42f6e3095" providerId="ADAL" clId="{1CF450AC-0769-45A9-9FC4-350FCE691801}" dt="2023-03-21T02:29:45.636" v="898" actId="1076"/>
          <ac:grpSpMkLst>
            <pc:docMk/>
            <pc:sldMk cId="1367929564" sldId="432"/>
            <ac:grpSpMk id="17409" creationId="{E6A44F77-68AA-FC45-3A52-C4EF662B915D}"/>
          </ac:grpSpMkLst>
        </pc:grpChg>
        <pc:grpChg chg="mod">
          <ac:chgData name="Cameron Barnes" userId="d8a92c99-960a-4e6a-a6c2-c1e42f6e3095" providerId="ADAL" clId="{1CF450AC-0769-45A9-9FC4-350FCE691801}" dt="2023-03-21T02:29:45.636" v="898" actId="1076"/>
          <ac:grpSpMkLst>
            <pc:docMk/>
            <pc:sldMk cId="1367929564" sldId="432"/>
            <ac:grpSpMk id="17414" creationId="{A82B335E-5A62-EE3A-848C-930AF1AFDDBC}"/>
          </ac:grpSpMkLst>
        </pc:grpChg>
        <pc:grpChg chg="mod">
          <ac:chgData name="Cameron Barnes" userId="d8a92c99-960a-4e6a-a6c2-c1e42f6e3095" providerId="ADAL" clId="{1CF450AC-0769-45A9-9FC4-350FCE691801}" dt="2023-03-21T02:29:45.636" v="898" actId="1076"/>
          <ac:grpSpMkLst>
            <pc:docMk/>
            <pc:sldMk cId="1367929564" sldId="432"/>
            <ac:grpSpMk id="17419" creationId="{7646916C-ECE7-FE3A-8D94-3B3E044592C4}"/>
          </ac:grpSpMkLst>
        </pc:grpChg>
        <pc:grpChg chg="mod">
          <ac:chgData name="Cameron Barnes" userId="d8a92c99-960a-4e6a-a6c2-c1e42f6e3095" providerId="ADAL" clId="{1CF450AC-0769-45A9-9FC4-350FCE691801}" dt="2023-03-21T02:29:45.636" v="898" actId="1076"/>
          <ac:grpSpMkLst>
            <pc:docMk/>
            <pc:sldMk cId="1367929564" sldId="432"/>
            <ac:grpSpMk id="17421" creationId="{9B430A7F-C67D-2620-4EDC-365B56C79FA1}"/>
          </ac:grpSpMkLst>
        </pc:grpChg>
        <pc:picChg chg="add mod">
          <ac:chgData name="Cameron Barnes" userId="d8a92c99-960a-4e6a-a6c2-c1e42f6e3095" providerId="ADAL" clId="{1CF450AC-0769-45A9-9FC4-350FCE691801}" dt="2023-03-21T02:29:22.856" v="892" actId="1076"/>
          <ac:picMkLst>
            <pc:docMk/>
            <pc:sldMk cId="1367929564" sldId="432"/>
            <ac:picMk id="5" creationId="{675F9C71-5539-246A-C94D-3D8806768CCD}"/>
          </ac:picMkLst>
        </pc:picChg>
        <pc:picChg chg="del mod">
          <ac:chgData name="Cameron Barnes" userId="d8a92c99-960a-4e6a-a6c2-c1e42f6e3095" providerId="ADAL" clId="{1CF450AC-0769-45A9-9FC4-350FCE691801}" dt="2023-03-21T02:26:29.699" v="873" actId="478"/>
          <ac:picMkLst>
            <pc:docMk/>
            <pc:sldMk cId="1367929564" sldId="432"/>
            <ac:picMk id="17410" creationId="{ABBD6EB1-0DA5-907E-B426-7C69FD214E28}"/>
          </ac:picMkLst>
        </pc:picChg>
        <pc:picChg chg="mod">
          <ac:chgData name="Cameron Barnes" userId="d8a92c99-960a-4e6a-a6c2-c1e42f6e3095" providerId="ADAL" clId="{1CF450AC-0769-45A9-9FC4-350FCE691801}" dt="2023-03-21T02:29:45.636" v="898" actId="1076"/>
          <ac:picMkLst>
            <pc:docMk/>
            <pc:sldMk cId="1367929564" sldId="432"/>
            <ac:picMk id="17411" creationId="{C46449FA-8A35-5FB1-EACE-8724D25B4FE0}"/>
          </ac:picMkLst>
        </pc:picChg>
        <pc:picChg chg="mod">
          <ac:chgData name="Cameron Barnes" userId="d8a92c99-960a-4e6a-a6c2-c1e42f6e3095" providerId="ADAL" clId="{1CF450AC-0769-45A9-9FC4-350FCE691801}" dt="2023-03-21T02:29:45.636" v="898" actId="1076"/>
          <ac:picMkLst>
            <pc:docMk/>
            <pc:sldMk cId="1367929564" sldId="432"/>
            <ac:picMk id="17413" creationId="{025177C4-5A0E-A4B9-6D2B-8958F5B6D6BD}"/>
          </ac:picMkLst>
        </pc:picChg>
        <pc:picChg chg="del">
          <ac:chgData name="Cameron Barnes" userId="d8a92c99-960a-4e6a-a6c2-c1e42f6e3095" providerId="ADAL" clId="{1CF450AC-0769-45A9-9FC4-350FCE691801}" dt="2023-03-21T02:25:04.959" v="867" actId="478"/>
          <ac:picMkLst>
            <pc:docMk/>
            <pc:sldMk cId="1367929564" sldId="432"/>
            <ac:picMk id="17567" creationId="{0BF05805-B360-4EA2-5FAA-BC0E3A99B453}"/>
          </ac:picMkLst>
        </pc:picChg>
        <pc:picChg chg="del">
          <ac:chgData name="Cameron Barnes" userId="d8a92c99-960a-4e6a-a6c2-c1e42f6e3095" providerId="ADAL" clId="{1CF450AC-0769-45A9-9FC4-350FCE691801}" dt="2023-03-21T02:25:04.959" v="867" actId="478"/>
          <ac:picMkLst>
            <pc:docMk/>
            <pc:sldMk cId="1367929564" sldId="432"/>
            <ac:picMk id="17569" creationId="{770D4E2E-B7AB-DDED-65F3-E1E6FD4A1B7D}"/>
          </ac:picMkLst>
        </pc:picChg>
        <pc:picChg chg="del">
          <ac:chgData name="Cameron Barnes" userId="d8a92c99-960a-4e6a-a6c2-c1e42f6e3095" providerId="ADAL" clId="{1CF450AC-0769-45A9-9FC4-350FCE691801}" dt="2023-03-21T02:25:04.959" v="867" actId="478"/>
          <ac:picMkLst>
            <pc:docMk/>
            <pc:sldMk cId="1367929564" sldId="432"/>
            <ac:picMk id="17571" creationId="{E96E90D8-6C76-D4FB-3D0E-34E38403D967}"/>
          </ac:picMkLst>
        </pc:picChg>
        <pc:picChg chg="del">
          <ac:chgData name="Cameron Barnes" userId="d8a92c99-960a-4e6a-a6c2-c1e42f6e3095" providerId="ADAL" clId="{1CF450AC-0769-45A9-9FC4-350FCE691801}" dt="2023-03-21T02:25:04.959" v="867" actId="478"/>
          <ac:picMkLst>
            <pc:docMk/>
            <pc:sldMk cId="1367929564" sldId="432"/>
            <ac:picMk id="17573" creationId="{2BD9C004-492F-B9B4-2276-7D726B370FB4}"/>
          </ac:picMkLst>
        </pc:picChg>
        <pc:picChg chg="del">
          <ac:chgData name="Cameron Barnes" userId="d8a92c99-960a-4e6a-a6c2-c1e42f6e3095" providerId="ADAL" clId="{1CF450AC-0769-45A9-9FC4-350FCE691801}" dt="2023-03-21T02:25:04.959" v="867" actId="478"/>
          <ac:picMkLst>
            <pc:docMk/>
            <pc:sldMk cId="1367929564" sldId="432"/>
            <ac:picMk id="17575" creationId="{8715DCCE-CA49-3C11-7D3D-212F6B8F266C}"/>
          </ac:picMkLst>
        </pc:picChg>
        <pc:inkChg chg="del">
          <ac:chgData name="Cameron Barnes" userId="d8a92c99-960a-4e6a-a6c2-c1e42f6e3095" providerId="ADAL" clId="{1CF450AC-0769-45A9-9FC4-350FCE691801}" dt="2023-03-21T02:25:04.959" v="867" actId="478"/>
          <ac:inkMkLst>
            <pc:docMk/>
            <pc:sldMk cId="1367929564" sldId="432"/>
            <ac:inkMk id="59" creationId="{1DF4CC38-31C1-509D-4E99-76305DF653DC}"/>
          </ac:inkMkLst>
        </pc:inkChg>
        <pc:inkChg chg="del">
          <ac:chgData name="Cameron Barnes" userId="d8a92c99-960a-4e6a-a6c2-c1e42f6e3095" providerId="ADAL" clId="{1CF450AC-0769-45A9-9FC4-350FCE691801}" dt="2023-03-21T02:25:04.959" v="867" actId="478"/>
          <ac:inkMkLst>
            <pc:docMk/>
            <pc:sldMk cId="1367929564" sldId="432"/>
            <ac:inkMk id="60" creationId="{652517DA-37B5-CF76-AE0D-C5422FEDA456}"/>
          </ac:inkMkLst>
        </pc:inkChg>
        <pc:inkChg chg="del">
          <ac:chgData name="Cameron Barnes" userId="d8a92c99-960a-4e6a-a6c2-c1e42f6e3095" providerId="ADAL" clId="{1CF450AC-0769-45A9-9FC4-350FCE691801}" dt="2023-03-21T02:25:04.959" v="867" actId="478"/>
          <ac:inkMkLst>
            <pc:docMk/>
            <pc:sldMk cId="1367929564" sldId="432"/>
            <ac:inkMk id="61" creationId="{DC41F97F-0C2E-5DB2-A03F-7D64EDC71306}"/>
          </ac:inkMkLst>
        </pc:inkChg>
        <pc:inkChg chg="del">
          <ac:chgData name="Cameron Barnes" userId="d8a92c99-960a-4e6a-a6c2-c1e42f6e3095" providerId="ADAL" clId="{1CF450AC-0769-45A9-9FC4-350FCE691801}" dt="2023-03-21T02:25:04.959" v="867" actId="478"/>
          <ac:inkMkLst>
            <pc:docMk/>
            <pc:sldMk cId="1367929564" sldId="432"/>
            <ac:inkMk id="62" creationId="{8CC09F9B-F490-63D6-27EF-789B9D8376C6}"/>
          </ac:inkMkLst>
        </pc:inkChg>
        <pc:inkChg chg="mod">
          <ac:chgData name="Cameron Barnes" userId="d8a92c99-960a-4e6a-a6c2-c1e42f6e3095" providerId="ADAL" clId="{1CF450AC-0769-45A9-9FC4-350FCE691801}" dt="2023-03-21T02:29:45.636" v="898" actId="1076"/>
          <ac:inkMkLst>
            <pc:docMk/>
            <pc:sldMk cId="1367929564" sldId="432"/>
            <ac:inkMk id="17415" creationId="{3A12DEF8-24C0-3467-5027-27E2ED707FAB}"/>
          </ac:inkMkLst>
        </pc:inkChg>
        <pc:inkChg chg="mod">
          <ac:chgData name="Cameron Barnes" userId="d8a92c99-960a-4e6a-a6c2-c1e42f6e3095" providerId="ADAL" clId="{1CF450AC-0769-45A9-9FC4-350FCE691801}" dt="2023-03-21T02:29:45.636" v="898" actId="1076"/>
          <ac:inkMkLst>
            <pc:docMk/>
            <pc:sldMk cId="1367929564" sldId="432"/>
            <ac:inkMk id="17416" creationId="{B707929D-84A9-EE1A-6871-AE0EF4B7E55B}"/>
          </ac:inkMkLst>
        </pc:inkChg>
        <pc:inkChg chg="mod">
          <ac:chgData name="Cameron Barnes" userId="d8a92c99-960a-4e6a-a6c2-c1e42f6e3095" providerId="ADAL" clId="{1CF450AC-0769-45A9-9FC4-350FCE691801}" dt="2023-03-21T02:29:45.636" v="898" actId="1076"/>
          <ac:inkMkLst>
            <pc:docMk/>
            <pc:sldMk cId="1367929564" sldId="432"/>
            <ac:inkMk id="17417" creationId="{AC86F4A7-B240-D9EE-E7D8-4A8D041AB3D0}"/>
          </ac:inkMkLst>
        </pc:inkChg>
        <pc:inkChg chg="mod">
          <ac:chgData name="Cameron Barnes" userId="d8a92c99-960a-4e6a-a6c2-c1e42f6e3095" providerId="ADAL" clId="{1CF450AC-0769-45A9-9FC4-350FCE691801}" dt="2023-03-21T02:29:45.636" v="898" actId="1076"/>
          <ac:inkMkLst>
            <pc:docMk/>
            <pc:sldMk cId="1367929564" sldId="432"/>
            <ac:inkMk id="17418" creationId="{BC65310D-B2D1-0EC5-9B93-13BE928E1224}"/>
          </ac:inkMkLst>
        </pc:inkChg>
        <pc:cxnChg chg="mod topLvl">
          <ac:chgData name="Cameron Barnes" userId="d8a92c99-960a-4e6a-a6c2-c1e42f6e3095" providerId="ADAL" clId="{1CF450AC-0769-45A9-9FC4-350FCE691801}" dt="2023-03-21T02:29:45.636" v="898" actId="1076"/>
          <ac:cxnSpMkLst>
            <pc:docMk/>
            <pc:sldMk cId="1367929564" sldId="432"/>
            <ac:cxnSpMk id="47" creationId="{2FC1FFD4-AC42-441C-4142-1D9A6BFEB8ED}"/>
          </ac:cxnSpMkLst>
        </pc:cxnChg>
        <pc:cxnChg chg="mod topLvl">
          <ac:chgData name="Cameron Barnes" userId="d8a92c99-960a-4e6a-a6c2-c1e42f6e3095" providerId="ADAL" clId="{1CF450AC-0769-45A9-9FC4-350FCE691801}" dt="2023-03-21T02:29:45.636" v="898" actId="1076"/>
          <ac:cxnSpMkLst>
            <pc:docMk/>
            <pc:sldMk cId="1367929564" sldId="432"/>
            <ac:cxnSpMk id="53" creationId="{01F0513C-B38B-3746-327F-65729C3B2EA0}"/>
          </ac:cxnSpMkLst>
        </pc:cxnChg>
        <pc:cxnChg chg="mod topLvl">
          <ac:chgData name="Cameron Barnes" userId="d8a92c99-960a-4e6a-a6c2-c1e42f6e3095" providerId="ADAL" clId="{1CF450AC-0769-45A9-9FC4-350FCE691801}" dt="2023-03-21T02:29:45.636" v="898" actId="1076"/>
          <ac:cxnSpMkLst>
            <pc:docMk/>
            <pc:sldMk cId="1367929564" sldId="432"/>
            <ac:cxnSpMk id="57" creationId="{E837F393-52BD-62CE-C68C-EDEAAD1F7B03}"/>
          </ac:cxnSpMkLst>
        </pc:cxnChg>
        <pc:cxnChg chg="mod topLvl">
          <ac:chgData name="Cameron Barnes" userId="d8a92c99-960a-4e6a-a6c2-c1e42f6e3095" providerId="ADAL" clId="{1CF450AC-0769-45A9-9FC4-350FCE691801}" dt="2023-03-21T02:29:45.636" v="898" actId="1076"/>
          <ac:cxnSpMkLst>
            <pc:docMk/>
            <pc:sldMk cId="1367929564" sldId="432"/>
            <ac:cxnSpMk id="17408" creationId="{7342E7B3-56FF-D16A-82A6-65A31D488A30}"/>
          </ac:cxnSpMkLst>
        </pc:cxnChg>
      </pc:sldChg>
      <pc:sldChg chg="modSp add mod">
        <pc:chgData name="Cameron Barnes" userId="d8a92c99-960a-4e6a-a6c2-c1e42f6e3095" providerId="ADAL" clId="{1CF450AC-0769-45A9-9FC4-350FCE691801}" dt="2023-03-21T13:18:38.587" v="1315" actId="1076"/>
        <pc:sldMkLst>
          <pc:docMk/>
          <pc:sldMk cId="2004461246" sldId="433"/>
        </pc:sldMkLst>
        <pc:spChg chg="mod">
          <ac:chgData name="Cameron Barnes" userId="d8a92c99-960a-4e6a-a6c2-c1e42f6e3095" providerId="ADAL" clId="{1CF450AC-0769-45A9-9FC4-350FCE691801}" dt="2023-03-21T13:18:38.587" v="1315" actId="1076"/>
          <ac:spMkLst>
            <pc:docMk/>
            <pc:sldMk cId="2004461246" sldId="433"/>
            <ac:spMk id="2" creationId="{5B639B3D-425E-BADF-930D-5E28339D554E}"/>
          </ac:spMkLst>
        </pc:spChg>
      </pc:sldChg>
      <pc:sldChg chg="addSp delSp modSp add del mod">
        <pc:chgData name="Cameron Barnes" userId="d8a92c99-960a-4e6a-a6c2-c1e42f6e3095" providerId="ADAL" clId="{1CF450AC-0769-45A9-9FC4-350FCE691801}" dt="2023-03-23T00:24:30.885" v="2836" actId="2696"/>
        <pc:sldMkLst>
          <pc:docMk/>
          <pc:sldMk cId="214252525" sldId="434"/>
        </pc:sldMkLst>
        <pc:spChg chg="del mod">
          <ac:chgData name="Cameron Barnes" userId="d8a92c99-960a-4e6a-a6c2-c1e42f6e3095" providerId="ADAL" clId="{1CF450AC-0769-45A9-9FC4-350FCE691801}" dt="2023-03-22T13:15:51.897" v="2139" actId="478"/>
          <ac:spMkLst>
            <pc:docMk/>
            <pc:sldMk cId="214252525" sldId="434"/>
            <ac:spMk id="6" creationId="{597E3D0D-19AC-6933-D3C5-46FF40CCDC15}"/>
          </ac:spMkLst>
        </pc:spChg>
        <pc:spChg chg="del">
          <ac:chgData name="Cameron Barnes" userId="d8a92c99-960a-4e6a-a6c2-c1e42f6e3095" providerId="ADAL" clId="{1CF450AC-0769-45A9-9FC4-350FCE691801}" dt="2023-03-22T13:15:53.580" v="2140" actId="478"/>
          <ac:spMkLst>
            <pc:docMk/>
            <pc:sldMk cId="214252525" sldId="434"/>
            <ac:spMk id="7" creationId="{7DA8A6A3-7309-A35A-6D02-49D393768AF3}"/>
          </ac:spMkLst>
        </pc:spChg>
        <pc:spChg chg="del">
          <ac:chgData name="Cameron Barnes" userId="d8a92c99-960a-4e6a-a6c2-c1e42f6e3095" providerId="ADAL" clId="{1CF450AC-0769-45A9-9FC4-350FCE691801}" dt="2023-03-22T13:15:45.896" v="2135" actId="478"/>
          <ac:spMkLst>
            <pc:docMk/>
            <pc:sldMk cId="214252525" sldId="434"/>
            <ac:spMk id="15" creationId="{D28BBA0A-1BE7-3EE0-9E3C-F3AE9BE56F58}"/>
          </ac:spMkLst>
        </pc:spChg>
        <pc:graphicFrameChg chg="add mod modGraphic">
          <ac:chgData name="Cameron Barnes" userId="d8a92c99-960a-4e6a-a6c2-c1e42f6e3095" providerId="ADAL" clId="{1CF450AC-0769-45A9-9FC4-350FCE691801}" dt="2023-03-22T13:16:44.645" v="2156" actId="1076"/>
          <ac:graphicFrameMkLst>
            <pc:docMk/>
            <pc:sldMk cId="214252525" sldId="434"/>
            <ac:graphicFrameMk id="12" creationId="{6758712F-A1E5-DCEF-3123-4BBE0F89B557}"/>
          </ac:graphicFrameMkLst>
        </pc:graphicFrameChg>
        <pc:picChg chg="del">
          <ac:chgData name="Cameron Barnes" userId="d8a92c99-960a-4e6a-a6c2-c1e42f6e3095" providerId="ADAL" clId="{1CF450AC-0769-45A9-9FC4-350FCE691801}" dt="2023-03-22T13:15:55.010" v="2141" actId="478"/>
          <ac:picMkLst>
            <pc:docMk/>
            <pc:sldMk cId="214252525" sldId="434"/>
            <ac:picMk id="2" creationId="{D22C8CC2-493C-1BD1-AF90-D593D832DACE}"/>
          </ac:picMkLst>
        </pc:picChg>
        <pc:picChg chg="del">
          <ac:chgData name="Cameron Barnes" userId="d8a92c99-960a-4e6a-a6c2-c1e42f6e3095" providerId="ADAL" clId="{1CF450AC-0769-45A9-9FC4-350FCE691801}" dt="2023-03-22T13:15:47.173" v="2136" actId="478"/>
          <ac:picMkLst>
            <pc:docMk/>
            <pc:sldMk cId="214252525" sldId="434"/>
            <ac:picMk id="11" creationId="{9CA4B5A4-589D-FC8C-5A01-5C6CA40247C7}"/>
          </ac:picMkLst>
        </pc:picChg>
      </pc:sldChg>
      <pc:sldChg chg="addSp delSp modSp add mod">
        <pc:chgData name="Cameron Barnes" userId="d8a92c99-960a-4e6a-a6c2-c1e42f6e3095" providerId="ADAL" clId="{1CF450AC-0769-45A9-9FC4-350FCE691801}" dt="2023-03-23T00:33:45.280" v="2861" actId="1076"/>
        <pc:sldMkLst>
          <pc:docMk/>
          <pc:sldMk cId="1896988878" sldId="435"/>
        </pc:sldMkLst>
        <pc:spChg chg="add mod">
          <ac:chgData name="Cameron Barnes" userId="d8a92c99-960a-4e6a-a6c2-c1e42f6e3095" providerId="ADAL" clId="{1CF450AC-0769-45A9-9FC4-350FCE691801}" dt="2023-03-22T14:49:43.487" v="2588" actId="113"/>
          <ac:spMkLst>
            <pc:docMk/>
            <pc:sldMk cId="1896988878" sldId="435"/>
            <ac:spMk id="2" creationId="{E655D8B2-9D51-31A8-C71B-07E9A4E1FF9C}"/>
          </ac:spMkLst>
        </pc:spChg>
        <pc:spChg chg="mod">
          <ac:chgData name="Cameron Barnes" userId="d8a92c99-960a-4e6a-a6c2-c1e42f6e3095" providerId="ADAL" clId="{1CF450AC-0769-45A9-9FC4-350FCE691801}" dt="2023-03-22T14:28:26.350" v="2172" actId="20577"/>
          <ac:spMkLst>
            <pc:docMk/>
            <pc:sldMk cId="1896988878" sldId="435"/>
            <ac:spMk id="5" creationId="{15663138-9DDE-157D-9F0D-8F4B04502C95}"/>
          </ac:spMkLst>
        </pc:spChg>
        <pc:spChg chg="del">
          <ac:chgData name="Cameron Barnes" userId="d8a92c99-960a-4e6a-a6c2-c1e42f6e3095" providerId="ADAL" clId="{1CF450AC-0769-45A9-9FC4-350FCE691801}" dt="2023-03-23T00:31:29.737" v="2838" actId="478"/>
          <ac:spMkLst>
            <pc:docMk/>
            <pc:sldMk cId="1896988878" sldId="435"/>
            <ac:spMk id="7" creationId="{809FB887-F36E-0990-A4A3-213B38E2C07E}"/>
          </ac:spMkLst>
        </pc:spChg>
        <pc:grpChg chg="add del mod">
          <ac:chgData name="Cameron Barnes" userId="d8a92c99-960a-4e6a-a6c2-c1e42f6e3095" providerId="ADAL" clId="{1CF450AC-0769-45A9-9FC4-350FCE691801}" dt="2023-03-23T00:33:18.117" v="2852" actId="165"/>
          <ac:grpSpMkLst>
            <pc:docMk/>
            <pc:sldMk cId="1896988878" sldId="435"/>
            <ac:grpSpMk id="6" creationId="{3EF0DBEC-755A-85A9-97A3-8621F2ECE966}"/>
          </ac:grpSpMkLst>
        </pc:grpChg>
        <pc:picChg chg="add mod">
          <ac:chgData name="Cameron Barnes" userId="d8a92c99-960a-4e6a-a6c2-c1e42f6e3095" providerId="ADAL" clId="{1CF450AC-0769-45A9-9FC4-350FCE691801}" dt="2023-03-23T00:31:35.347" v="2841" actId="1076"/>
          <ac:picMkLst>
            <pc:docMk/>
            <pc:sldMk cId="1896988878" sldId="435"/>
            <ac:picMk id="3074" creationId="{78B27A5D-6A31-BE1A-37B0-82869BEEC135}"/>
          </ac:picMkLst>
        </pc:picChg>
        <pc:picChg chg="add mod topLvl">
          <ac:chgData name="Cameron Barnes" userId="d8a92c99-960a-4e6a-a6c2-c1e42f6e3095" providerId="ADAL" clId="{1CF450AC-0769-45A9-9FC4-350FCE691801}" dt="2023-03-23T00:33:38.294" v="2860" actId="1076"/>
          <ac:picMkLst>
            <pc:docMk/>
            <pc:sldMk cId="1896988878" sldId="435"/>
            <ac:picMk id="3076" creationId="{F8282DBE-6224-A7E5-8F07-31BCC8CB4D9F}"/>
          </ac:picMkLst>
        </pc:picChg>
        <pc:picChg chg="add mod topLvl">
          <ac:chgData name="Cameron Barnes" userId="d8a92c99-960a-4e6a-a6c2-c1e42f6e3095" providerId="ADAL" clId="{1CF450AC-0769-45A9-9FC4-350FCE691801}" dt="2023-03-23T00:33:45.280" v="2861" actId="1076"/>
          <ac:picMkLst>
            <pc:docMk/>
            <pc:sldMk cId="1896988878" sldId="435"/>
            <ac:picMk id="3078" creationId="{C3E72E8A-FC46-CC88-BDA7-086B8F3E3569}"/>
          </ac:picMkLst>
        </pc:picChg>
      </pc:sldChg>
      <pc:sldChg chg="addSp delSp modSp add mod">
        <pc:chgData name="Cameron Barnes" userId="d8a92c99-960a-4e6a-a6c2-c1e42f6e3095" providerId="ADAL" clId="{1CF450AC-0769-45A9-9FC4-350FCE691801}" dt="2023-03-23T00:34:29.350" v="2883" actId="1076"/>
        <pc:sldMkLst>
          <pc:docMk/>
          <pc:sldMk cId="583415244" sldId="436"/>
        </pc:sldMkLst>
        <pc:spChg chg="add mod">
          <ac:chgData name="Cameron Barnes" userId="d8a92c99-960a-4e6a-a6c2-c1e42f6e3095" providerId="ADAL" clId="{1CF450AC-0769-45A9-9FC4-350FCE691801}" dt="2023-03-23T00:34:26.322" v="2882" actId="1076"/>
          <ac:spMkLst>
            <pc:docMk/>
            <pc:sldMk cId="583415244" sldId="436"/>
            <ac:spMk id="2" creationId="{FB941FA8-6533-FAA9-7049-EBD3B59D19A1}"/>
          </ac:spMkLst>
        </pc:spChg>
        <pc:spChg chg="mod">
          <ac:chgData name="Cameron Barnes" userId="d8a92c99-960a-4e6a-a6c2-c1e42f6e3095" providerId="ADAL" clId="{1CF450AC-0769-45A9-9FC4-350FCE691801}" dt="2023-03-22T14:45:33.427" v="2354" actId="1076"/>
          <ac:spMkLst>
            <pc:docMk/>
            <pc:sldMk cId="583415244" sldId="436"/>
            <ac:spMk id="5" creationId="{15663138-9DDE-157D-9F0D-8F4B04502C95}"/>
          </ac:spMkLst>
        </pc:spChg>
        <pc:spChg chg="add mod">
          <ac:chgData name="Cameron Barnes" userId="d8a92c99-960a-4e6a-a6c2-c1e42f6e3095" providerId="ADAL" clId="{1CF450AC-0769-45A9-9FC4-350FCE691801}" dt="2023-03-22T14:46:11.641" v="2387" actId="115"/>
          <ac:spMkLst>
            <pc:docMk/>
            <pc:sldMk cId="583415244" sldId="436"/>
            <ac:spMk id="6" creationId="{03639236-AA54-BCC5-3C46-65D618CF72AB}"/>
          </ac:spMkLst>
        </pc:spChg>
        <pc:spChg chg="del">
          <ac:chgData name="Cameron Barnes" userId="d8a92c99-960a-4e6a-a6c2-c1e42f6e3095" providerId="ADAL" clId="{1CF450AC-0769-45A9-9FC4-350FCE691801}" dt="2023-03-22T14:49:08.646" v="2562" actId="478"/>
          <ac:spMkLst>
            <pc:docMk/>
            <pc:sldMk cId="583415244" sldId="436"/>
            <ac:spMk id="7" creationId="{809FB887-F36E-0990-A4A3-213B38E2C07E}"/>
          </ac:spMkLst>
        </pc:spChg>
        <pc:spChg chg="add mod">
          <ac:chgData name="Cameron Barnes" userId="d8a92c99-960a-4e6a-a6c2-c1e42f6e3095" providerId="ADAL" clId="{1CF450AC-0769-45A9-9FC4-350FCE691801}" dt="2023-03-22T14:48:45.649" v="2560" actId="207"/>
          <ac:spMkLst>
            <pc:docMk/>
            <pc:sldMk cId="583415244" sldId="436"/>
            <ac:spMk id="8" creationId="{BD4D0AB3-4C16-8D37-38AA-D95D1B682D0D}"/>
          </ac:spMkLst>
        </pc:spChg>
        <pc:spChg chg="add mod">
          <ac:chgData name="Cameron Barnes" userId="d8a92c99-960a-4e6a-a6c2-c1e42f6e3095" providerId="ADAL" clId="{1CF450AC-0769-45A9-9FC4-350FCE691801}" dt="2023-03-22T14:48:42.048" v="2559" actId="207"/>
          <ac:spMkLst>
            <pc:docMk/>
            <pc:sldMk cId="583415244" sldId="436"/>
            <ac:spMk id="9" creationId="{39184E75-5812-E170-87EB-8E272C16B3C7}"/>
          </ac:spMkLst>
        </pc:spChg>
        <pc:spChg chg="add mod">
          <ac:chgData name="Cameron Barnes" userId="d8a92c99-960a-4e6a-a6c2-c1e42f6e3095" providerId="ADAL" clId="{1CF450AC-0769-45A9-9FC4-350FCE691801}" dt="2023-03-23T00:34:06.208" v="2871" actId="20577"/>
          <ac:spMkLst>
            <pc:docMk/>
            <pc:sldMk cId="583415244" sldId="436"/>
            <ac:spMk id="10" creationId="{086E01A4-D5EC-C433-1963-F38954368939}"/>
          </ac:spMkLst>
        </pc:spChg>
        <pc:spChg chg="add mod">
          <ac:chgData name="Cameron Barnes" userId="d8a92c99-960a-4e6a-a6c2-c1e42f6e3095" providerId="ADAL" clId="{1CF450AC-0769-45A9-9FC4-350FCE691801}" dt="2023-03-23T00:34:17.408" v="2880" actId="20577"/>
          <ac:spMkLst>
            <pc:docMk/>
            <pc:sldMk cId="583415244" sldId="436"/>
            <ac:spMk id="11" creationId="{0B04F579-EA02-6874-F98A-ECC3F8270B74}"/>
          </ac:spMkLst>
        </pc:spChg>
        <pc:picChg chg="mod">
          <ac:chgData name="Cameron Barnes" userId="d8a92c99-960a-4e6a-a6c2-c1e42f6e3095" providerId="ADAL" clId="{1CF450AC-0769-45A9-9FC4-350FCE691801}" dt="2023-03-23T00:34:29.350" v="2883" actId="1076"/>
          <ac:picMkLst>
            <pc:docMk/>
            <pc:sldMk cId="583415244" sldId="436"/>
            <ac:picMk id="2050" creationId="{2CAF5471-1B39-D371-2140-4CF1A727B765}"/>
          </ac:picMkLst>
        </pc:picChg>
      </pc:sldChg>
      <pc:sldChg chg="modSp add mod">
        <pc:chgData name="Cameron Barnes" userId="d8a92c99-960a-4e6a-a6c2-c1e42f6e3095" providerId="ADAL" clId="{1CF450AC-0769-45A9-9FC4-350FCE691801}" dt="2023-03-23T14:56:05.191" v="3655" actId="1076"/>
        <pc:sldMkLst>
          <pc:docMk/>
          <pc:sldMk cId="1635031772" sldId="441"/>
        </pc:sldMkLst>
        <pc:spChg chg="mod">
          <ac:chgData name="Cameron Barnes" userId="d8a92c99-960a-4e6a-a6c2-c1e42f6e3095" providerId="ADAL" clId="{1CF450AC-0769-45A9-9FC4-350FCE691801}" dt="2023-03-23T14:56:05.191" v="3655" actId="1076"/>
          <ac:spMkLst>
            <pc:docMk/>
            <pc:sldMk cId="1635031772" sldId="441"/>
            <ac:spMk id="5" creationId="{4D0BA80C-1E67-19E5-3E62-B0C94767AF2D}"/>
          </ac:spMkLst>
        </pc:spChg>
      </pc:sldChg>
    </pc:docChg>
  </pc:docChgLst>
  <pc:docChgLst>
    <pc:chgData name="Rafael Meza" userId="S::rsm19a@fsu.edu::4c6393f8-c2f8-438d-9dd9-4397ec8c9059" providerId="AD" clId="Web-{20F79449-40C0-4C30-8650-A896CEF47BAC}"/>
    <pc:docChg chg="modSld">
      <pc:chgData name="Rafael Meza" userId="S::rsm19a@fsu.edu::4c6393f8-c2f8-438d-9dd9-4397ec8c9059" providerId="AD" clId="Web-{20F79449-40C0-4C30-8650-A896CEF47BAC}" dt="2023-01-24T17:10:09.154" v="6" actId="1076"/>
      <pc:docMkLst>
        <pc:docMk/>
      </pc:docMkLst>
      <pc:sldChg chg="addSp delSp modSp">
        <pc:chgData name="Rafael Meza" userId="S::rsm19a@fsu.edu::4c6393f8-c2f8-438d-9dd9-4397ec8c9059" providerId="AD" clId="Web-{20F79449-40C0-4C30-8650-A896CEF47BAC}" dt="2023-01-24T17:10:09.154" v="6" actId="1076"/>
        <pc:sldMkLst>
          <pc:docMk/>
          <pc:sldMk cId="3956933917" sldId="259"/>
        </pc:sldMkLst>
        <pc:picChg chg="del">
          <ac:chgData name="Rafael Meza" userId="S::rsm19a@fsu.edu::4c6393f8-c2f8-438d-9dd9-4397ec8c9059" providerId="AD" clId="Web-{20F79449-40C0-4C30-8650-A896CEF47BAC}" dt="2023-01-24T17:08:55.245" v="0"/>
          <ac:picMkLst>
            <pc:docMk/>
            <pc:sldMk cId="3956933917" sldId="259"/>
            <ac:picMk id="9" creationId="{A37CEA2D-761F-6D26-0FF8-8D84F8853A2D}"/>
          </ac:picMkLst>
        </pc:picChg>
        <pc:picChg chg="add mod">
          <ac:chgData name="Rafael Meza" userId="S::rsm19a@fsu.edu::4c6393f8-c2f8-438d-9dd9-4397ec8c9059" providerId="AD" clId="Web-{20F79449-40C0-4C30-8650-A896CEF47BAC}" dt="2023-01-24T17:10:09.154" v="6" actId="1076"/>
          <ac:picMkLst>
            <pc:docMk/>
            <pc:sldMk cId="3956933917" sldId="259"/>
            <ac:picMk id="16" creationId="{40480296-0AF7-631E-7D55-11BBBAA73414}"/>
          </ac:picMkLst>
        </pc:picChg>
      </pc:sldChg>
    </pc:docChg>
  </pc:docChgLst>
  <pc:docChgLst>
    <pc:chgData name="Michael Wyrick" userId="S::mw20fi@fsu.edu::f98d179f-93fa-4589-909c-d1f36c5e5365" providerId="AD" clId="Web-{CFE8B375-C138-49AE-8FF1-76894A258E11}"/>
    <pc:docChg chg="modSld">
      <pc:chgData name="Michael Wyrick" userId="S::mw20fi@fsu.edu::f98d179f-93fa-4589-909c-d1f36c5e5365" providerId="AD" clId="Web-{CFE8B375-C138-49AE-8FF1-76894A258E11}" dt="2023-01-26T01:00:24.460" v="146" actId="1076"/>
      <pc:docMkLst>
        <pc:docMk/>
      </pc:docMkLst>
      <pc:sldChg chg="addSp delSp modSp">
        <pc:chgData name="Michael Wyrick" userId="S::mw20fi@fsu.edu::f98d179f-93fa-4589-909c-d1f36c5e5365" providerId="AD" clId="Web-{CFE8B375-C138-49AE-8FF1-76894A258E11}" dt="2023-01-26T00:42:01.992" v="76" actId="1076"/>
        <pc:sldMkLst>
          <pc:docMk/>
          <pc:sldMk cId="2867604781" sldId="392"/>
        </pc:sldMkLst>
        <pc:spChg chg="mod">
          <ac:chgData name="Michael Wyrick" userId="S::mw20fi@fsu.edu::f98d179f-93fa-4589-909c-d1f36c5e5365" providerId="AD" clId="Web-{CFE8B375-C138-49AE-8FF1-76894A258E11}" dt="2023-01-26T00:39:53.207" v="69" actId="20577"/>
          <ac:spMkLst>
            <pc:docMk/>
            <pc:sldMk cId="2867604781" sldId="392"/>
            <ac:spMk id="6" creationId="{4BBF4B36-43C3-DFBB-3A02-CB26DBAA77EF}"/>
          </ac:spMkLst>
        </pc:spChg>
        <pc:spChg chg="add del mod">
          <ac:chgData name="Michael Wyrick" userId="S::mw20fi@fsu.edu::f98d179f-93fa-4589-909c-d1f36c5e5365" providerId="AD" clId="Web-{CFE8B375-C138-49AE-8FF1-76894A258E11}" dt="2023-01-25T23:10:43.005" v="49"/>
          <ac:spMkLst>
            <pc:docMk/>
            <pc:sldMk cId="2867604781" sldId="392"/>
            <ac:spMk id="10" creationId="{446093C6-144F-8AC2-B85D-573EE1B9B319}"/>
          </ac:spMkLst>
        </pc:spChg>
        <pc:picChg chg="add del mod">
          <ac:chgData name="Michael Wyrick" userId="S::mw20fi@fsu.edu::f98d179f-93fa-4589-909c-d1f36c5e5365" providerId="AD" clId="Web-{CFE8B375-C138-49AE-8FF1-76894A258E11}" dt="2023-01-25T23:10:40.349" v="48"/>
          <ac:picMkLst>
            <pc:docMk/>
            <pc:sldMk cId="2867604781" sldId="392"/>
            <ac:picMk id="3" creationId="{8D51EFF6-9132-19A3-9826-35CAD1A57937}"/>
          </ac:picMkLst>
        </pc:picChg>
        <pc:picChg chg="add mod">
          <ac:chgData name="Michael Wyrick" userId="S::mw20fi@fsu.edu::f98d179f-93fa-4589-909c-d1f36c5e5365" providerId="AD" clId="Web-{CFE8B375-C138-49AE-8FF1-76894A258E11}" dt="2023-01-26T00:40:33.052" v="72" actId="1076"/>
          <ac:picMkLst>
            <pc:docMk/>
            <pc:sldMk cId="2867604781" sldId="392"/>
            <ac:picMk id="3" creationId="{98DEC6F3-DC29-808A-EAF6-2B7FE6D4BE18}"/>
          </ac:picMkLst>
        </pc:picChg>
        <pc:picChg chg="add mod">
          <ac:chgData name="Michael Wyrick" userId="S::mw20fi@fsu.edu::f98d179f-93fa-4589-909c-d1f36c5e5365" providerId="AD" clId="Web-{CFE8B375-C138-49AE-8FF1-76894A258E11}" dt="2023-01-26T00:40:34.380" v="73" actId="1076"/>
          <ac:picMkLst>
            <pc:docMk/>
            <pc:sldMk cId="2867604781" sldId="392"/>
            <ac:picMk id="8" creationId="{3E496825-59E6-5961-230E-8EF3544B675A}"/>
          </ac:picMkLst>
        </pc:picChg>
        <pc:picChg chg="add del mod">
          <ac:chgData name="Michael Wyrick" userId="S::mw20fi@fsu.edu::f98d179f-93fa-4589-909c-d1f36c5e5365" providerId="AD" clId="Web-{CFE8B375-C138-49AE-8FF1-76894A258E11}" dt="2023-01-25T23:10:45.708" v="50"/>
          <ac:picMkLst>
            <pc:docMk/>
            <pc:sldMk cId="2867604781" sldId="392"/>
            <ac:picMk id="8" creationId="{8AA9CE05-FF2F-D091-5127-AF859A06C74B}"/>
          </ac:picMkLst>
        </pc:picChg>
        <pc:picChg chg="add mod">
          <ac:chgData name="Michael Wyrick" userId="S::mw20fi@fsu.edu::f98d179f-93fa-4589-909c-d1f36c5e5365" providerId="AD" clId="Web-{CFE8B375-C138-49AE-8FF1-76894A258E11}" dt="2023-01-26T00:41:24.428" v="74"/>
          <ac:picMkLst>
            <pc:docMk/>
            <pc:sldMk cId="2867604781" sldId="392"/>
            <ac:picMk id="10" creationId="{3F8088E5-B6D8-1D88-62BE-6735D02DAEFE}"/>
          </ac:picMkLst>
        </pc:picChg>
        <pc:picChg chg="add mod">
          <ac:chgData name="Michael Wyrick" userId="S::mw20fi@fsu.edu::f98d179f-93fa-4589-909c-d1f36c5e5365" providerId="AD" clId="Web-{CFE8B375-C138-49AE-8FF1-76894A258E11}" dt="2023-01-26T00:42:01.992" v="76" actId="1076"/>
          <ac:picMkLst>
            <pc:docMk/>
            <pc:sldMk cId="2867604781" sldId="392"/>
            <ac:picMk id="12" creationId="{EB28BCDD-4910-2442-E66F-317E910DA534}"/>
          </ac:picMkLst>
        </pc:picChg>
      </pc:sldChg>
      <pc:sldChg chg="addSp delSp modSp">
        <pc:chgData name="Michael Wyrick" userId="S::mw20fi@fsu.edu::f98d179f-93fa-4589-909c-d1f36c5e5365" providerId="AD" clId="Web-{CFE8B375-C138-49AE-8FF1-76894A258E11}" dt="2023-01-26T01:00:24.460" v="146" actId="1076"/>
        <pc:sldMkLst>
          <pc:docMk/>
          <pc:sldMk cId="1380873024" sldId="393"/>
        </pc:sldMkLst>
        <pc:picChg chg="add del mod">
          <ac:chgData name="Michael Wyrick" userId="S::mw20fi@fsu.edu::f98d179f-93fa-4589-909c-d1f36c5e5365" providerId="AD" clId="Web-{CFE8B375-C138-49AE-8FF1-76894A258E11}" dt="2023-01-26T00:35:39.591" v="56"/>
          <ac:picMkLst>
            <pc:docMk/>
            <pc:sldMk cId="1380873024" sldId="393"/>
            <ac:picMk id="3" creationId="{DB68246D-9412-DE3F-0D8F-4747FD3719F4}"/>
          </ac:picMkLst>
        </pc:picChg>
        <pc:picChg chg="add mod">
          <ac:chgData name="Michael Wyrick" userId="S::mw20fi@fsu.edu::f98d179f-93fa-4589-909c-d1f36c5e5365" providerId="AD" clId="Web-{CFE8B375-C138-49AE-8FF1-76894A258E11}" dt="2023-01-26T00:36:40.780" v="59" actId="1076"/>
          <ac:picMkLst>
            <pc:docMk/>
            <pc:sldMk cId="1380873024" sldId="393"/>
            <ac:picMk id="8" creationId="{05E681E2-A446-FF39-0038-913B74FB1F9B}"/>
          </ac:picMkLst>
        </pc:picChg>
        <pc:picChg chg="add mod">
          <ac:chgData name="Michael Wyrick" userId="S::mw20fi@fsu.edu::f98d179f-93fa-4589-909c-d1f36c5e5365" providerId="AD" clId="Web-{CFE8B375-C138-49AE-8FF1-76894A258E11}" dt="2023-01-26T01:00:24.460" v="146" actId="1076"/>
          <ac:picMkLst>
            <pc:docMk/>
            <pc:sldMk cId="1380873024" sldId="393"/>
            <ac:picMk id="10" creationId="{B853E09E-2404-343D-D9C8-081463D966C4}"/>
          </ac:picMkLst>
        </pc:picChg>
      </pc:sldChg>
      <pc:sldChg chg="addSp modSp">
        <pc:chgData name="Michael Wyrick" userId="S::mw20fi@fsu.edu::f98d179f-93fa-4589-909c-d1f36c5e5365" providerId="AD" clId="Web-{CFE8B375-C138-49AE-8FF1-76894A258E11}" dt="2023-01-26T00:43:30.088" v="136" actId="1076"/>
        <pc:sldMkLst>
          <pc:docMk/>
          <pc:sldMk cId="687008484" sldId="394"/>
        </pc:sldMkLst>
        <pc:spChg chg="add mod">
          <ac:chgData name="Michael Wyrick" userId="S::mw20fi@fsu.edu::f98d179f-93fa-4589-909c-d1f36c5e5365" providerId="AD" clId="Web-{CFE8B375-C138-49AE-8FF1-76894A258E11}" dt="2023-01-26T00:43:30.088" v="136" actId="1076"/>
          <ac:spMkLst>
            <pc:docMk/>
            <pc:sldMk cId="687008484" sldId="394"/>
            <ac:spMk id="8" creationId="{5578C6CF-EDBF-AE14-DAA7-97219A5E76D9}"/>
          </ac:spMkLst>
        </pc:spChg>
      </pc:sldChg>
      <pc:sldChg chg="addSp delSp modSp">
        <pc:chgData name="Michael Wyrick" userId="S::mw20fi@fsu.edu::f98d179f-93fa-4589-909c-d1f36c5e5365" providerId="AD" clId="Web-{CFE8B375-C138-49AE-8FF1-76894A258E11}" dt="2023-01-26T00:59:43.850" v="144" actId="1076"/>
        <pc:sldMkLst>
          <pc:docMk/>
          <pc:sldMk cId="866221816" sldId="395"/>
        </pc:sldMkLst>
        <pc:picChg chg="add mod">
          <ac:chgData name="Michael Wyrick" userId="S::mw20fi@fsu.edu::f98d179f-93fa-4589-909c-d1f36c5e5365" providerId="AD" clId="Web-{CFE8B375-C138-49AE-8FF1-76894A258E11}" dt="2023-01-26T00:38:34.111" v="62" actId="1076"/>
          <ac:picMkLst>
            <pc:docMk/>
            <pc:sldMk cId="866221816" sldId="395"/>
            <ac:picMk id="3" creationId="{B38A94C1-3FE0-C884-71CF-4C9F87809E0C}"/>
          </ac:picMkLst>
        </pc:picChg>
        <pc:picChg chg="add del mod">
          <ac:chgData name="Michael Wyrick" userId="S::mw20fi@fsu.edu::f98d179f-93fa-4589-909c-d1f36c5e5365" providerId="AD" clId="Web-{CFE8B375-C138-49AE-8FF1-76894A258E11}" dt="2023-01-25T23:10:55.162" v="52"/>
          <ac:picMkLst>
            <pc:docMk/>
            <pc:sldMk cId="866221816" sldId="395"/>
            <ac:picMk id="3" creationId="{EAF137DA-ABEA-231C-5F46-AB51D968E778}"/>
          </ac:picMkLst>
        </pc:picChg>
        <pc:picChg chg="add mod">
          <ac:chgData name="Michael Wyrick" userId="S::mw20fi@fsu.edu::f98d179f-93fa-4589-909c-d1f36c5e5365" providerId="AD" clId="Web-{CFE8B375-C138-49AE-8FF1-76894A258E11}" dt="2023-01-26T00:45:24.560" v="140" actId="14100"/>
          <ac:picMkLst>
            <pc:docMk/>
            <pc:sldMk cId="866221816" sldId="395"/>
            <ac:picMk id="7" creationId="{C142E555-4931-CA80-4A66-31F7255CBFBC}"/>
          </ac:picMkLst>
        </pc:picChg>
        <pc:picChg chg="add del mod">
          <ac:chgData name="Michael Wyrick" userId="S::mw20fi@fsu.edu::f98d179f-93fa-4589-909c-d1f36c5e5365" providerId="AD" clId="Web-{CFE8B375-C138-49AE-8FF1-76894A258E11}" dt="2023-01-25T23:10:52.662" v="51"/>
          <ac:picMkLst>
            <pc:docMk/>
            <pc:sldMk cId="866221816" sldId="395"/>
            <ac:picMk id="7" creationId="{CC422E17-2EC6-02F7-AB76-65284856D759}"/>
          </ac:picMkLst>
        </pc:picChg>
        <pc:picChg chg="add mod">
          <ac:chgData name="Michael Wyrick" userId="S::mw20fi@fsu.edu::f98d179f-93fa-4589-909c-d1f36c5e5365" providerId="AD" clId="Web-{CFE8B375-C138-49AE-8FF1-76894A258E11}" dt="2023-01-26T00:58:36.567" v="142" actId="1076"/>
          <ac:picMkLst>
            <pc:docMk/>
            <pc:sldMk cId="866221816" sldId="395"/>
            <ac:picMk id="8" creationId="{0D5B33F5-7BBB-E422-9143-0136B6359059}"/>
          </ac:picMkLst>
        </pc:picChg>
        <pc:picChg chg="add mod">
          <ac:chgData name="Michael Wyrick" userId="S::mw20fi@fsu.edu::f98d179f-93fa-4589-909c-d1f36c5e5365" providerId="AD" clId="Web-{CFE8B375-C138-49AE-8FF1-76894A258E11}" dt="2023-01-26T00:59:43.850" v="144" actId="1076"/>
          <ac:picMkLst>
            <pc:docMk/>
            <pc:sldMk cId="866221816" sldId="395"/>
            <ac:picMk id="10" creationId="{551E8BA4-7381-7450-5B75-4E0D0C1DBB3D}"/>
          </ac:picMkLst>
        </pc:picChg>
      </pc:sldChg>
    </pc:docChg>
  </pc:docChgLst>
  <pc:docChgLst>
    <pc:chgData name="Cameron Barnes" userId="017e01be6c71e961" providerId="LiveId" clId="{635EE066-B587-4833-85FD-0B592CF0051F}"/>
    <pc:docChg chg="custSel delSld modSld modSection">
      <pc:chgData name="Cameron Barnes" userId="017e01be6c71e961" providerId="LiveId" clId="{635EE066-B587-4833-85FD-0B592CF0051F}" dt="2023-01-16T21:43:23.150" v="508" actId="2696"/>
      <pc:docMkLst>
        <pc:docMk/>
      </pc:docMkLst>
      <pc:sldChg chg="modSp mod">
        <pc:chgData name="Cameron Barnes" userId="017e01be6c71e961" providerId="LiveId" clId="{635EE066-B587-4833-85FD-0B592CF0051F}" dt="2023-01-16T21:28:14.337" v="2" actId="20577"/>
        <pc:sldMkLst>
          <pc:docMk/>
          <pc:sldMk cId="1799507294" sldId="256"/>
        </pc:sldMkLst>
        <pc:spChg chg="mod">
          <ac:chgData name="Cameron Barnes" userId="017e01be6c71e961" providerId="LiveId" clId="{635EE066-B587-4833-85FD-0B592CF0051F}" dt="2023-01-16T21:28:14.337" v="2" actId="20577"/>
          <ac:spMkLst>
            <pc:docMk/>
            <pc:sldMk cId="1799507294" sldId="256"/>
            <ac:spMk id="7" creationId="{3A22EF64-05B7-4CCE-9F0F-78D2A3E1B57F}"/>
          </ac:spMkLst>
        </pc:spChg>
      </pc:sldChg>
      <pc:sldChg chg="addSp modSp mod delCm">
        <pc:chgData name="Cameron Barnes" userId="017e01be6c71e961" providerId="LiveId" clId="{635EE066-B587-4833-85FD-0B592CF0051F}" dt="2023-01-16T21:28:46.024" v="42" actId="1076"/>
        <pc:sldMkLst>
          <pc:docMk/>
          <pc:sldMk cId="3956933917" sldId="259"/>
        </pc:sldMkLst>
        <pc:spChg chg="add mod">
          <ac:chgData name="Cameron Barnes" userId="017e01be6c71e961" providerId="LiveId" clId="{635EE066-B587-4833-85FD-0B592CF0051F}" dt="2023-01-16T21:28:46.024" v="42" actId="1076"/>
          <ac:spMkLst>
            <pc:docMk/>
            <pc:sldMk cId="3956933917" sldId="259"/>
            <ac:spMk id="23" creationId="{14D5CDCC-E150-9500-0FAB-9699A934DCC2}"/>
          </ac:spMkLst>
        </pc:spChg>
      </pc:sldChg>
      <pc:sldChg chg="addSp modSp mod">
        <pc:chgData name="Cameron Barnes" userId="017e01be6c71e961" providerId="LiveId" clId="{635EE066-B587-4833-85FD-0B592CF0051F}" dt="2023-01-16T21:29:45.601" v="121" actId="207"/>
        <pc:sldMkLst>
          <pc:docMk/>
          <pc:sldMk cId="2750239876" sldId="268"/>
        </pc:sldMkLst>
        <pc:spChg chg="add mod">
          <ac:chgData name="Cameron Barnes" userId="017e01be6c71e961" providerId="LiveId" clId="{635EE066-B587-4833-85FD-0B592CF0051F}" dt="2023-01-16T21:29:45.601" v="121" actId="207"/>
          <ac:spMkLst>
            <pc:docMk/>
            <pc:sldMk cId="2750239876" sldId="268"/>
            <ac:spMk id="5" creationId="{1A4740B2-D7D6-32DA-08F2-0D59B6A8FCC7}"/>
          </ac:spMkLst>
        </pc:spChg>
      </pc:sldChg>
      <pc:sldChg chg="delCm">
        <pc:chgData name="Cameron Barnes" userId="017e01be6c71e961" providerId="LiveId" clId="{635EE066-B587-4833-85FD-0B592CF0051F}" dt="2023-01-16T21:28:50.156" v="43"/>
        <pc:sldMkLst>
          <pc:docMk/>
          <pc:sldMk cId="3648978169" sldId="280"/>
        </pc:sldMkLst>
      </pc:sldChg>
      <pc:sldChg chg="addSp modSp mod">
        <pc:chgData name="Cameron Barnes" userId="017e01be6c71e961" providerId="LiveId" clId="{635EE066-B587-4833-85FD-0B592CF0051F}" dt="2023-01-16T21:34:34.741" v="157" actId="207"/>
        <pc:sldMkLst>
          <pc:docMk/>
          <pc:sldMk cId="465509008" sldId="305"/>
        </pc:sldMkLst>
        <pc:spChg chg="add mod">
          <ac:chgData name="Cameron Barnes" userId="017e01be6c71e961" providerId="LiveId" clId="{635EE066-B587-4833-85FD-0B592CF0051F}" dt="2023-01-16T21:34:34.741" v="157" actId="207"/>
          <ac:spMkLst>
            <pc:docMk/>
            <pc:sldMk cId="465509008" sldId="305"/>
            <ac:spMk id="2" creationId="{50A0476C-74FC-63E4-B9CF-CC9920B748C6}"/>
          </ac:spMkLst>
        </pc:spChg>
      </pc:sldChg>
      <pc:sldChg chg="del">
        <pc:chgData name="Cameron Barnes" userId="017e01be6c71e961" providerId="LiveId" clId="{635EE066-B587-4833-85FD-0B592CF0051F}" dt="2023-01-16T21:37:55.576" v="225" actId="47"/>
        <pc:sldMkLst>
          <pc:docMk/>
          <pc:sldMk cId="3855794808" sldId="306"/>
        </pc:sldMkLst>
      </pc:sldChg>
      <pc:sldChg chg="addSp modSp mod">
        <pc:chgData name="Cameron Barnes" userId="017e01be6c71e961" providerId="LiveId" clId="{635EE066-B587-4833-85FD-0B592CF0051F}" dt="2023-01-16T21:35:45.862" v="209" actId="207"/>
        <pc:sldMkLst>
          <pc:docMk/>
          <pc:sldMk cId="2002824176" sldId="311"/>
        </pc:sldMkLst>
        <pc:spChg chg="add mod">
          <ac:chgData name="Cameron Barnes" userId="017e01be6c71e961" providerId="LiveId" clId="{635EE066-B587-4833-85FD-0B592CF0051F}" dt="2023-01-16T21:35:45.862" v="209" actId="207"/>
          <ac:spMkLst>
            <pc:docMk/>
            <pc:sldMk cId="2002824176" sldId="311"/>
            <ac:spMk id="8" creationId="{9B5F8D48-986E-A0AD-52F8-268E3D4EB466}"/>
          </ac:spMkLst>
        </pc:spChg>
      </pc:sldChg>
      <pc:sldChg chg="addSp modSp mod">
        <pc:chgData name="Cameron Barnes" userId="017e01be6c71e961" providerId="LiveId" clId="{635EE066-B587-4833-85FD-0B592CF0051F}" dt="2023-01-16T21:43:11.527" v="507" actId="1076"/>
        <pc:sldMkLst>
          <pc:docMk/>
          <pc:sldMk cId="3408378951" sldId="317"/>
        </pc:sldMkLst>
        <pc:spChg chg="add mod">
          <ac:chgData name="Cameron Barnes" userId="017e01be6c71e961" providerId="LiveId" clId="{635EE066-B587-4833-85FD-0B592CF0051F}" dt="2023-01-16T21:43:11.527" v="507" actId="1076"/>
          <ac:spMkLst>
            <pc:docMk/>
            <pc:sldMk cId="3408378951" sldId="317"/>
            <ac:spMk id="2" creationId="{6368EDCC-365B-D6DF-825F-2CDEB23F05B5}"/>
          </ac:spMkLst>
        </pc:spChg>
        <pc:spChg chg="mod">
          <ac:chgData name="Cameron Barnes" userId="017e01be6c71e961" providerId="LiveId" clId="{635EE066-B587-4833-85FD-0B592CF0051F}" dt="2023-01-16T21:43:07.654" v="506" actId="1076"/>
          <ac:spMkLst>
            <pc:docMk/>
            <pc:sldMk cId="3408378951" sldId="317"/>
            <ac:spMk id="42" creationId="{088E0BF2-20E2-D584-3828-F39BF48E6FB0}"/>
          </ac:spMkLst>
        </pc:spChg>
      </pc:sldChg>
      <pc:sldChg chg="addSp delSp modSp mod">
        <pc:chgData name="Cameron Barnes" userId="017e01be6c71e961" providerId="LiveId" clId="{635EE066-B587-4833-85FD-0B592CF0051F}" dt="2023-01-16T21:39:02.035" v="276" actId="207"/>
        <pc:sldMkLst>
          <pc:docMk/>
          <pc:sldMk cId="1099709761" sldId="318"/>
        </pc:sldMkLst>
        <pc:spChg chg="del mod">
          <ac:chgData name="Cameron Barnes" userId="017e01be6c71e961" providerId="LiveId" clId="{635EE066-B587-4833-85FD-0B592CF0051F}" dt="2023-01-16T21:38:42.752" v="236" actId="478"/>
          <ac:spMkLst>
            <pc:docMk/>
            <pc:sldMk cId="1099709761" sldId="318"/>
            <ac:spMk id="8" creationId="{14738E2F-1DF1-E739-EE55-6AA16E5ECA95}"/>
          </ac:spMkLst>
        </pc:spChg>
        <pc:spChg chg="add mod">
          <ac:chgData name="Cameron Barnes" userId="017e01be6c71e961" providerId="LiveId" clId="{635EE066-B587-4833-85FD-0B592CF0051F}" dt="2023-01-16T21:39:02.035" v="276" actId="207"/>
          <ac:spMkLst>
            <pc:docMk/>
            <pc:sldMk cId="1099709761" sldId="318"/>
            <ac:spMk id="14" creationId="{2F6206DA-E657-91A8-342E-E1DA619E3B36}"/>
          </ac:spMkLst>
        </pc:spChg>
        <pc:grpChg chg="del">
          <ac:chgData name="Cameron Barnes" userId="017e01be6c71e961" providerId="LiveId" clId="{635EE066-B587-4833-85FD-0B592CF0051F}" dt="2023-01-16T21:38:39.853" v="234" actId="478"/>
          <ac:grpSpMkLst>
            <pc:docMk/>
            <pc:sldMk cId="1099709761" sldId="318"/>
            <ac:grpSpMk id="7" creationId="{9A7A91F7-9AAC-20A1-F124-CAAD21CC49A6}"/>
          </ac:grpSpMkLst>
        </pc:grpChg>
      </pc:sldChg>
      <pc:sldChg chg="del">
        <pc:chgData name="Cameron Barnes" userId="017e01be6c71e961" providerId="LiveId" clId="{635EE066-B587-4833-85FD-0B592CF0051F}" dt="2023-01-16T21:37:41.431" v="210" actId="47"/>
        <pc:sldMkLst>
          <pc:docMk/>
          <pc:sldMk cId="2740835442" sldId="321"/>
        </pc:sldMkLst>
      </pc:sldChg>
      <pc:sldChg chg="del">
        <pc:chgData name="Cameron Barnes" userId="017e01be6c71e961" providerId="LiveId" clId="{635EE066-B587-4833-85FD-0B592CF0051F}" dt="2023-01-16T21:37:45.559" v="216" actId="47"/>
        <pc:sldMkLst>
          <pc:docMk/>
          <pc:sldMk cId="771438285" sldId="322"/>
        </pc:sldMkLst>
      </pc:sldChg>
      <pc:sldChg chg="del">
        <pc:chgData name="Cameron Barnes" userId="017e01be6c71e961" providerId="LiveId" clId="{635EE066-B587-4833-85FD-0B592CF0051F}" dt="2023-01-16T21:37:43.678" v="213" actId="47"/>
        <pc:sldMkLst>
          <pc:docMk/>
          <pc:sldMk cId="776599065" sldId="324"/>
        </pc:sldMkLst>
      </pc:sldChg>
      <pc:sldChg chg="del">
        <pc:chgData name="Cameron Barnes" userId="017e01be6c71e961" providerId="LiveId" clId="{635EE066-B587-4833-85FD-0B592CF0051F}" dt="2023-01-16T21:37:47.629" v="219" actId="47"/>
        <pc:sldMkLst>
          <pc:docMk/>
          <pc:sldMk cId="1928735663" sldId="326"/>
        </pc:sldMkLst>
      </pc:sldChg>
      <pc:sldChg chg="del">
        <pc:chgData name="Cameron Barnes" userId="017e01be6c71e961" providerId="LiveId" clId="{635EE066-B587-4833-85FD-0B592CF0051F}" dt="2023-01-16T21:37:46.257" v="217" actId="47"/>
        <pc:sldMkLst>
          <pc:docMk/>
          <pc:sldMk cId="2787164394" sldId="332"/>
        </pc:sldMkLst>
      </pc:sldChg>
      <pc:sldChg chg="del">
        <pc:chgData name="Cameron Barnes" userId="017e01be6c71e961" providerId="LiveId" clId="{635EE066-B587-4833-85FD-0B592CF0051F}" dt="2023-01-16T21:37:46.954" v="218" actId="47"/>
        <pc:sldMkLst>
          <pc:docMk/>
          <pc:sldMk cId="285270257" sldId="333"/>
        </pc:sldMkLst>
      </pc:sldChg>
      <pc:sldChg chg="del">
        <pc:chgData name="Cameron Barnes" userId="017e01be6c71e961" providerId="LiveId" clId="{635EE066-B587-4833-85FD-0B592CF0051F}" dt="2023-01-16T21:37:43.133" v="212" actId="47"/>
        <pc:sldMkLst>
          <pc:docMk/>
          <pc:sldMk cId="1962260715" sldId="336"/>
        </pc:sldMkLst>
      </pc:sldChg>
      <pc:sldChg chg="del">
        <pc:chgData name="Cameron Barnes" userId="017e01be6c71e961" providerId="LiveId" clId="{635EE066-B587-4833-85FD-0B592CF0051F}" dt="2023-01-16T21:37:44.287" v="214" actId="47"/>
        <pc:sldMkLst>
          <pc:docMk/>
          <pc:sldMk cId="2537885256" sldId="337"/>
        </pc:sldMkLst>
      </pc:sldChg>
      <pc:sldChg chg="del">
        <pc:chgData name="Cameron Barnes" userId="017e01be6c71e961" providerId="LiveId" clId="{635EE066-B587-4833-85FD-0B592CF0051F}" dt="2023-01-16T21:37:44.847" v="215" actId="47"/>
        <pc:sldMkLst>
          <pc:docMk/>
          <pc:sldMk cId="16310257" sldId="338"/>
        </pc:sldMkLst>
      </pc:sldChg>
      <pc:sldChg chg="del">
        <pc:chgData name="Cameron Barnes" userId="017e01be6c71e961" providerId="LiveId" clId="{635EE066-B587-4833-85FD-0B592CF0051F}" dt="2023-01-16T21:37:48.297" v="220" actId="47"/>
        <pc:sldMkLst>
          <pc:docMk/>
          <pc:sldMk cId="962057686" sldId="341"/>
        </pc:sldMkLst>
      </pc:sldChg>
      <pc:sldChg chg="del">
        <pc:chgData name="Cameron Barnes" userId="017e01be6c71e961" providerId="LiveId" clId="{635EE066-B587-4833-85FD-0B592CF0051F}" dt="2023-01-16T21:37:49.057" v="221" actId="47"/>
        <pc:sldMkLst>
          <pc:docMk/>
          <pc:sldMk cId="3166454552" sldId="342"/>
        </pc:sldMkLst>
      </pc:sldChg>
      <pc:sldChg chg="del">
        <pc:chgData name="Cameron Barnes" userId="017e01be6c71e961" providerId="LiveId" clId="{635EE066-B587-4833-85FD-0B592CF0051F}" dt="2023-01-16T21:37:42.423" v="211" actId="47"/>
        <pc:sldMkLst>
          <pc:docMk/>
          <pc:sldMk cId="1514065287" sldId="343"/>
        </pc:sldMkLst>
      </pc:sldChg>
      <pc:sldChg chg="del">
        <pc:chgData name="Cameron Barnes" userId="017e01be6c71e961" providerId="LiveId" clId="{635EE066-B587-4833-85FD-0B592CF0051F}" dt="2023-01-16T21:43:23.150" v="508" actId="2696"/>
        <pc:sldMkLst>
          <pc:docMk/>
          <pc:sldMk cId="1163819459" sldId="345"/>
        </pc:sldMkLst>
      </pc:sldChg>
      <pc:sldChg chg="del">
        <pc:chgData name="Cameron Barnes" userId="017e01be6c71e961" providerId="LiveId" clId="{635EE066-B587-4833-85FD-0B592CF0051F}" dt="2023-01-16T21:37:49.809" v="222" actId="47"/>
        <pc:sldMkLst>
          <pc:docMk/>
          <pc:sldMk cId="1908649554" sldId="350"/>
        </pc:sldMkLst>
      </pc:sldChg>
      <pc:sldChg chg="del">
        <pc:chgData name="Cameron Barnes" userId="017e01be6c71e961" providerId="LiveId" clId="{635EE066-B587-4833-85FD-0B592CF0051F}" dt="2023-01-16T21:38:01.132" v="228" actId="47"/>
        <pc:sldMkLst>
          <pc:docMk/>
          <pc:sldMk cId="2984518639" sldId="351"/>
        </pc:sldMkLst>
      </pc:sldChg>
      <pc:sldChg chg="del">
        <pc:chgData name="Cameron Barnes" userId="017e01be6c71e961" providerId="LiveId" clId="{635EE066-B587-4833-85FD-0B592CF0051F}" dt="2023-01-16T21:38:00.425" v="227" actId="47"/>
        <pc:sldMkLst>
          <pc:docMk/>
          <pc:sldMk cId="411087174" sldId="352"/>
        </pc:sldMkLst>
      </pc:sldChg>
      <pc:sldChg chg="del">
        <pc:chgData name="Cameron Barnes" userId="017e01be6c71e961" providerId="LiveId" clId="{635EE066-B587-4833-85FD-0B592CF0051F}" dt="2023-01-16T21:38:02.183" v="229" actId="47"/>
        <pc:sldMkLst>
          <pc:docMk/>
          <pc:sldMk cId="136975328" sldId="353"/>
        </pc:sldMkLst>
      </pc:sldChg>
      <pc:sldChg chg="del">
        <pc:chgData name="Cameron Barnes" userId="017e01be6c71e961" providerId="LiveId" clId="{635EE066-B587-4833-85FD-0B592CF0051F}" dt="2023-01-16T21:39:40.169" v="277" actId="2696"/>
        <pc:sldMkLst>
          <pc:docMk/>
          <pc:sldMk cId="581249083" sldId="354"/>
        </pc:sldMkLst>
      </pc:sldChg>
      <pc:sldChg chg="del">
        <pc:chgData name="Cameron Barnes" userId="017e01be6c71e961" providerId="LiveId" clId="{635EE066-B587-4833-85FD-0B592CF0051F}" dt="2023-01-16T21:38:06.755" v="231" actId="47"/>
        <pc:sldMkLst>
          <pc:docMk/>
          <pc:sldMk cId="4187377060" sldId="355"/>
        </pc:sldMkLst>
      </pc:sldChg>
      <pc:sldChg chg="del">
        <pc:chgData name="Cameron Barnes" userId="017e01be6c71e961" providerId="LiveId" clId="{635EE066-B587-4833-85FD-0B592CF0051F}" dt="2023-01-16T21:38:05.906" v="230" actId="47"/>
        <pc:sldMkLst>
          <pc:docMk/>
          <pc:sldMk cId="3568915170" sldId="358"/>
        </pc:sldMkLst>
      </pc:sldChg>
      <pc:sldChg chg="del">
        <pc:chgData name="Cameron Barnes" userId="017e01be6c71e961" providerId="LiveId" clId="{635EE066-B587-4833-85FD-0B592CF0051F}" dt="2023-01-16T21:37:59.830" v="226" actId="47"/>
        <pc:sldMkLst>
          <pc:docMk/>
          <pc:sldMk cId="867494571" sldId="360"/>
        </pc:sldMkLst>
      </pc:sldChg>
      <pc:sldChg chg="addSp modSp mod">
        <pc:chgData name="Cameron Barnes" userId="017e01be6c71e961" providerId="LiveId" clId="{635EE066-B587-4833-85FD-0B592CF0051F}" dt="2023-01-16T21:41:49.859" v="357" actId="14100"/>
        <pc:sldMkLst>
          <pc:docMk/>
          <pc:sldMk cId="589916493" sldId="369"/>
        </pc:sldMkLst>
        <pc:spChg chg="add mod">
          <ac:chgData name="Cameron Barnes" userId="017e01be6c71e961" providerId="LiveId" clId="{635EE066-B587-4833-85FD-0B592CF0051F}" dt="2023-01-16T21:41:49.859" v="357" actId="14100"/>
          <ac:spMkLst>
            <pc:docMk/>
            <pc:sldMk cId="589916493" sldId="369"/>
            <ac:spMk id="7" creationId="{30474133-4F30-7788-7909-5A653721943F}"/>
          </ac:spMkLst>
        </pc:spChg>
      </pc:sldChg>
      <pc:sldChg chg="del">
        <pc:chgData name="Cameron Barnes" userId="017e01be6c71e961" providerId="LiveId" clId="{635EE066-B587-4833-85FD-0B592CF0051F}" dt="2023-01-16T21:37:50.572" v="223" actId="47"/>
        <pc:sldMkLst>
          <pc:docMk/>
          <pc:sldMk cId="1112900846" sldId="372"/>
        </pc:sldMkLst>
      </pc:sldChg>
      <pc:sldChg chg="del">
        <pc:chgData name="Cameron Barnes" userId="017e01be6c71e961" providerId="LiveId" clId="{635EE066-B587-4833-85FD-0B592CF0051F}" dt="2023-01-16T21:37:51.395" v="224" actId="47"/>
        <pc:sldMkLst>
          <pc:docMk/>
          <pc:sldMk cId="4209143929" sldId="373"/>
        </pc:sldMkLst>
      </pc:sldChg>
      <pc:sldChg chg="del">
        <pc:chgData name="Cameron Barnes" userId="017e01be6c71e961" providerId="LiveId" clId="{635EE066-B587-4833-85FD-0B592CF0051F}" dt="2023-01-16T21:38:07.482" v="232" actId="47"/>
        <pc:sldMkLst>
          <pc:docMk/>
          <pc:sldMk cId="1420669197" sldId="374"/>
        </pc:sldMkLst>
      </pc:sldChg>
      <pc:sldChg chg="del">
        <pc:chgData name="Cameron Barnes" userId="017e01be6c71e961" providerId="LiveId" clId="{635EE066-B587-4833-85FD-0B592CF0051F}" dt="2023-01-16T21:38:08.336" v="233" actId="47"/>
        <pc:sldMkLst>
          <pc:docMk/>
          <pc:sldMk cId="4254843460" sldId="375"/>
        </pc:sldMkLst>
      </pc:sldChg>
    </pc:docChg>
  </pc:docChgLst>
  <pc:docChgLst>
    <pc:chgData name="Cole" userId="a28868de-78fd-43e4-a6f6-635d12dc781e" providerId="ADAL" clId="{72F5C7F0-04D6-4F0E-A987-427B0975D8A2}"/>
    <pc:docChg chg="modSld">
      <pc:chgData name="Cole" userId="a28868de-78fd-43e4-a6f6-635d12dc781e" providerId="ADAL" clId="{72F5C7F0-04D6-4F0E-A987-427B0975D8A2}" dt="2023-02-20T19:00:56.727" v="12" actId="1076"/>
      <pc:docMkLst>
        <pc:docMk/>
      </pc:docMkLst>
      <pc:sldChg chg="addSp modSp mod">
        <pc:chgData name="Cole" userId="a28868de-78fd-43e4-a6f6-635d12dc781e" providerId="ADAL" clId="{72F5C7F0-04D6-4F0E-A987-427B0975D8A2}" dt="2023-02-20T19:00:56.727" v="12" actId="1076"/>
        <pc:sldMkLst>
          <pc:docMk/>
          <pc:sldMk cId="3766326025" sldId="416"/>
        </pc:sldMkLst>
        <pc:graphicFrameChg chg="add mod modGraphic">
          <ac:chgData name="Cole" userId="a28868de-78fd-43e4-a6f6-635d12dc781e" providerId="ADAL" clId="{72F5C7F0-04D6-4F0E-A987-427B0975D8A2}" dt="2023-02-20T19:00:56.727" v="12" actId="1076"/>
          <ac:graphicFrameMkLst>
            <pc:docMk/>
            <pc:sldMk cId="3766326025" sldId="416"/>
            <ac:graphicFrameMk id="2" creationId="{7FD0D8A2-A83C-4332-B6F6-87ED1281FBF5}"/>
          </ac:graphicFrameMkLst>
        </pc:graphicFrameChg>
      </pc:sldChg>
    </pc:docChg>
  </pc:docChgLst>
  <pc:docChgLst>
    <pc:chgData name="Michael Wyrick" userId="S::mw20fi@fsu.edu::f98d179f-93fa-4589-909c-d1f36c5e5365" providerId="AD" clId="Web-{E270117F-0853-44EC-8AD7-9A57086969FB}"/>
    <pc:docChg chg="modSld">
      <pc:chgData name="Michael Wyrick" userId="S::mw20fi@fsu.edu::f98d179f-93fa-4589-909c-d1f36c5e5365" providerId="AD" clId="Web-{E270117F-0853-44EC-8AD7-9A57086969FB}" dt="2023-02-21T00:54:23.368" v="40" actId="1076"/>
      <pc:docMkLst>
        <pc:docMk/>
      </pc:docMkLst>
      <pc:sldChg chg="modSp">
        <pc:chgData name="Michael Wyrick" userId="S::mw20fi@fsu.edu::f98d179f-93fa-4589-909c-d1f36c5e5365" providerId="AD" clId="Web-{E270117F-0853-44EC-8AD7-9A57086969FB}" dt="2023-02-21T00:52:39.241" v="36" actId="20577"/>
        <pc:sldMkLst>
          <pc:docMk/>
          <pc:sldMk cId="1242348262" sldId="362"/>
        </pc:sldMkLst>
        <pc:spChg chg="mod">
          <ac:chgData name="Michael Wyrick" userId="S::mw20fi@fsu.edu::f98d179f-93fa-4589-909c-d1f36c5e5365" providerId="AD" clId="Web-{E270117F-0853-44EC-8AD7-9A57086969FB}" dt="2023-02-21T00:52:39.241" v="36" actId="20577"/>
          <ac:spMkLst>
            <pc:docMk/>
            <pc:sldMk cId="1242348262" sldId="362"/>
            <ac:spMk id="41" creationId="{2D734E5C-72B5-2FF2-CAC6-2C1EB0FCA281}"/>
          </ac:spMkLst>
        </pc:spChg>
      </pc:sldChg>
      <pc:sldChg chg="modSp">
        <pc:chgData name="Michael Wyrick" userId="S::mw20fi@fsu.edu::f98d179f-93fa-4589-909c-d1f36c5e5365" providerId="AD" clId="Web-{E270117F-0853-44EC-8AD7-9A57086969FB}" dt="2023-02-21T00:51:19.458" v="20" actId="1076"/>
        <pc:sldMkLst>
          <pc:docMk/>
          <pc:sldMk cId="404725792" sldId="383"/>
        </pc:sldMkLst>
        <pc:spChg chg="mod">
          <ac:chgData name="Michael Wyrick" userId="S::mw20fi@fsu.edu::f98d179f-93fa-4589-909c-d1f36c5e5365" providerId="AD" clId="Web-{E270117F-0853-44EC-8AD7-9A57086969FB}" dt="2023-02-21T00:51:19.458" v="20" actId="1076"/>
          <ac:spMkLst>
            <pc:docMk/>
            <pc:sldMk cId="404725792" sldId="383"/>
            <ac:spMk id="22" creationId="{091ADD3C-F51D-27CF-EB0C-BF3C866BC2AF}"/>
          </ac:spMkLst>
        </pc:spChg>
      </pc:sldChg>
      <pc:sldChg chg="modSp">
        <pc:chgData name="Michael Wyrick" userId="S::mw20fi@fsu.edu::f98d179f-93fa-4589-909c-d1f36c5e5365" providerId="AD" clId="Web-{E270117F-0853-44EC-8AD7-9A57086969FB}" dt="2023-02-21T00:52:48.866" v="37" actId="20577"/>
        <pc:sldMkLst>
          <pc:docMk/>
          <pc:sldMk cId="140433370" sldId="385"/>
        </pc:sldMkLst>
        <pc:spChg chg="mod">
          <ac:chgData name="Michael Wyrick" userId="S::mw20fi@fsu.edu::f98d179f-93fa-4589-909c-d1f36c5e5365" providerId="AD" clId="Web-{E270117F-0853-44EC-8AD7-9A57086969FB}" dt="2023-02-21T00:52:48.866" v="37" actId="20577"/>
          <ac:spMkLst>
            <pc:docMk/>
            <pc:sldMk cId="140433370" sldId="385"/>
            <ac:spMk id="51" creationId="{BE4F81C9-BA94-C9EF-F099-F8F0E3C3E7FD}"/>
          </ac:spMkLst>
        </pc:spChg>
      </pc:sldChg>
      <pc:sldChg chg="modSp">
        <pc:chgData name="Michael Wyrick" userId="S::mw20fi@fsu.edu::f98d179f-93fa-4589-909c-d1f36c5e5365" providerId="AD" clId="Web-{E270117F-0853-44EC-8AD7-9A57086969FB}" dt="2023-02-21T00:53:20.648" v="39" actId="20577"/>
        <pc:sldMkLst>
          <pc:docMk/>
          <pc:sldMk cId="3361663127" sldId="386"/>
        </pc:sldMkLst>
        <pc:spChg chg="mod">
          <ac:chgData name="Michael Wyrick" userId="S::mw20fi@fsu.edu::f98d179f-93fa-4589-909c-d1f36c5e5365" providerId="AD" clId="Web-{E270117F-0853-44EC-8AD7-9A57086969FB}" dt="2023-02-21T00:53:20.648" v="39" actId="20577"/>
          <ac:spMkLst>
            <pc:docMk/>
            <pc:sldMk cId="3361663127" sldId="386"/>
            <ac:spMk id="51" creationId="{B11A0478-5CE6-D82F-C14D-50BD7669B08A}"/>
          </ac:spMkLst>
        </pc:spChg>
      </pc:sldChg>
      <pc:sldChg chg="modSp">
        <pc:chgData name="Michael Wyrick" userId="S::mw20fi@fsu.edu::f98d179f-93fa-4589-909c-d1f36c5e5365" providerId="AD" clId="Web-{E270117F-0853-44EC-8AD7-9A57086969FB}" dt="2023-02-21T00:54:23.368" v="40" actId="1076"/>
        <pc:sldMkLst>
          <pc:docMk/>
          <pc:sldMk cId="3287887058" sldId="397"/>
        </pc:sldMkLst>
        <pc:picChg chg="mod">
          <ac:chgData name="Michael Wyrick" userId="S::mw20fi@fsu.edu::f98d179f-93fa-4589-909c-d1f36c5e5365" providerId="AD" clId="Web-{E270117F-0853-44EC-8AD7-9A57086969FB}" dt="2023-02-21T00:54:23.368" v="40" actId="1076"/>
          <ac:picMkLst>
            <pc:docMk/>
            <pc:sldMk cId="3287887058" sldId="397"/>
            <ac:picMk id="3" creationId="{2534CF33-DF7D-15DD-A933-854E92B59AA9}"/>
          </ac:picMkLst>
        </pc:picChg>
      </pc:sldChg>
    </pc:docChg>
  </pc:docChgLst>
  <pc:docChgLst>
    <pc:chgData name="Cameron Barnes" userId="S::cab19j@fsu.edu::d8a92c99-960a-4e6a-a6c2-c1e42f6e3095" providerId="AD" clId="Web-{5ACBA31B-DBFF-4F7C-A264-775A54FCD187}"/>
    <pc:docChg chg="delSld modSld modSection">
      <pc:chgData name="Cameron Barnes" userId="S::cab19j@fsu.edu::d8a92c99-960a-4e6a-a6c2-c1e42f6e3095" providerId="AD" clId="Web-{5ACBA31B-DBFF-4F7C-A264-775A54FCD187}" dt="2023-01-25T13:57:11.788" v="443" actId="1076"/>
      <pc:docMkLst>
        <pc:docMk/>
      </pc:docMkLst>
      <pc:sldChg chg="modSp">
        <pc:chgData name="Cameron Barnes" userId="S::cab19j@fsu.edu::d8a92c99-960a-4e6a-a6c2-c1e42f6e3095" providerId="AD" clId="Web-{5ACBA31B-DBFF-4F7C-A264-775A54FCD187}" dt="2023-01-24T23:02:20.150" v="410" actId="1076"/>
        <pc:sldMkLst>
          <pc:docMk/>
          <pc:sldMk cId="1099709761" sldId="318"/>
        </pc:sldMkLst>
        <pc:spChg chg="mod">
          <ac:chgData name="Cameron Barnes" userId="S::cab19j@fsu.edu::d8a92c99-960a-4e6a-a6c2-c1e42f6e3095" providerId="AD" clId="Web-{5ACBA31B-DBFF-4F7C-A264-775A54FCD187}" dt="2023-01-24T23:01:42.054" v="394" actId="1076"/>
          <ac:spMkLst>
            <pc:docMk/>
            <pc:sldMk cId="1099709761" sldId="318"/>
            <ac:spMk id="30" creationId="{C4EEA6AF-1185-3713-2C38-919FCC7101C8}"/>
          </ac:spMkLst>
        </pc:spChg>
        <pc:spChg chg="mod">
          <ac:chgData name="Cameron Barnes" userId="S::cab19j@fsu.edu::d8a92c99-960a-4e6a-a6c2-c1e42f6e3095" providerId="AD" clId="Web-{5ACBA31B-DBFF-4F7C-A264-775A54FCD187}" dt="2023-01-24T23:02:09.946" v="408" actId="1076"/>
          <ac:spMkLst>
            <pc:docMk/>
            <pc:sldMk cId="1099709761" sldId="318"/>
            <ac:spMk id="31" creationId="{6DDF12AA-ADF0-4FCC-C838-2877C3ECE420}"/>
          </ac:spMkLst>
        </pc:spChg>
        <pc:spChg chg="mod">
          <ac:chgData name="Cameron Barnes" userId="S::cab19j@fsu.edu::d8a92c99-960a-4e6a-a6c2-c1e42f6e3095" providerId="AD" clId="Web-{5ACBA31B-DBFF-4F7C-A264-775A54FCD187}" dt="2023-01-24T23:02:20.150" v="410" actId="1076"/>
          <ac:spMkLst>
            <pc:docMk/>
            <pc:sldMk cId="1099709761" sldId="318"/>
            <ac:spMk id="32" creationId="{FA3BF39E-E4C4-F51A-FE0C-D90A87164761}"/>
          </ac:spMkLst>
        </pc:spChg>
        <pc:spChg chg="mod">
          <ac:chgData name="Cameron Barnes" userId="S::cab19j@fsu.edu::d8a92c99-960a-4e6a-a6c2-c1e42f6e3095" providerId="AD" clId="Web-{5ACBA31B-DBFF-4F7C-A264-775A54FCD187}" dt="2023-01-24T22:50:43.763" v="287" actId="1076"/>
          <ac:spMkLst>
            <pc:docMk/>
            <pc:sldMk cId="1099709761" sldId="318"/>
            <ac:spMk id="33" creationId="{BD42AEEA-6804-BEC6-35B7-39133C410B1C}"/>
          </ac:spMkLst>
        </pc:spChg>
        <pc:spChg chg="mod">
          <ac:chgData name="Cameron Barnes" userId="S::cab19j@fsu.edu::d8a92c99-960a-4e6a-a6c2-c1e42f6e3095" providerId="AD" clId="Web-{5ACBA31B-DBFF-4F7C-A264-775A54FCD187}" dt="2023-01-24T22:52:54.505" v="325" actId="1076"/>
          <ac:spMkLst>
            <pc:docMk/>
            <pc:sldMk cId="1099709761" sldId="318"/>
            <ac:spMk id="35" creationId="{02F26470-0705-03E0-F99A-61E1DA48FD87}"/>
          </ac:spMkLst>
        </pc:spChg>
        <pc:spChg chg="mod">
          <ac:chgData name="Cameron Barnes" userId="S::cab19j@fsu.edu::d8a92c99-960a-4e6a-a6c2-c1e42f6e3095" providerId="AD" clId="Web-{5ACBA31B-DBFF-4F7C-A264-775A54FCD187}" dt="2023-01-24T22:54:57.529" v="385" actId="1076"/>
          <ac:spMkLst>
            <pc:docMk/>
            <pc:sldMk cId="1099709761" sldId="318"/>
            <ac:spMk id="36" creationId="{9DB754D5-F1A2-F155-43EA-1E79550997EF}"/>
          </ac:spMkLst>
        </pc:spChg>
        <pc:spChg chg="mod">
          <ac:chgData name="Cameron Barnes" userId="S::cab19j@fsu.edu::d8a92c99-960a-4e6a-a6c2-c1e42f6e3095" providerId="AD" clId="Web-{5ACBA31B-DBFF-4F7C-A264-775A54FCD187}" dt="2023-01-24T22:51:07.905" v="292" actId="1076"/>
          <ac:spMkLst>
            <pc:docMk/>
            <pc:sldMk cId="1099709761" sldId="318"/>
            <ac:spMk id="37" creationId="{27A050FE-3B45-4521-1EA0-2AF3674C9919}"/>
          </ac:spMkLst>
        </pc:spChg>
        <pc:cxnChg chg="mod">
          <ac:chgData name="Cameron Barnes" userId="S::cab19j@fsu.edu::d8a92c99-960a-4e6a-a6c2-c1e42f6e3095" providerId="AD" clId="Web-{5ACBA31B-DBFF-4F7C-A264-775A54FCD187}" dt="2023-01-24T22:50:30.247" v="285" actId="14100"/>
          <ac:cxnSpMkLst>
            <pc:docMk/>
            <pc:sldMk cId="1099709761" sldId="318"/>
            <ac:cxnSpMk id="28" creationId="{D4A6C978-5546-0769-4096-3E9D754F3C61}"/>
          </ac:cxnSpMkLst>
        </pc:cxnChg>
      </pc:sldChg>
      <pc:sldChg chg="addSp modSp">
        <pc:chgData name="Cameron Barnes" userId="S::cab19j@fsu.edu::d8a92c99-960a-4e6a-a6c2-c1e42f6e3095" providerId="AD" clId="Web-{5ACBA31B-DBFF-4F7C-A264-775A54FCD187}" dt="2023-01-24T22:44:11.817" v="216"/>
        <pc:sldMkLst>
          <pc:docMk/>
          <pc:sldMk cId="1242348262" sldId="362"/>
        </pc:sldMkLst>
        <pc:grpChg chg="add">
          <ac:chgData name="Cameron Barnes" userId="S::cab19j@fsu.edu::d8a92c99-960a-4e6a-a6c2-c1e42f6e3095" providerId="AD" clId="Web-{5ACBA31B-DBFF-4F7C-A264-775A54FCD187}" dt="2023-01-24T22:44:11.817" v="216"/>
          <ac:grpSpMkLst>
            <pc:docMk/>
            <pc:sldMk cId="1242348262" sldId="362"/>
            <ac:grpSpMk id="52" creationId="{07342FFF-DE77-21C6-E58C-29E59E961C94}"/>
          </ac:grpSpMkLst>
        </pc:grpChg>
        <pc:picChg chg="mod">
          <ac:chgData name="Cameron Barnes" userId="S::cab19j@fsu.edu::d8a92c99-960a-4e6a-a6c2-c1e42f6e3095" providerId="AD" clId="Web-{5ACBA31B-DBFF-4F7C-A264-775A54FCD187}" dt="2023-01-24T22:43:53.613" v="215" actId="1076"/>
          <ac:picMkLst>
            <pc:docMk/>
            <pc:sldMk cId="1242348262" sldId="362"/>
            <ac:picMk id="28" creationId="{0880AC15-6036-997B-11ED-C3E244CA1CA5}"/>
          </ac:picMkLst>
        </pc:picChg>
      </pc:sldChg>
      <pc:sldChg chg="modSp">
        <pc:chgData name="Cameron Barnes" userId="S::cab19j@fsu.edu::d8a92c99-960a-4e6a-a6c2-c1e42f6e3095" providerId="AD" clId="Web-{5ACBA31B-DBFF-4F7C-A264-775A54FCD187}" dt="2023-01-25T13:57:11.788" v="443" actId="1076"/>
        <pc:sldMkLst>
          <pc:docMk/>
          <pc:sldMk cId="614348947" sldId="374"/>
        </pc:sldMkLst>
        <pc:spChg chg="mod">
          <ac:chgData name="Cameron Barnes" userId="S::cab19j@fsu.edu::d8a92c99-960a-4e6a-a6c2-c1e42f6e3095" providerId="AD" clId="Web-{5ACBA31B-DBFF-4F7C-A264-775A54FCD187}" dt="2023-01-25T13:55:38.158" v="419" actId="1076"/>
          <ac:spMkLst>
            <pc:docMk/>
            <pc:sldMk cId="614348947" sldId="374"/>
            <ac:spMk id="6" creationId="{E2AAAFCB-8E95-B8FE-6E75-7B5803C1EF52}"/>
          </ac:spMkLst>
        </pc:spChg>
        <pc:spChg chg="mod">
          <ac:chgData name="Cameron Barnes" userId="S::cab19j@fsu.edu::d8a92c99-960a-4e6a-a6c2-c1e42f6e3095" providerId="AD" clId="Web-{5ACBA31B-DBFF-4F7C-A264-775A54FCD187}" dt="2023-01-25T13:55:22.891" v="416" actId="1076"/>
          <ac:spMkLst>
            <pc:docMk/>
            <pc:sldMk cId="614348947" sldId="374"/>
            <ac:spMk id="14" creationId="{1FDCFA39-DF37-6D48-DF11-463E83B667EB}"/>
          </ac:spMkLst>
        </pc:spChg>
        <pc:spChg chg="mod">
          <ac:chgData name="Cameron Barnes" userId="S::cab19j@fsu.edu::d8a92c99-960a-4e6a-a6c2-c1e42f6e3095" providerId="AD" clId="Web-{5ACBA31B-DBFF-4F7C-A264-775A54FCD187}" dt="2023-01-25T13:55:59.581" v="423" actId="1076"/>
          <ac:spMkLst>
            <pc:docMk/>
            <pc:sldMk cId="614348947" sldId="374"/>
            <ac:spMk id="15" creationId="{51E7FA0E-EB29-BFFC-963F-B0330719C47A}"/>
          </ac:spMkLst>
        </pc:spChg>
        <pc:spChg chg="mod">
          <ac:chgData name="Cameron Barnes" userId="S::cab19j@fsu.edu::d8a92c99-960a-4e6a-a6c2-c1e42f6e3095" providerId="AD" clId="Web-{5ACBA31B-DBFF-4F7C-A264-775A54FCD187}" dt="2023-01-25T13:56:26.301" v="430" actId="1076"/>
          <ac:spMkLst>
            <pc:docMk/>
            <pc:sldMk cId="614348947" sldId="374"/>
            <ac:spMk id="16" creationId="{7CF72099-E845-A2A5-E51D-E4BF7302CD4F}"/>
          </ac:spMkLst>
        </pc:spChg>
        <pc:spChg chg="mod">
          <ac:chgData name="Cameron Barnes" userId="S::cab19j@fsu.edu::d8a92c99-960a-4e6a-a6c2-c1e42f6e3095" providerId="AD" clId="Web-{5ACBA31B-DBFF-4F7C-A264-775A54FCD187}" dt="2023-01-25T13:56:43.005" v="436" actId="1076"/>
          <ac:spMkLst>
            <pc:docMk/>
            <pc:sldMk cId="614348947" sldId="374"/>
            <ac:spMk id="17" creationId="{C5566833-C55F-9401-3C0A-BD7605477749}"/>
          </ac:spMkLst>
        </pc:spChg>
        <pc:spChg chg="mod">
          <ac:chgData name="Cameron Barnes" userId="S::cab19j@fsu.edu::d8a92c99-960a-4e6a-a6c2-c1e42f6e3095" providerId="AD" clId="Web-{5ACBA31B-DBFF-4F7C-A264-775A54FCD187}" dt="2023-01-25T13:57:03.444" v="441" actId="1076"/>
          <ac:spMkLst>
            <pc:docMk/>
            <pc:sldMk cId="614348947" sldId="374"/>
            <ac:spMk id="18" creationId="{BF9A8CA4-D188-46A3-676B-FE58655F0EC9}"/>
          </ac:spMkLst>
        </pc:spChg>
        <pc:picChg chg="mod">
          <ac:chgData name="Cameron Barnes" userId="S::cab19j@fsu.edu::d8a92c99-960a-4e6a-a6c2-c1e42f6e3095" providerId="AD" clId="Web-{5ACBA31B-DBFF-4F7C-A264-775A54FCD187}" dt="2023-01-25T13:55:28.251" v="418" actId="1076"/>
          <ac:picMkLst>
            <pc:docMk/>
            <pc:sldMk cId="614348947" sldId="374"/>
            <ac:picMk id="20" creationId="{82112A22-EBD6-B805-DF9A-65E6E70B8045}"/>
          </ac:picMkLst>
        </pc:picChg>
        <pc:picChg chg="mod">
          <ac:chgData name="Cameron Barnes" userId="S::cab19j@fsu.edu::d8a92c99-960a-4e6a-a6c2-c1e42f6e3095" providerId="AD" clId="Web-{5ACBA31B-DBFF-4F7C-A264-775A54FCD187}" dt="2023-01-25T13:57:11.788" v="443" actId="1076"/>
          <ac:picMkLst>
            <pc:docMk/>
            <pc:sldMk cId="614348947" sldId="374"/>
            <ac:picMk id="28" creationId="{5C8161C7-CA4F-03BD-D5B6-2C2A7F04C82F}"/>
          </ac:picMkLst>
        </pc:picChg>
      </pc:sldChg>
      <pc:sldChg chg="delSp">
        <pc:chgData name="Cameron Barnes" userId="S::cab19j@fsu.edu::d8a92c99-960a-4e6a-a6c2-c1e42f6e3095" providerId="AD" clId="Web-{5ACBA31B-DBFF-4F7C-A264-775A54FCD187}" dt="2023-01-24T22:44:28.865" v="232"/>
        <pc:sldMkLst>
          <pc:docMk/>
          <pc:sldMk cId="140433370" sldId="385"/>
        </pc:sldMkLst>
        <pc:spChg chg="del">
          <ac:chgData name="Cameron Barnes" userId="S::cab19j@fsu.edu::d8a92c99-960a-4e6a-a6c2-c1e42f6e3095" providerId="AD" clId="Web-{5ACBA31B-DBFF-4F7C-A264-775A54FCD187}" dt="2023-01-24T22:44:27.177" v="229"/>
          <ac:spMkLst>
            <pc:docMk/>
            <pc:sldMk cId="140433370" sldId="385"/>
            <ac:spMk id="37" creationId="{D59803E5-45CB-E7E3-E154-2B44E1ADDE19}"/>
          </ac:spMkLst>
        </pc:spChg>
        <pc:spChg chg="del">
          <ac:chgData name="Cameron Barnes" userId="S::cab19j@fsu.edu::d8a92c99-960a-4e6a-a6c2-c1e42f6e3095" providerId="AD" clId="Web-{5ACBA31B-DBFF-4F7C-A264-775A54FCD187}" dt="2023-01-24T22:44:27.162" v="224"/>
          <ac:spMkLst>
            <pc:docMk/>
            <pc:sldMk cId="140433370" sldId="385"/>
            <ac:spMk id="43" creationId="{2D574F32-2819-5FF0-69AF-7C18E20DD4FB}"/>
          </ac:spMkLst>
        </pc:spChg>
        <pc:spChg chg="del">
          <ac:chgData name="Cameron Barnes" userId="S::cab19j@fsu.edu::d8a92c99-960a-4e6a-a6c2-c1e42f6e3095" providerId="AD" clId="Web-{5ACBA31B-DBFF-4F7C-A264-775A54FCD187}" dt="2023-01-24T22:44:27.162" v="222"/>
          <ac:spMkLst>
            <pc:docMk/>
            <pc:sldMk cId="140433370" sldId="385"/>
            <ac:spMk id="45" creationId="{CBF0F76E-A719-8E53-2A3A-28242A702806}"/>
          </ac:spMkLst>
        </pc:spChg>
        <pc:spChg chg="del">
          <ac:chgData name="Cameron Barnes" userId="S::cab19j@fsu.edu::d8a92c99-960a-4e6a-a6c2-c1e42f6e3095" providerId="AD" clId="Web-{5ACBA31B-DBFF-4F7C-A264-775A54FCD187}" dt="2023-01-24T22:44:27.162" v="221"/>
          <ac:spMkLst>
            <pc:docMk/>
            <pc:sldMk cId="140433370" sldId="385"/>
            <ac:spMk id="47" creationId="{5F2D9BF4-ADE6-029A-07F9-2143E5C2AED7}"/>
          </ac:spMkLst>
        </pc:spChg>
        <pc:spChg chg="del">
          <ac:chgData name="Cameron Barnes" userId="S::cab19j@fsu.edu::d8a92c99-960a-4e6a-a6c2-c1e42f6e3095" providerId="AD" clId="Web-{5ACBA31B-DBFF-4F7C-A264-775A54FCD187}" dt="2023-01-24T22:44:27.162" v="219"/>
          <ac:spMkLst>
            <pc:docMk/>
            <pc:sldMk cId="140433370" sldId="385"/>
            <ac:spMk id="49" creationId="{D50AD661-3DFE-88FF-FEAB-C8F562430FCF}"/>
          </ac:spMkLst>
        </pc:spChg>
        <pc:picChg chg="del">
          <ac:chgData name="Cameron Barnes" userId="S::cab19j@fsu.edu::d8a92c99-960a-4e6a-a6c2-c1e42f6e3095" providerId="AD" clId="Web-{5ACBA31B-DBFF-4F7C-A264-775A54FCD187}" dt="2023-01-24T22:44:27.177" v="228"/>
          <ac:picMkLst>
            <pc:docMk/>
            <pc:sldMk cId="140433370" sldId="385"/>
            <ac:picMk id="38" creationId="{2B858B0C-1E6E-5923-8479-91B580461BAB}"/>
          </ac:picMkLst>
        </pc:picChg>
        <pc:picChg chg="del">
          <ac:chgData name="Cameron Barnes" userId="S::cab19j@fsu.edu::d8a92c99-960a-4e6a-a6c2-c1e42f6e3095" providerId="AD" clId="Web-{5ACBA31B-DBFF-4F7C-A264-775A54FCD187}" dt="2023-01-24T22:44:27.162" v="223"/>
          <ac:picMkLst>
            <pc:docMk/>
            <pc:sldMk cId="140433370" sldId="385"/>
            <ac:picMk id="44" creationId="{C0068B6C-8E6B-5426-7D53-21986D4CCC50}"/>
          </ac:picMkLst>
        </pc:picChg>
        <pc:picChg chg="del">
          <ac:chgData name="Cameron Barnes" userId="S::cab19j@fsu.edu::d8a92c99-960a-4e6a-a6c2-c1e42f6e3095" providerId="AD" clId="Web-{5ACBA31B-DBFF-4F7C-A264-775A54FCD187}" dt="2023-01-24T22:44:27.162" v="217"/>
          <ac:picMkLst>
            <pc:docMk/>
            <pc:sldMk cId="140433370" sldId="385"/>
            <ac:picMk id="46" creationId="{1A4BB367-3B9E-FFC8-6059-946B8FBCFCA5}"/>
          </ac:picMkLst>
        </pc:picChg>
        <pc:picChg chg="del">
          <ac:chgData name="Cameron Barnes" userId="S::cab19j@fsu.edu::d8a92c99-960a-4e6a-a6c2-c1e42f6e3095" providerId="AD" clId="Web-{5ACBA31B-DBFF-4F7C-A264-775A54FCD187}" dt="2023-01-24T22:44:27.162" v="220"/>
          <ac:picMkLst>
            <pc:docMk/>
            <pc:sldMk cId="140433370" sldId="385"/>
            <ac:picMk id="48" creationId="{1C7AD586-D271-51D8-7B3D-3584EB906586}"/>
          </ac:picMkLst>
        </pc:picChg>
        <pc:picChg chg="del">
          <ac:chgData name="Cameron Barnes" userId="S::cab19j@fsu.edu::d8a92c99-960a-4e6a-a6c2-c1e42f6e3095" providerId="AD" clId="Web-{5ACBA31B-DBFF-4F7C-A264-775A54FCD187}" dt="2023-01-24T22:44:27.162" v="218"/>
          <ac:picMkLst>
            <pc:docMk/>
            <pc:sldMk cId="140433370" sldId="385"/>
            <ac:picMk id="50" creationId="{E2401E90-587D-174B-2B01-6C15158828E5}"/>
          </ac:picMkLst>
        </pc:picChg>
        <pc:cxnChg chg="del">
          <ac:chgData name="Cameron Barnes" userId="S::cab19j@fsu.edu::d8a92c99-960a-4e6a-a6c2-c1e42f6e3095" providerId="AD" clId="Web-{5ACBA31B-DBFF-4F7C-A264-775A54FCD187}" dt="2023-01-24T22:44:27.177" v="231"/>
          <ac:cxnSpMkLst>
            <pc:docMk/>
            <pc:sldMk cId="140433370" sldId="385"/>
            <ac:cxnSpMk id="35" creationId="{CA209300-2D76-1686-A0D1-0E1DCC2C1F6E}"/>
          </ac:cxnSpMkLst>
        </pc:cxnChg>
        <pc:cxnChg chg="del">
          <ac:chgData name="Cameron Barnes" userId="S::cab19j@fsu.edu::d8a92c99-960a-4e6a-a6c2-c1e42f6e3095" providerId="AD" clId="Web-{5ACBA31B-DBFF-4F7C-A264-775A54FCD187}" dt="2023-01-24T22:44:27.177" v="230"/>
          <ac:cxnSpMkLst>
            <pc:docMk/>
            <pc:sldMk cId="140433370" sldId="385"/>
            <ac:cxnSpMk id="36" creationId="{98D84110-CEB9-F99D-189D-9AB2B8D73B6F}"/>
          </ac:cxnSpMkLst>
        </pc:cxnChg>
        <pc:cxnChg chg="del">
          <ac:chgData name="Cameron Barnes" userId="S::cab19j@fsu.edu::d8a92c99-960a-4e6a-a6c2-c1e42f6e3095" providerId="AD" clId="Web-{5ACBA31B-DBFF-4F7C-A264-775A54FCD187}" dt="2023-01-24T22:44:27.177" v="227"/>
          <ac:cxnSpMkLst>
            <pc:docMk/>
            <pc:sldMk cId="140433370" sldId="385"/>
            <ac:cxnSpMk id="39" creationId="{758DA8A2-0282-CC9D-3D24-FC18E50492BD}"/>
          </ac:cxnSpMkLst>
        </pc:cxnChg>
        <pc:cxnChg chg="del">
          <ac:chgData name="Cameron Barnes" userId="S::cab19j@fsu.edu::d8a92c99-960a-4e6a-a6c2-c1e42f6e3095" providerId="AD" clId="Web-{5ACBA31B-DBFF-4F7C-A264-775A54FCD187}" dt="2023-01-24T22:44:27.162" v="226"/>
          <ac:cxnSpMkLst>
            <pc:docMk/>
            <pc:sldMk cId="140433370" sldId="385"/>
            <ac:cxnSpMk id="40" creationId="{6DB67F38-96B5-3EBF-F8CB-B0A9D49A4B1E}"/>
          </ac:cxnSpMkLst>
        </pc:cxnChg>
        <pc:cxnChg chg="del">
          <ac:chgData name="Cameron Barnes" userId="S::cab19j@fsu.edu::d8a92c99-960a-4e6a-a6c2-c1e42f6e3095" providerId="AD" clId="Web-{5ACBA31B-DBFF-4F7C-A264-775A54FCD187}" dt="2023-01-24T22:44:27.162" v="225"/>
          <ac:cxnSpMkLst>
            <pc:docMk/>
            <pc:sldMk cId="140433370" sldId="385"/>
            <ac:cxnSpMk id="41" creationId="{4B0CFC72-237A-DFD8-8858-464E7E8CE1ED}"/>
          </ac:cxnSpMkLst>
        </pc:cxnChg>
        <pc:cxnChg chg="del">
          <ac:chgData name="Cameron Barnes" userId="S::cab19j@fsu.edu::d8a92c99-960a-4e6a-a6c2-c1e42f6e3095" providerId="AD" clId="Web-{5ACBA31B-DBFF-4F7C-A264-775A54FCD187}" dt="2023-01-24T22:44:28.865" v="232"/>
          <ac:cxnSpMkLst>
            <pc:docMk/>
            <pc:sldMk cId="140433370" sldId="385"/>
            <ac:cxnSpMk id="42" creationId="{1512878C-D0D5-02C2-8227-2BC9988CED05}"/>
          </ac:cxnSpMkLst>
        </pc:cxnChg>
      </pc:sldChg>
      <pc:sldChg chg="addSp delSp modSp">
        <pc:chgData name="Cameron Barnes" userId="S::cab19j@fsu.edu::d8a92c99-960a-4e6a-a6c2-c1e42f6e3095" providerId="AD" clId="Web-{5ACBA31B-DBFF-4F7C-A264-775A54FCD187}" dt="2023-01-24T22:43:39.659" v="213"/>
        <pc:sldMkLst>
          <pc:docMk/>
          <pc:sldMk cId="3361663127" sldId="386"/>
        </pc:sldMkLst>
        <pc:spChg chg="del">
          <ac:chgData name="Cameron Barnes" userId="S::cab19j@fsu.edu::d8a92c99-960a-4e6a-a6c2-c1e42f6e3095" providerId="AD" clId="Web-{5ACBA31B-DBFF-4F7C-A264-775A54FCD187}" dt="2023-01-24T22:43:39.659" v="213"/>
          <ac:spMkLst>
            <pc:docMk/>
            <pc:sldMk cId="3361663127" sldId="386"/>
            <ac:spMk id="2" creationId="{9E9FD511-F941-01FF-E506-74B58E03EDF9}"/>
          </ac:spMkLst>
        </pc:spChg>
        <pc:spChg chg="del">
          <ac:chgData name="Cameron Barnes" userId="S::cab19j@fsu.edu::d8a92c99-960a-4e6a-a6c2-c1e42f6e3095" providerId="AD" clId="Web-{5ACBA31B-DBFF-4F7C-A264-775A54FCD187}" dt="2023-01-24T22:43:39.659" v="209"/>
          <ac:spMkLst>
            <pc:docMk/>
            <pc:sldMk cId="3361663127" sldId="386"/>
            <ac:spMk id="6" creationId="{BB90D359-DCED-DAB9-58ED-FE506F8CB584}"/>
          </ac:spMkLst>
        </pc:spChg>
        <pc:spChg chg="del mod">
          <ac:chgData name="Cameron Barnes" userId="S::cab19j@fsu.edu::d8a92c99-960a-4e6a-a6c2-c1e42f6e3095" providerId="AD" clId="Web-{5ACBA31B-DBFF-4F7C-A264-775A54FCD187}" dt="2023-01-24T22:43:39.659" v="212"/>
          <ac:spMkLst>
            <pc:docMk/>
            <pc:sldMk cId="3361663127" sldId="386"/>
            <ac:spMk id="37" creationId="{D59803E5-45CB-E7E3-E154-2B44E1ADDE19}"/>
          </ac:spMkLst>
        </pc:spChg>
        <pc:spChg chg="del mod">
          <ac:chgData name="Cameron Barnes" userId="S::cab19j@fsu.edu::d8a92c99-960a-4e6a-a6c2-c1e42f6e3095" providerId="AD" clId="Web-{5ACBA31B-DBFF-4F7C-A264-775A54FCD187}" dt="2023-01-24T22:43:39.659" v="211"/>
          <ac:spMkLst>
            <pc:docMk/>
            <pc:sldMk cId="3361663127" sldId="386"/>
            <ac:spMk id="43" creationId="{2D574F32-2819-5FF0-69AF-7C18E20DD4FB}"/>
          </ac:spMkLst>
        </pc:spChg>
        <pc:spChg chg="del">
          <ac:chgData name="Cameron Barnes" userId="S::cab19j@fsu.edu::d8a92c99-960a-4e6a-a6c2-c1e42f6e3095" providerId="AD" clId="Web-{5ACBA31B-DBFF-4F7C-A264-775A54FCD187}" dt="2023-01-24T22:40:56.273" v="195"/>
          <ac:spMkLst>
            <pc:docMk/>
            <pc:sldMk cId="3361663127" sldId="386"/>
            <ac:spMk id="45" creationId="{CBF0F76E-A719-8E53-2A3A-28242A702806}"/>
          </ac:spMkLst>
        </pc:spChg>
        <pc:spChg chg="del">
          <ac:chgData name="Cameron Barnes" userId="S::cab19j@fsu.edu::d8a92c99-960a-4e6a-a6c2-c1e42f6e3095" providerId="AD" clId="Web-{5ACBA31B-DBFF-4F7C-A264-775A54FCD187}" dt="2023-01-24T22:43:39.659" v="210"/>
          <ac:spMkLst>
            <pc:docMk/>
            <pc:sldMk cId="3361663127" sldId="386"/>
            <ac:spMk id="49" creationId="{D50AD661-3DFE-88FF-FEAB-C8F562430FCF}"/>
          </ac:spMkLst>
        </pc:spChg>
        <pc:grpChg chg="add del mod">
          <ac:chgData name="Cameron Barnes" userId="S::cab19j@fsu.edu::d8a92c99-960a-4e6a-a6c2-c1e42f6e3095" providerId="AD" clId="Web-{5ACBA31B-DBFF-4F7C-A264-775A54FCD187}" dt="2023-01-24T22:43:39.659" v="208"/>
          <ac:grpSpMkLst>
            <pc:docMk/>
            <pc:sldMk cId="3361663127" sldId="386"/>
            <ac:grpSpMk id="3" creationId="{9EF29AD3-B4A7-7089-F6EE-835AA635AFFE}"/>
          </ac:grpSpMkLst>
        </pc:grpChg>
        <pc:picChg chg="del">
          <ac:chgData name="Cameron Barnes" userId="S::cab19j@fsu.edu::d8a92c99-960a-4e6a-a6c2-c1e42f6e3095" providerId="AD" clId="Web-{5ACBA31B-DBFF-4F7C-A264-775A54FCD187}" dt="2023-01-24T22:40:54.476" v="194"/>
          <ac:picMkLst>
            <pc:docMk/>
            <pc:sldMk cId="3361663127" sldId="386"/>
            <ac:picMk id="46" creationId="{1A4BB367-3B9E-FFC8-6059-946B8FBCFCA5}"/>
          </ac:picMkLst>
        </pc:picChg>
        <pc:cxnChg chg="ord">
          <ac:chgData name="Cameron Barnes" userId="S::cab19j@fsu.edu::d8a92c99-960a-4e6a-a6c2-c1e42f6e3095" providerId="AD" clId="Web-{5ACBA31B-DBFF-4F7C-A264-775A54FCD187}" dt="2023-01-24T22:43:10.719" v="205"/>
          <ac:cxnSpMkLst>
            <pc:docMk/>
            <pc:sldMk cId="3361663127" sldId="386"/>
            <ac:cxnSpMk id="40" creationId="{6DB67F38-96B5-3EBF-F8CB-B0A9D49A4B1E}"/>
          </ac:cxnSpMkLst>
        </pc:cxnChg>
        <pc:cxnChg chg="mod ord">
          <ac:chgData name="Cameron Barnes" userId="S::cab19j@fsu.edu::d8a92c99-960a-4e6a-a6c2-c1e42f6e3095" providerId="AD" clId="Web-{5ACBA31B-DBFF-4F7C-A264-775A54FCD187}" dt="2023-01-24T22:43:20.564" v="207" actId="1076"/>
          <ac:cxnSpMkLst>
            <pc:docMk/>
            <pc:sldMk cId="3361663127" sldId="386"/>
            <ac:cxnSpMk id="41" creationId="{4B0CFC72-237A-DFD8-8858-464E7E8CE1ED}"/>
          </ac:cxnSpMkLst>
        </pc:cxnChg>
        <pc:cxnChg chg="del">
          <ac:chgData name="Cameron Barnes" userId="S::cab19j@fsu.edu::d8a92c99-960a-4e6a-a6c2-c1e42f6e3095" providerId="AD" clId="Web-{5ACBA31B-DBFF-4F7C-A264-775A54FCD187}" dt="2023-01-24T22:41:00.477" v="196"/>
          <ac:cxnSpMkLst>
            <pc:docMk/>
            <pc:sldMk cId="3361663127" sldId="386"/>
            <ac:cxnSpMk id="42" creationId="{1512878C-D0D5-02C2-8227-2BC9988CED05}"/>
          </ac:cxnSpMkLst>
        </pc:cxnChg>
      </pc:sldChg>
      <pc:sldChg chg="del">
        <pc:chgData name="Cameron Barnes" userId="S::cab19j@fsu.edu::d8a92c99-960a-4e6a-a6c2-c1e42f6e3095" providerId="AD" clId="Web-{5ACBA31B-DBFF-4F7C-A264-775A54FCD187}" dt="2023-01-24T22:40:35.132" v="193"/>
        <pc:sldMkLst>
          <pc:docMk/>
          <pc:sldMk cId="3132433182" sldId="387"/>
        </pc:sldMkLst>
      </pc:sldChg>
      <pc:sldChg chg="addSp delSp modSp">
        <pc:chgData name="Cameron Barnes" userId="S::cab19j@fsu.edu::d8a92c99-960a-4e6a-a6c2-c1e42f6e3095" providerId="AD" clId="Web-{5ACBA31B-DBFF-4F7C-A264-775A54FCD187}" dt="2023-01-24T22:47:24.876" v="254" actId="1076"/>
        <pc:sldMkLst>
          <pc:docMk/>
          <pc:sldMk cId="3859228793" sldId="398"/>
        </pc:sldMkLst>
        <pc:spChg chg="add mod">
          <ac:chgData name="Cameron Barnes" userId="S::cab19j@fsu.edu::d8a92c99-960a-4e6a-a6c2-c1e42f6e3095" providerId="AD" clId="Web-{5ACBA31B-DBFF-4F7C-A264-775A54FCD187}" dt="2023-01-24T22:45:17.383" v="243" actId="1076"/>
          <ac:spMkLst>
            <pc:docMk/>
            <pc:sldMk cId="3859228793" sldId="398"/>
            <ac:spMk id="7" creationId="{72BD34B8-786A-876A-6EE3-CCBF8ADBA032}"/>
          </ac:spMkLst>
        </pc:spChg>
        <pc:spChg chg="add del mod">
          <ac:chgData name="Cameron Barnes" userId="S::cab19j@fsu.edu::d8a92c99-960a-4e6a-a6c2-c1e42f6e3095" providerId="AD" clId="Web-{5ACBA31B-DBFF-4F7C-A264-775A54FCD187}" dt="2023-01-24T22:05:43.125" v="66"/>
          <ac:spMkLst>
            <pc:docMk/>
            <pc:sldMk cId="3859228793" sldId="398"/>
            <ac:spMk id="7" creationId="{8844C025-DA79-C16E-7025-CF24B7A69CAA}"/>
          </ac:spMkLst>
        </pc:spChg>
        <pc:spChg chg="add mod">
          <ac:chgData name="Cameron Barnes" userId="S::cab19j@fsu.edu::d8a92c99-960a-4e6a-a6c2-c1e42f6e3095" providerId="AD" clId="Web-{5ACBA31B-DBFF-4F7C-A264-775A54FCD187}" dt="2023-01-24T22:45:14.414" v="242" actId="1076"/>
          <ac:spMkLst>
            <pc:docMk/>
            <pc:sldMk cId="3859228793" sldId="398"/>
            <ac:spMk id="14" creationId="{2D23E7A8-FEA3-7508-3938-F0F277E00109}"/>
          </ac:spMkLst>
        </pc:spChg>
        <pc:spChg chg="add del mod">
          <ac:chgData name="Cameron Barnes" userId="S::cab19j@fsu.edu::d8a92c99-960a-4e6a-a6c2-c1e42f6e3095" providerId="AD" clId="Web-{5ACBA31B-DBFF-4F7C-A264-775A54FCD187}" dt="2023-01-24T22:05:45.656" v="68"/>
          <ac:spMkLst>
            <pc:docMk/>
            <pc:sldMk cId="3859228793" sldId="398"/>
            <ac:spMk id="14" creationId="{F68012D7-45B6-F425-43A1-E278A97C84E7}"/>
          </ac:spMkLst>
        </pc:spChg>
        <pc:spChg chg="add del mod">
          <ac:chgData name="Cameron Barnes" userId="S::cab19j@fsu.edu::d8a92c99-960a-4e6a-a6c2-c1e42f6e3095" providerId="AD" clId="Web-{5ACBA31B-DBFF-4F7C-A264-775A54FCD187}" dt="2023-01-24T22:05:48.125" v="70"/>
          <ac:spMkLst>
            <pc:docMk/>
            <pc:sldMk cId="3859228793" sldId="398"/>
            <ac:spMk id="18" creationId="{4BC6118F-283B-81AA-058E-19A461502B9E}"/>
          </ac:spMkLst>
        </pc:spChg>
        <pc:spChg chg="add del mod">
          <ac:chgData name="Cameron Barnes" userId="S::cab19j@fsu.edu::d8a92c99-960a-4e6a-a6c2-c1e42f6e3095" providerId="AD" clId="Web-{5ACBA31B-DBFF-4F7C-A264-775A54FCD187}" dt="2023-01-24T22:06:07.282" v="75"/>
          <ac:spMkLst>
            <pc:docMk/>
            <pc:sldMk cId="3859228793" sldId="398"/>
            <ac:spMk id="19" creationId="{1DA001DB-FE24-8A69-6F5E-963764812CCE}"/>
          </ac:spMkLst>
        </pc:spChg>
        <pc:spChg chg="add mod">
          <ac:chgData name="Cameron Barnes" userId="S::cab19j@fsu.edu::d8a92c99-960a-4e6a-a6c2-c1e42f6e3095" providerId="AD" clId="Web-{5ACBA31B-DBFF-4F7C-A264-775A54FCD187}" dt="2023-01-24T22:08:08.458" v="106" actId="1076"/>
          <ac:spMkLst>
            <pc:docMk/>
            <pc:sldMk cId="3859228793" sldId="398"/>
            <ac:spMk id="20" creationId="{16C6ABE0-304F-F030-72C1-670446F5D745}"/>
          </ac:spMkLst>
        </pc:spChg>
        <pc:spChg chg="add del mod">
          <ac:chgData name="Cameron Barnes" userId="S::cab19j@fsu.edu::d8a92c99-960a-4e6a-a6c2-c1e42f6e3095" providerId="AD" clId="Web-{5ACBA31B-DBFF-4F7C-A264-775A54FCD187}" dt="2023-01-24T22:44:49.413" v="236"/>
          <ac:spMkLst>
            <pc:docMk/>
            <pc:sldMk cId="3859228793" sldId="398"/>
            <ac:spMk id="21" creationId="{20BA0F9A-97EC-8566-A12F-12D10C9B130A}"/>
          </ac:spMkLst>
        </pc:spChg>
        <pc:spChg chg="add del mod">
          <ac:chgData name="Cameron Barnes" userId="S::cab19j@fsu.edu::d8a92c99-960a-4e6a-a6c2-c1e42f6e3095" providerId="AD" clId="Web-{5ACBA31B-DBFF-4F7C-A264-775A54FCD187}" dt="2023-01-24T22:45:06.445" v="241"/>
          <ac:spMkLst>
            <pc:docMk/>
            <pc:sldMk cId="3859228793" sldId="398"/>
            <ac:spMk id="22" creationId="{95BFB433-AF96-7B19-ADFA-99CD6500C868}"/>
          </ac:spMkLst>
        </pc:spChg>
        <pc:spChg chg="add del">
          <ac:chgData name="Cameron Barnes" userId="S::cab19j@fsu.edu::d8a92c99-960a-4e6a-a6c2-c1e42f6e3095" providerId="AD" clId="Web-{5ACBA31B-DBFF-4F7C-A264-775A54FCD187}" dt="2023-01-24T22:07:26.519" v="96"/>
          <ac:spMkLst>
            <pc:docMk/>
            <pc:sldMk cId="3859228793" sldId="398"/>
            <ac:spMk id="23" creationId="{103D8B6A-9B68-0DE4-60D3-B104B77D0E9B}"/>
          </ac:spMkLst>
        </pc:spChg>
        <pc:spChg chg="add mod">
          <ac:chgData name="Cameron Barnes" userId="S::cab19j@fsu.edu::d8a92c99-960a-4e6a-a6c2-c1e42f6e3095" providerId="AD" clId="Web-{5ACBA31B-DBFF-4F7C-A264-775A54FCD187}" dt="2023-01-24T22:19:16.275" v="185" actId="1076"/>
          <ac:spMkLst>
            <pc:docMk/>
            <pc:sldMk cId="3859228793" sldId="398"/>
            <ac:spMk id="25" creationId="{6F075171-2B29-057F-C4F3-6528BE0491FB}"/>
          </ac:spMkLst>
        </pc:spChg>
        <pc:spChg chg="add mod">
          <ac:chgData name="Cameron Barnes" userId="S::cab19j@fsu.edu::d8a92c99-960a-4e6a-a6c2-c1e42f6e3095" providerId="AD" clId="Web-{5ACBA31B-DBFF-4F7C-A264-775A54FCD187}" dt="2023-01-24T22:19:23.744" v="187" actId="1076"/>
          <ac:spMkLst>
            <pc:docMk/>
            <pc:sldMk cId="3859228793" sldId="398"/>
            <ac:spMk id="26" creationId="{A297CFC0-10D9-C285-81F8-C21D96490130}"/>
          </ac:spMkLst>
        </pc:spChg>
        <pc:spChg chg="add mod">
          <ac:chgData name="Cameron Barnes" userId="S::cab19j@fsu.edu::d8a92c99-960a-4e6a-a6c2-c1e42f6e3095" providerId="AD" clId="Web-{5ACBA31B-DBFF-4F7C-A264-775A54FCD187}" dt="2023-01-24T22:19:49.870" v="191" actId="1076"/>
          <ac:spMkLst>
            <pc:docMk/>
            <pc:sldMk cId="3859228793" sldId="398"/>
            <ac:spMk id="27" creationId="{34DE7D74-00A3-FBEE-CFC3-4A562643C7B7}"/>
          </ac:spMkLst>
        </pc:spChg>
        <pc:picChg chg="add mod">
          <ac:chgData name="Cameron Barnes" userId="S::cab19j@fsu.edu::d8a92c99-960a-4e6a-a6c2-c1e42f6e3095" providerId="AD" clId="Web-{5ACBA31B-DBFF-4F7C-A264-775A54FCD187}" dt="2023-01-24T22:46:45.936" v="248" actId="1076"/>
          <ac:picMkLst>
            <pc:docMk/>
            <pc:sldMk cId="3859228793" sldId="398"/>
            <ac:picMk id="18" creationId="{4B7DF8AF-10DC-5930-E5F2-C54B50616C3E}"/>
          </ac:picMkLst>
        </pc:picChg>
        <pc:picChg chg="add mod">
          <ac:chgData name="Cameron Barnes" userId="S::cab19j@fsu.edu::d8a92c99-960a-4e6a-a6c2-c1e42f6e3095" providerId="AD" clId="Web-{5ACBA31B-DBFF-4F7C-A264-775A54FCD187}" dt="2023-01-24T22:47:24.876" v="254" actId="1076"/>
          <ac:picMkLst>
            <pc:docMk/>
            <pc:sldMk cId="3859228793" sldId="398"/>
            <ac:picMk id="19" creationId="{485848FC-61EE-57BF-F42D-4BD4F6C12621}"/>
          </ac:picMkLst>
        </pc:picChg>
        <pc:picChg chg="add mod">
          <ac:chgData name="Cameron Barnes" userId="S::cab19j@fsu.edu::d8a92c99-960a-4e6a-a6c2-c1e42f6e3095" providerId="AD" clId="Web-{5ACBA31B-DBFF-4F7C-A264-775A54FCD187}" dt="2023-01-24T22:19:20.635" v="186" actId="1076"/>
          <ac:picMkLst>
            <pc:docMk/>
            <pc:sldMk cId="3859228793" sldId="398"/>
            <ac:picMk id="24" creationId="{8FFBB9D3-F41A-4A34-C515-2C13EB4D5BD6}"/>
          </ac:picMkLst>
        </pc:picChg>
      </pc:sldChg>
    </pc:docChg>
  </pc:docChgLst>
  <pc:docChgLst>
    <pc:chgData name="Rafael Meza" userId="S::rsm19a@fsu.edu::4c6393f8-c2f8-438d-9dd9-4397ec8c9059" providerId="AD" clId="Web-{4A660D3A-836B-43B2-A653-FD50C429333B}"/>
    <pc:docChg chg="modSld">
      <pc:chgData name="Rafael Meza" userId="S::rsm19a@fsu.edu::4c6393f8-c2f8-438d-9dd9-4397ec8c9059" providerId="AD" clId="Web-{4A660D3A-836B-43B2-A653-FD50C429333B}" dt="2023-03-23T01:57:48.833" v="147"/>
      <pc:docMkLst>
        <pc:docMk/>
      </pc:docMkLst>
      <pc:sldChg chg="modSp">
        <pc:chgData name="Rafael Meza" userId="S::rsm19a@fsu.edu::4c6393f8-c2f8-438d-9dd9-4397ec8c9059" providerId="AD" clId="Web-{4A660D3A-836B-43B2-A653-FD50C429333B}" dt="2023-03-23T01:52:34.202" v="108" actId="20577"/>
        <pc:sldMkLst>
          <pc:docMk/>
          <pc:sldMk cId="3956933917" sldId="259"/>
        </pc:sldMkLst>
        <pc:spChg chg="mod">
          <ac:chgData name="Rafael Meza" userId="S::rsm19a@fsu.edu::4c6393f8-c2f8-438d-9dd9-4397ec8c9059" providerId="AD" clId="Web-{4A660D3A-836B-43B2-A653-FD50C429333B}" dt="2023-03-23T01:52:34.202" v="108" actId="20577"/>
          <ac:spMkLst>
            <pc:docMk/>
            <pc:sldMk cId="3956933917" sldId="259"/>
            <ac:spMk id="4" creationId="{EC732BC4-B5E4-4FA4-8633-D91C8E94A81A}"/>
          </ac:spMkLst>
        </pc:spChg>
      </pc:sldChg>
      <pc:sldChg chg="addSp delSp modSp">
        <pc:chgData name="Rafael Meza" userId="S::rsm19a@fsu.edu::4c6393f8-c2f8-438d-9dd9-4397ec8c9059" providerId="AD" clId="Web-{4A660D3A-836B-43B2-A653-FD50C429333B}" dt="2023-03-23T01:52:43.796" v="112"/>
        <pc:sldMkLst>
          <pc:docMk/>
          <pc:sldMk cId="3549147574" sldId="261"/>
        </pc:sldMkLst>
        <pc:spChg chg="del">
          <ac:chgData name="Rafael Meza" userId="S::rsm19a@fsu.edu::4c6393f8-c2f8-438d-9dd9-4397ec8c9059" providerId="AD" clId="Web-{4A660D3A-836B-43B2-A653-FD50C429333B}" dt="2023-03-23T01:52:43.312" v="111"/>
          <ac:spMkLst>
            <pc:docMk/>
            <pc:sldMk cId="3549147574" sldId="261"/>
            <ac:spMk id="2" creationId="{195176BD-56EA-430C-901A-7BA6CB70D92E}"/>
          </ac:spMkLst>
        </pc:spChg>
        <pc:spChg chg="add mod">
          <ac:chgData name="Rafael Meza" userId="S::rsm19a@fsu.edu::4c6393f8-c2f8-438d-9dd9-4397ec8c9059" providerId="AD" clId="Web-{4A660D3A-836B-43B2-A653-FD50C429333B}" dt="2023-03-23T01:52:43.796" v="112"/>
          <ac:spMkLst>
            <pc:docMk/>
            <pc:sldMk cId="3549147574" sldId="261"/>
            <ac:spMk id="16" creationId="{17397A44-A173-C9D0-0B03-38C3AF11FDF8}"/>
          </ac:spMkLst>
        </pc:spChg>
      </pc:sldChg>
      <pc:sldChg chg="addSp delSp modSp">
        <pc:chgData name="Rafael Meza" userId="S::rsm19a@fsu.edu::4c6393f8-c2f8-438d-9dd9-4397ec8c9059" providerId="AD" clId="Web-{4A660D3A-836B-43B2-A653-FD50C429333B}" dt="2023-03-23T01:52:38.999" v="110"/>
        <pc:sldMkLst>
          <pc:docMk/>
          <pc:sldMk cId="3648978169" sldId="280"/>
        </pc:sldMkLst>
        <pc:spChg chg="del">
          <ac:chgData name="Rafael Meza" userId="S::rsm19a@fsu.edu::4c6393f8-c2f8-438d-9dd9-4397ec8c9059" providerId="AD" clId="Web-{4A660D3A-836B-43B2-A653-FD50C429333B}" dt="2023-03-23T01:52:38.249" v="109"/>
          <ac:spMkLst>
            <pc:docMk/>
            <pc:sldMk cId="3648978169" sldId="280"/>
            <ac:spMk id="2" creationId="{B9157D64-DDE0-D8A1-349F-23044E0B10A8}"/>
          </ac:spMkLst>
        </pc:spChg>
        <pc:spChg chg="add mod">
          <ac:chgData name="Rafael Meza" userId="S::rsm19a@fsu.edu::4c6393f8-c2f8-438d-9dd9-4397ec8c9059" providerId="AD" clId="Web-{4A660D3A-836B-43B2-A653-FD50C429333B}" dt="2023-03-23T01:52:38.999" v="110"/>
          <ac:spMkLst>
            <pc:docMk/>
            <pc:sldMk cId="3648978169" sldId="280"/>
            <ac:spMk id="15" creationId="{982A62D1-E1E1-EFA8-EC2E-964AD6581861}"/>
          </ac:spMkLst>
        </pc:spChg>
      </pc:sldChg>
      <pc:sldChg chg="addSp delSp modSp">
        <pc:chgData name="Rafael Meza" userId="S::rsm19a@fsu.edu::4c6393f8-c2f8-438d-9dd9-4397ec8c9059" providerId="AD" clId="Web-{4A660D3A-836B-43B2-A653-FD50C429333B}" dt="2023-03-23T01:52:50.578" v="114"/>
        <pc:sldMkLst>
          <pc:docMk/>
          <pc:sldMk cId="2426727982" sldId="281"/>
        </pc:sldMkLst>
        <pc:spChg chg="del">
          <ac:chgData name="Rafael Meza" userId="S::rsm19a@fsu.edu::4c6393f8-c2f8-438d-9dd9-4397ec8c9059" providerId="AD" clId="Web-{4A660D3A-836B-43B2-A653-FD50C429333B}" dt="2023-03-23T01:52:50.281" v="113"/>
          <ac:spMkLst>
            <pc:docMk/>
            <pc:sldMk cId="2426727982" sldId="281"/>
            <ac:spMk id="2" creationId="{195176BD-56EA-430C-901A-7BA6CB70D92E}"/>
          </ac:spMkLst>
        </pc:spChg>
        <pc:spChg chg="add mod">
          <ac:chgData name="Rafael Meza" userId="S::rsm19a@fsu.edu::4c6393f8-c2f8-438d-9dd9-4397ec8c9059" providerId="AD" clId="Web-{4A660D3A-836B-43B2-A653-FD50C429333B}" dt="2023-03-23T01:52:50.578" v="114"/>
          <ac:spMkLst>
            <pc:docMk/>
            <pc:sldMk cId="2426727982" sldId="281"/>
            <ac:spMk id="6" creationId="{E21F5FBB-205D-EDA9-7D33-71F6C4A15B30}"/>
          </ac:spMkLst>
        </pc:spChg>
      </pc:sldChg>
      <pc:sldChg chg="addSp delSp modSp">
        <pc:chgData name="Rafael Meza" userId="S::rsm19a@fsu.edu::4c6393f8-c2f8-438d-9dd9-4397ec8c9059" providerId="AD" clId="Web-{4A660D3A-836B-43B2-A653-FD50C429333B}" dt="2023-03-23T01:52:59.032" v="116"/>
        <pc:sldMkLst>
          <pc:docMk/>
          <pc:sldMk cId="91563571" sldId="300"/>
        </pc:sldMkLst>
        <pc:spChg chg="del">
          <ac:chgData name="Rafael Meza" userId="S::rsm19a@fsu.edu::4c6393f8-c2f8-438d-9dd9-4397ec8c9059" providerId="AD" clId="Web-{4A660D3A-836B-43B2-A653-FD50C429333B}" dt="2023-03-23T01:52:58.547" v="115"/>
          <ac:spMkLst>
            <pc:docMk/>
            <pc:sldMk cId="91563571" sldId="300"/>
            <ac:spMk id="2" creationId="{72384808-1678-BC30-A681-DB7A431CE823}"/>
          </ac:spMkLst>
        </pc:spChg>
        <pc:spChg chg="add mod">
          <ac:chgData name="Rafael Meza" userId="S::rsm19a@fsu.edu::4c6393f8-c2f8-438d-9dd9-4397ec8c9059" providerId="AD" clId="Web-{4A660D3A-836B-43B2-A653-FD50C429333B}" dt="2023-03-23T01:52:59.032" v="116"/>
          <ac:spMkLst>
            <pc:docMk/>
            <pc:sldMk cId="91563571" sldId="300"/>
            <ac:spMk id="21" creationId="{126EF8D4-E95C-B61A-85F8-DA64AF55F0EF}"/>
          </ac:spMkLst>
        </pc:spChg>
      </pc:sldChg>
      <pc:sldChg chg="addSp delSp modSp">
        <pc:chgData name="Rafael Meza" userId="S::rsm19a@fsu.edu::4c6393f8-c2f8-438d-9dd9-4397ec8c9059" providerId="AD" clId="Web-{4A660D3A-836B-43B2-A653-FD50C429333B}" dt="2023-03-23T01:53:14.611" v="122"/>
        <pc:sldMkLst>
          <pc:docMk/>
          <pc:sldMk cId="465509008" sldId="305"/>
        </pc:sldMkLst>
        <pc:spChg chg="del">
          <ac:chgData name="Rafael Meza" userId="S::rsm19a@fsu.edu::4c6393f8-c2f8-438d-9dd9-4397ec8c9059" providerId="AD" clId="Web-{4A660D3A-836B-43B2-A653-FD50C429333B}" dt="2023-03-23T01:53:14.204" v="121"/>
          <ac:spMkLst>
            <pc:docMk/>
            <pc:sldMk cId="465509008" sldId="305"/>
            <ac:spMk id="3" creationId="{44D47DA8-DC0B-DE57-CD89-36BE496453ED}"/>
          </ac:spMkLst>
        </pc:spChg>
        <pc:spChg chg="add mod">
          <ac:chgData name="Rafael Meza" userId="S::rsm19a@fsu.edu::4c6393f8-c2f8-438d-9dd9-4397ec8c9059" providerId="AD" clId="Web-{4A660D3A-836B-43B2-A653-FD50C429333B}" dt="2023-03-23T01:53:14.611" v="122"/>
          <ac:spMkLst>
            <pc:docMk/>
            <pc:sldMk cId="465509008" sldId="305"/>
            <ac:spMk id="24" creationId="{710FFE53-EE01-C767-89F7-3948C77D9C89}"/>
          </ac:spMkLst>
        </pc:spChg>
      </pc:sldChg>
      <pc:sldChg chg="modSp">
        <pc:chgData name="Rafael Meza" userId="S::rsm19a@fsu.edu::4c6393f8-c2f8-438d-9dd9-4397ec8c9059" providerId="AD" clId="Web-{4A660D3A-836B-43B2-A653-FD50C429333B}" dt="2023-03-23T01:49:31.142" v="83" actId="20577"/>
        <pc:sldMkLst>
          <pc:docMk/>
          <pc:sldMk cId="4285963740" sldId="320"/>
        </pc:sldMkLst>
        <pc:spChg chg="mod">
          <ac:chgData name="Rafael Meza" userId="S::rsm19a@fsu.edu::4c6393f8-c2f8-438d-9dd9-4397ec8c9059" providerId="AD" clId="Web-{4A660D3A-836B-43B2-A653-FD50C429333B}" dt="2023-03-23T01:49:31.142" v="83" actId="20577"/>
          <ac:spMkLst>
            <pc:docMk/>
            <pc:sldMk cId="4285963740" sldId="320"/>
            <ac:spMk id="63" creationId="{5E9B5F90-8A81-0D41-8508-FC23832E407E}"/>
          </ac:spMkLst>
        </pc:spChg>
      </pc:sldChg>
      <pc:sldChg chg="addSp delSp modSp">
        <pc:chgData name="Rafael Meza" userId="S::rsm19a@fsu.edu::4c6393f8-c2f8-438d-9dd9-4397ec8c9059" providerId="AD" clId="Web-{4A660D3A-836B-43B2-A653-FD50C429333B}" dt="2023-03-23T01:53:06.954" v="120"/>
        <pc:sldMkLst>
          <pc:docMk/>
          <pc:sldMk cId="4094896669" sldId="372"/>
        </pc:sldMkLst>
        <pc:spChg chg="del">
          <ac:chgData name="Rafael Meza" userId="S::rsm19a@fsu.edu::4c6393f8-c2f8-438d-9dd9-4397ec8c9059" providerId="AD" clId="Web-{4A660D3A-836B-43B2-A653-FD50C429333B}" dt="2023-03-23T01:53:06.548" v="119"/>
          <ac:spMkLst>
            <pc:docMk/>
            <pc:sldMk cId="4094896669" sldId="372"/>
            <ac:spMk id="2" creationId="{A128B383-A3F8-F366-DE74-942356F24290}"/>
          </ac:spMkLst>
        </pc:spChg>
        <pc:spChg chg="add mod">
          <ac:chgData name="Rafael Meza" userId="S::rsm19a@fsu.edu::4c6393f8-c2f8-438d-9dd9-4397ec8c9059" providerId="AD" clId="Web-{4A660D3A-836B-43B2-A653-FD50C429333B}" dt="2023-03-23T01:53:06.954" v="120"/>
          <ac:spMkLst>
            <pc:docMk/>
            <pc:sldMk cId="4094896669" sldId="372"/>
            <ac:spMk id="45" creationId="{91E9CBF1-DEC1-D01B-82F1-B887B94B39D4}"/>
          </ac:spMkLst>
        </pc:spChg>
      </pc:sldChg>
      <pc:sldChg chg="addSp delSp modSp">
        <pc:chgData name="Rafael Meza" userId="S::rsm19a@fsu.edu::4c6393f8-c2f8-438d-9dd9-4397ec8c9059" providerId="AD" clId="Web-{4A660D3A-836B-43B2-A653-FD50C429333B}" dt="2023-03-23T01:53:03.126" v="118"/>
        <pc:sldMkLst>
          <pc:docMk/>
          <pc:sldMk cId="614348947" sldId="374"/>
        </pc:sldMkLst>
        <pc:spChg chg="del">
          <ac:chgData name="Rafael Meza" userId="S::rsm19a@fsu.edu::4c6393f8-c2f8-438d-9dd9-4397ec8c9059" providerId="AD" clId="Web-{4A660D3A-836B-43B2-A653-FD50C429333B}" dt="2023-03-23T01:53:02.657" v="117"/>
          <ac:spMkLst>
            <pc:docMk/>
            <pc:sldMk cId="614348947" sldId="374"/>
            <ac:spMk id="2" creationId="{A128B383-A3F8-F366-DE74-942356F24290}"/>
          </ac:spMkLst>
        </pc:spChg>
        <pc:spChg chg="add mod">
          <ac:chgData name="Rafael Meza" userId="S::rsm19a@fsu.edu::4c6393f8-c2f8-438d-9dd9-4397ec8c9059" providerId="AD" clId="Web-{4A660D3A-836B-43B2-A653-FD50C429333B}" dt="2023-03-23T01:53:03.126" v="118"/>
          <ac:spMkLst>
            <pc:docMk/>
            <pc:sldMk cId="614348947" sldId="374"/>
            <ac:spMk id="19" creationId="{8DA5FA53-D92B-3ADE-7FC5-6905E46B72BF}"/>
          </ac:spMkLst>
        </pc:spChg>
      </pc:sldChg>
      <pc:sldChg chg="addSp delSp modSp">
        <pc:chgData name="Rafael Meza" userId="S::rsm19a@fsu.edu::4c6393f8-c2f8-438d-9dd9-4397ec8c9059" providerId="AD" clId="Web-{4A660D3A-836B-43B2-A653-FD50C429333B}" dt="2023-03-23T01:53:18.658" v="124"/>
        <pc:sldMkLst>
          <pc:docMk/>
          <pc:sldMk cId="3419113042" sldId="379"/>
        </pc:sldMkLst>
        <pc:spChg chg="del">
          <ac:chgData name="Rafael Meza" userId="S::rsm19a@fsu.edu::4c6393f8-c2f8-438d-9dd9-4397ec8c9059" providerId="AD" clId="Web-{4A660D3A-836B-43B2-A653-FD50C429333B}" dt="2023-03-23T01:53:18.252" v="123"/>
          <ac:spMkLst>
            <pc:docMk/>
            <pc:sldMk cId="3419113042" sldId="379"/>
            <ac:spMk id="3" creationId="{44D47DA8-DC0B-DE57-CD89-36BE496453ED}"/>
          </ac:spMkLst>
        </pc:spChg>
        <pc:spChg chg="add mod">
          <ac:chgData name="Rafael Meza" userId="S::rsm19a@fsu.edu::4c6393f8-c2f8-438d-9dd9-4397ec8c9059" providerId="AD" clId="Web-{4A660D3A-836B-43B2-A653-FD50C429333B}" dt="2023-03-23T01:53:18.658" v="124"/>
          <ac:spMkLst>
            <pc:docMk/>
            <pc:sldMk cId="3419113042" sldId="379"/>
            <ac:spMk id="41" creationId="{E1265AAE-DAF3-F28A-742B-EE097000482B}"/>
          </ac:spMkLst>
        </pc:spChg>
      </pc:sldChg>
      <pc:sldChg chg="addSp delSp modSp">
        <pc:chgData name="Rafael Meza" userId="S::rsm19a@fsu.edu::4c6393f8-c2f8-438d-9dd9-4397ec8c9059" providerId="AD" clId="Web-{4A660D3A-836B-43B2-A653-FD50C429333B}" dt="2023-03-23T01:53:29.596" v="128"/>
        <pc:sldMkLst>
          <pc:docMk/>
          <pc:sldMk cId="2876037157" sldId="381"/>
        </pc:sldMkLst>
        <pc:spChg chg="del">
          <ac:chgData name="Rafael Meza" userId="S::rsm19a@fsu.edu::4c6393f8-c2f8-438d-9dd9-4397ec8c9059" providerId="AD" clId="Web-{4A660D3A-836B-43B2-A653-FD50C429333B}" dt="2023-03-23T01:53:29.143" v="127"/>
          <ac:spMkLst>
            <pc:docMk/>
            <pc:sldMk cId="2876037157" sldId="381"/>
            <ac:spMk id="3" creationId="{44D47DA8-DC0B-DE57-CD89-36BE496453ED}"/>
          </ac:spMkLst>
        </pc:spChg>
        <pc:spChg chg="add mod">
          <ac:chgData name="Rafael Meza" userId="S::rsm19a@fsu.edu::4c6393f8-c2f8-438d-9dd9-4397ec8c9059" providerId="AD" clId="Web-{4A660D3A-836B-43B2-A653-FD50C429333B}" dt="2023-03-23T01:53:29.596" v="128"/>
          <ac:spMkLst>
            <pc:docMk/>
            <pc:sldMk cId="2876037157" sldId="381"/>
            <ac:spMk id="51" creationId="{36C911B3-DECA-35C5-1317-54015D66F163}"/>
          </ac:spMkLst>
        </pc:spChg>
      </pc:sldChg>
      <pc:sldChg chg="addSp delSp modSp">
        <pc:chgData name="Rafael Meza" userId="S::rsm19a@fsu.edu::4c6393f8-c2f8-438d-9dd9-4397ec8c9059" providerId="AD" clId="Web-{4A660D3A-836B-43B2-A653-FD50C429333B}" dt="2023-03-23T01:53:23.346" v="126"/>
        <pc:sldMkLst>
          <pc:docMk/>
          <pc:sldMk cId="1212515011" sldId="382"/>
        </pc:sldMkLst>
        <pc:spChg chg="del">
          <ac:chgData name="Rafael Meza" userId="S::rsm19a@fsu.edu::4c6393f8-c2f8-438d-9dd9-4397ec8c9059" providerId="AD" clId="Web-{4A660D3A-836B-43B2-A653-FD50C429333B}" dt="2023-03-23T01:53:22.752" v="125"/>
          <ac:spMkLst>
            <pc:docMk/>
            <pc:sldMk cId="1212515011" sldId="382"/>
            <ac:spMk id="3" creationId="{44D47DA8-DC0B-DE57-CD89-36BE496453ED}"/>
          </ac:spMkLst>
        </pc:spChg>
        <pc:spChg chg="add mod">
          <ac:chgData name="Rafael Meza" userId="S::rsm19a@fsu.edu::4c6393f8-c2f8-438d-9dd9-4397ec8c9059" providerId="AD" clId="Web-{4A660D3A-836B-43B2-A653-FD50C429333B}" dt="2023-03-23T01:53:23.346" v="126"/>
          <ac:spMkLst>
            <pc:docMk/>
            <pc:sldMk cId="1212515011" sldId="382"/>
            <ac:spMk id="48" creationId="{ED05AC17-FA0D-ECE6-E0A5-D3987EE572CB}"/>
          </ac:spMkLst>
        </pc:spChg>
      </pc:sldChg>
      <pc:sldChg chg="modSp">
        <pc:chgData name="Rafael Meza" userId="S::rsm19a@fsu.edu::4c6393f8-c2f8-438d-9dd9-4397ec8c9059" providerId="AD" clId="Web-{4A660D3A-836B-43B2-A653-FD50C429333B}" dt="2023-03-23T01:51:42.229" v="89" actId="20577"/>
        <pc:sldMkLst>
          <pc:docMk/>
          <pc:sldMk cId="687008484" sldId="394"/>
        </pc:sldMkLst>
        <pc:spChg chg="mod">
          <ac:chgData name="Rafael Meza" userId="S::rsm19a@fsu.edu::4c6393f8-c2f8-438d-9dd9-4397ec8c9059" providerId="AD" clId="Web-{4A660D3A-836B-43B2-A653-FD50C429333B}" dt="2023-03-23T01:51:42.229" v="89" actId="20577"/>
          <ac:spMkLst>
            <pc:docMk/>
            <pc:sldMk cId="687008484" sldId="394"/>
            <ac:spMk id="10" creationId="{73101167-94F6-3D0F-918D-7BFCDCD9EC75}"/>
          </ac:spMkLst>
        </pc:spChg>
      </pc:sldChg>
      <pc:sldChg chg="modSp">
        <pc:chgData name="Rafael Meza" userId="S::rsm19a@fsu.edu::4c6393f8-c2f8-438d-9dd9-4397ec8c9059" providerId="AD" clId="Web-{4A660D3A-836B-43B2-A653-FD50C429333B}" dt="2023-03-23T01:51:50.808" v="100" actId="20577"/>
        <pc:sldMkLst>
          <pc:docMk/>
          <pc:sldMk cId="3287887058" sldId="397"/>
        </pc:sldMkLst>
        <pc:spChg chg="mod">
          <ac:chgData name="Rafael Meza" userId="S::rsm19a@fsu.edu::4c6393f8-c2f8-438d-9dd9-4397ec8c9059" providerId="AD" clId="Web-{4A660D3A-836B-43B2-A653-FD50C429333B}" dt="2023-03-23T01:51:50.808" v="100" actId="20577"/>
          <ac:spMkLst>
            <pc:docMk/>
            <pc:sldMk cId="3287887058" sldId="397"/>
            <ac:spMk id="2" creationId="{C12F6328-AB2D-9D4C-6DC3-0B682024AB04}"/>
          </ac:spMkLst>
        </pc:spChg>
      </pc:sldChg>
      <pc:sldChg chg="addSp modSp">
        <pc:chgData name="Rafael Meza" userId="S::rsm19a@fsu.edu::4c6393f8-c2f8-438d-9dd9-4397ec8c9059" providerId="AD" clId="Web-{4A660D3A-836B-43B2-A653-FD50C429333B}" dt="2023-03-23T01:56:47.516" v="141" actId="1076"/>
        <pc:sldMkLst>
          <pc:docMk/>
          <pc:sldMk cId="3482348284" sldId="401"/>
        </pc:sldMkLst>
        <pc:spChg chg="mod">
          <ac:chgData name="Rafael Meza" userId="S::rsm19a@fsu.edu::4c6393f8-c2f8-438d-9dd9-4397ec8c9059" providerId="AD" clId="Web-{4A660D3A-836B-43B2-A653-FD50C429333B}" dt="2023-03-23T01:56:47.516" v="141" actId="1076"/>
          <ac:spMkLst>
            <pc:docMk/>
            <pc:sldMk cId="3482348284" sldId="401"/>
            <ac:spMk id="37" creationId="{39CBA091-3A2E-5C82-42DC-6755D959A7EF}"/>
          </ac:spMkLst>
        </pc:spChg>
        <pc:spChg chg="add mod">
          <ac:chgData name="Rafael Meza" userId="S::rsm19a@fsu.edu::4c6393f8-c2f8-438d-9dd9-4397ec8c9059" providerId="AD" clId="Web-{4A660D3A-836B-43B2-A653-FD50C429333B}" dt="2023-03-23T01:56:24.514" v="139"/>
          <ac:spMkLst>
            <pc:docMk/>
            <pc:sldMk cId="3482348284" sldId="401"/>
            <ac:spMk id="39" creationId="{36C4C056-D063-8BD5-3A69-9C3898F6A77A}"/>
          </ac:spMkLst>
        </pc:spChg>
        <pc:grpChg chg="mod">
          <ac:chgData name="Rafael Meza" userId="S::rsm19a@fsu.edu::4c6393f8-c2f8-438d-9dd9-4397ec8c9059" providerId="AD" clId="Web-{4A660D3A-836B-43B2-A653-FD50C429333B}" dt="2023-03-23T01:56:42.703" v="140" actId="1076"/>
          <ac:grpSpMkLst>
            <pc:docMk/>
            <pc:sldMk cId="3482348284" sldId="401"/>
            <ac:grpSpMk id="42" creationId="{68EAC03E-2613-9A73-3988-D0DE8CC58589}"/>
          </ac:grpSpMkLst>
        </pc:grpChg>
        <pc:picChg chg="mod">
          <ac:chgData name="Rafael Meza" userId="S::rsm19a@fsu.edu::4c6393f8-c2f8-438d-9dd9-4397ec8c9059" providerId="AD" clId="Web-{4A660D3A-836B-43B2-A653-FD50C429333B}" dt="2023-03-23T01:55:10.103" v="134" actId="1076"/>
          <ac:picMkLst>
            <pc:docMk/>
            <pc:sldMk cId="3482348284" sldId="401"/>
            <ac:picMk id="18" creationId="{D94DC158-C470-3B6C-6ACF-956786BEABAF}"/>
          </ac:picMkLst>
        </pc:picChg>
      </pc:sldChg>
      <pc:sldChg chg="addSp modSp">
        <pc:chgData name="Rafael Meza" userId="S::rsm19a@fsu.edu::4c6393f8-c2f8-438d-9dd9-4397ec8c9059" providerId="AD" clId="Web-{4A660D3A-836B-43B2-A653-FD50C429333B}" dt="2023-03-23T01:57:48.833" v="147"/>
        <pc:sldMkLst>
          <pc:docMk/>
          <pc:sldMk cId="3497929753" sldId="403"/>
        </pc:sldMkLst>
        <pc:spChg chg="add mod">
          <ac:chgData name="Rafael Meza" userId="S::rsm19a@fsu.edu::4c6393f8-c2f8-438d-9dd9-4397ec8c9059" providerId="AD" clId="Web-{4A660D3A-836B-43B2-A653-FD50C429333B}" dt="2023-03-23T01:57:15.362" v="144" actId="688"/>
          <ac:spMkLst>
            <pc:docMk/>
            <pc:sldMk cId="3497929753" sldId="403"/>
            <ac:spMk id="38" creationId="{C2871E5E-608A-2332-30F1-42C9B5F7D8B8}"/>
          </ac:spMkLst>
        </pc:spChg>
        <pc:spChg chg="add mod">
          <ac:chgData name="Rafael Meza" userId="S::rsm19a@fsu.edu::4c6393f8-c2f8-438d-9dd9-4397ec8c9059" providerId="AD" clId="Web-{4A660D3A-836B-43B2-A653-FD50C429333B}" dt="2023-03-23T01:57:22.987" v="146" actId="1076"/>
          <ac:spMkLst>
            <pc:docMk/>
            <pc:sldMk cId="3497929753" sldId="403"/>
            <ac:spMk id="39" creationId="{2C4AFABC-1101-A575-902E-43571A2F5E22}"/>
          </ac:spMkLst>
        </pc:spChg>
        <pc:cxnChg chg="add">
          <ac:chgData name="Rafael Meza" userId="S::rsm19a@fsu.edu::4c6393f8-c2f8-438d-9dd9-4397ec8c9059" providerId="AD" clId="Web-{4A660D3A-836B-43B2-A653-FD50C429333B}" dt="2023-03-23T01:57:48.833" v="147"/>
          <ac:cxnSpMkLst>
            <pc:docMk/>
            <pc:sldMk cId="3497929753" sldId="403"/>
            <ac:cxnSpMk id="40" creationId="{ED992735-7728-42BE-C96C-8C86CFF06692}"/>
          </ac:cxnSpMkLst>
        </pc:cxnChg>
      </pc:sldChg>
      <pc:sldChg chg="modSp">
        <pc:chgData name="Rafael Meza" userId="S::rsm19a@fsu.edu::4c6393f8-c2f8-438d-9dd9-4397ec8c9059" providerId="AD" clId="Web-{4A660D3A-836B-43B2-A653-FD50C429333B}" dt="2023-03-23T01:48:33.779" v="76" actId="20577"/>
        <pc:sldMkLst>
          <pc:docMk/>
          <pc:sldMk cId="3389892710" sldId="426"/>
        </pc:sldMkLst>
        <pc:spChg chg="mod">
          <ac:chgData name="Rafael Meza" userId="S::rsm19a@fsu.edu::4c6393f8-c2f8-438d-9dd9-4397ec8c9059" providerId="AD" clId="Web-{4A660D3A-836B-43B2-A653-FD50C429333B}" dt="2023-03-23T01:47:53.464" v="29" actId="20577"/>
          <ac:spMkLst>
            <pc:docMk/>
            <pc:sldMk cId="3389892710" sldId="426"/>
            <ac:spMk id="239" creationId="{817AD055-A401-A5FA-2F95-7C27912B313A}"/>
          </ac:spMkLst>
        </pc:spChg>
        <pc:spChg chg="mod">
          <ac:chgData name="Rafael Meza" userId="S::rsm19a@fsu.edu::4c6393f8-c2f8-438d-9dd9-4397ec8c9059" providerId="AD" clId="Web-{4A660D3A-836B-43B2-A653-FD50C429333B}" dt="2023-03-23T01:48:33.779" v="76" actId="20577"/>
          <ac:spMkLst>
            <pc:docMk/>
            <pc:sldMk cId="3389892710" sldId="426"/>
            <ac:spMk id="240" creationId="{A68E3066-E0A1-31E3-156A-8D2AE3E15BE2}"/>
          </ac:spMkLst>
        </pc:spChg>
      </pc:sldChg>
    </pc:docChg>
  </pc:docChgLst>
  <pc:docChgLst>
    <pc:chgData clId="Web-{422E3E19-0B26-45F7-A403-71CF36D6E535}"/>
    <pc:docChg chg="modSld">
      <pc:chgData name="" userId="" providerId="" clId="Web-{422E3E19-0B26-45F7-A403-71CF36D6E535}" dt="2023-03-20T13:12:32.172" v="0" actId="20577"/>
      <pc:docMkLst>
        <pc:docMk/>
      </pc:docMkLst>
      <pc:sldChg chg="modSp">
        <pc:chgData name="" userId="" providerId="" clId="Web-{422E3E19-0B26-45F7-A403-71CF36D6E535}" dt="2023-03-20T13:12:32.172" v="0" actId="20577"/>
        <pc:sldMkLst>
          <pc:docMk/>
          <pc:sldMk cId="1799507294" sldId="256"/>
        </pc:sldMkLst>
        <pc:spChg chg="mod">
          <ac:chgData name="" userId="" providerId="" clId="Web-{422E3E19-0B26-45F7-A403-71CF36D6E535}" dt="2023-03-20T13:12:32.172" v="0" actId="20577"/>
          <ac:spMkLst>
            <pc:docMk/>
            <pc:sldMk cId="1799507294" sldId="256"/>
            <ac:spMk id="7" creationId="{3A22EF64-05B7-4CCE-9F0F-78D2A3E1B57F}"/>
          </ac:spMkLst>
        </pc:spChg>
      </pc:sldChg>
    </pc:docChg>
  </pc:docChgLst>
  <pc:docChgLst>
    <pc:chgData name="Michael Wyrick" userId="S::mw20fi@fsu.edu::f98d179f-93fa-4589-909c-d1f36c5e5365" providerId="AD" clId="Web-{B265B90F-0820-446A-9BD1-22A0192AB400}"/>
    <pc:docChg chg="modSld">
      <pc:chgData name="Michael Wyrick" userId="S::mw20fi@fsu.edu::f98d179f-93fa-4589-909c-d1f36c5e5365" providerId="AD" clId="Web-{B265B90F-0820-446A-9BD1-22A0192AB400}" dt="2023-01-26T03:51:17.299" v="4" actId="14100"/>
      <pc:docMkLst>
        <pc:docMk/>
      </pc:docMkLst>
      <pc:sldChg chg="addSp delSp modSp">
        <pc:chgData name="Michael Wyrick" userId="S::mw20fi@fsu.edu::f98d179f-93fa-4589-909c-d1f36c5e5365" providerId="AD" clId="Web-{B265B90F-0820-446A-9BD1-22A0192AB400}" dt="2023-01-26T03:51:17.299" v="4" actId="14100"/>
        <pc:sldMkLst>
          <pc:docMk/>
          <pc:sldMk cId="3287887058" sldId="397"/>
        </pc:sldMkLst>
        <pc:picChg chg="add del mod">
          <ac:chgData name="Michael Wyrick" userId="S::mw20fi@fsu.edu::f98d179f-93fa-4589-909c-d1f36c5e5365" providerId="AD" clId="Web-{B265B90F-0820-446A-9BD1-22A0192AB400}" dt="2023-01-26T03:50:17.454" v="2"/>
          <ac:picMkLst>
            <pc:docMk/>
            <pc:sldMk cId="3287887058" sldId="397"/>
            <ac:picMk id="7" creationId="{C9851DDE-EC9C-0742-1C72-C1EBEEC95E33}"/>
          </ac:picMkLst>
        </pc:picChg>
        <pc:picChg chg="add mod">
          <ac:chgData name="Michael Wyrick" userId="S::mw20fi@fsu.edu::f98d179f-93fa-4589-909c-d1f36c5e5365" providerId="AD" clId="Web-{B265B90F-0820-446A-9BD1-22A0192AB400}" dt="2023-01-26T03:51:17.299" v="4" actId="14100"/>
          <ac:picMkLst>
            <pc:docMk/>
            <pc:sldMk cId="3287887058" sldId="397"/>
            <ac:picMk id="8" creationId="{7058E80E-2E4B-8DA5-E27E-608D4AA7936D}"/>
          </ac:picMkLst>
        </pc:picChg>
      </pc:sldChg>
    </pc:docChg>
  </pc:docChgLst>
  <pc:docChgLst>
    <pc:chgData name="Cameron Barnes" userId="S::cab19j@fsu.edu::d8a92c99-960a-4e6a-a6c2-c1e42f6e3095" providerId="AD" clId="Web-{35C98A2F-16A9-4642-91A1-F9B253A90BCF}"/>
    <pc:docChg chg="addSld delSld modSld sldOrd modSection">
      <pc:chgData name="Cameron Barnes" userId="S::cab19j@fsu.edu::d8a92c99-960a-4e6a-a6c2-c1e42f6e3095" providerId="AD" clId="Web-{35C98A2F-16A9-4642-91A1-F9B253A90BCF}" dt="2023-01-21T18:21:11.120" v="125"/>
      <pc:docMkLst>
        <pc:docMk/>
      </pc:docMkLst>
      <pc:sldChg chg="ord">
        <pc:chgData name="Cameron Barnes" userId="S::cab19j@fsu.edu::d8a92c99-960a-4e6a-a6c2-c1e42f6e3095" providerId="AD" clId="Web-{35C98A2F-16A9-4642-91A1-F9B253A90BCF}" dt="2023-01-21T18:10:50.772" v="56"/>
        <pc:sldMkLst>
          <pc:docMk/>
          <pc:sldMk cId="2750239876" sldId="268"/>
        </pc:sldMkLst>
      </pc:sldChg>
      <pc:sldChg chg="addSp delSp modSp">
        <pc:chgData name="Cameron Barnes" userId="S::cab19j@fsu.edu::d8a92c99-960a-4e6a-a6c2-c1e42f6e3095" providerId="AD" clId="Web-{35C98A2F-16A9-4642-91A1-F9B253A90BCF}" dt="2023-01-21T18:10:24.521" v="55"/>
        <pc:sldMkLst>
          <pc:docMk/>
          <pc:sldMk cId="4094896669" sldId="372"/>
        </pc:sldMkLst>
        <pc:spChg chg="mod">
          <ac:chgData name="Cameron Barnes" userId="S::cab19j@fsu.edu::d8a92c99-960a-4e6a-a6c2-c1e42f6e3095" providerId="AD" clId="Web-{35C98A2F-16A9-4642-91A1-F9B253A90BCF}" dt="2023-01-21T18:09:06.503" v="44"/>
          <ac:spMkLst>
            <pc:docMk/>
            <pc:sldMk cId="4094896669" sldId="372"/>
            <ac:spMk id="4" creationId="{D3887F84-4751-82F0-E5FD-AE2E282D69D7}"/>
          </ac:spMkLst>
        </pc:spChg>
        <pc:spChg chg="del">
          <ac:chgData name="Cameron Barnes" userId="S::cab19j@fsu.edu::d8a92c99-960a-4e6a-a6c2-c1e42f6e3095" providerId="AD" clId="Web-{35C98A2F-16A9-4642-91A1-F9B253A90BCF}" dt="2023-01-21T18:05:47.168" v="15"/>
          <ac:spMkLst>
            <pc:docMk/>
            <pc:sldMk cId="4094896669" sldId="372"/>
            <ac:spMk id="14" creationId="{1FDCFA39-DF37-6D48-DF11-463E83B667EB}"/>
          </ac:spMkLst>
        </pc:spChg>
        <pc:spChg chg="del">
          <ac:chgData name="Cameron Barnes" userId="S::cab19j@fsu.edu::d8a92c99-960a-4e6a-a6c2-c1e42f6e3095" providerId="AD" clId="Web-{35C98A2F-16A9-4642-91A1-F9B253A90BCF}" dt="2023-01-21T18:05:47.168" v="14"/>
          <ac:spMkLst>
            <pc:docMk/>
            <pc:sldMk cId="4094896669" sldId="372"/>
            <ac:spMk id="15" creationId="{51E7FA0E-EB29-BFFC-963F-B0330719C47A}"/>
          </ac:spMkLst>
        </pc:spChg>
        <pc:spChg chg="del">
          <ac:chgData name="Cameron Barnes" userId="S::cab19j@fsu.edu::d8a92c99-960a-4e6a-a6c2-c1e42f6e3095" providerId="AD" clId="Web-{35C98A2F-16A9-4642-91A1-F9B253A90BCF}" dt="2023-01-21T18:05:47.168" v="13"/>
          <ac:spMkLst>
            <pc:docMk/>
            <pc:sldMk cId="4094896669" sldId="372"/>
            <ac:spMk id="16" creationId="{7CF72099-E845-A2A5-E51D-E4BF7302CD4F}"/>
          </ac:spMkLst>
        </pc:spChg>
        <pc:spChg chg="del">
          <ac:chgData name="Cameron Barnes" userId="S::cab19j@fsu.edu::d8a92c99-960a-4e6a-a6c2-c1e42f6e3095" providerId="AD" clId="Web-{35C98A2F-16A9-4642-91A1-F9B253A90BCF}" dt="2023-01-21T18:05:47.168" v="12"/>
          <ac:spMkLst>
            <pc:docMk/>
            <pc:sldMk cId="4094896669" sldId="372"/>
            <ac:spMk id="17" creationId="{C5566833-C55F-9401-3C0A-BD7605477749}"/>
          </ac:spMkLst>
        </pc:spChg>
        <pc:spChg chg="del">
          <ac:chgData name="Cameron Barnes" userId="S::cab19j@fsu.edu::d8a92c99-960a-4e6a-a6c2-c1e42f6e3095" providerId="AD" clId="Web-{35C98A2F-16A9-4642-91A1-F9B253A90BCF}" dt="2023-01-21T18:05:47.168" v="11"/>
          <ac:spMkLst>
            <pc:docMk/>
            <pc:sldMk cId="4094896669" sldId="372"/>
            <ac:spMk id="18" creationId="{BF9A8CA4-D188-46A3-676B-FE58655F0EC9}"/>
          </ac:spMkLst>
        </pc:spChg>
        <pc:spChg chg="add mod">
          <ac:chgData name="Cameron Barnes" userId="S::cab19j@fsu.edu::d8a92c99-960a-4e6a-a6c2-c1e42f6e3095" providerId="AD" clId="Web-{35C98A2F-16A9-4642-91A1-F9B253A90BCF}" dt="2023-01-21T18:10:08.521" v="51"/>
          <ac:spMkLst>
            <pc:docMk/>
            <pc:sldMk cId="4094896669" sldId="372"/>
            <ac:spMk id="19" creationId="{1939086C-AAED-62B2-57C9-CB1310616CFF}"/>
          </ac:spMkLst>
        </pc:spChg>
        <pc:spChg chg="add del mod">
          <ac:chgData name="Cameron Barnes" userId="S::cab19j@fsu.edu::d8a92c99-960a-4e6a-a6c2-c1e42f6e3095" providerId="AD" clId="Web-{35C98A2F-16A9-4642-91A1-F9B253A90BCF}" dt="2023-01-21T18:06:39.889" v="26"/>
          <ac:spMkLst>
            <pc:docMk/>
            <pc:sldMk cId="4094896669" sldId="372"/>
            <ac:spMk id="20" creationId="{354A8BBA-3C9F-8DFC-750B-D37A2645C6DF}"/>
          </ac:spMkLst>
        </pc:spChg>
        <pc:spChg chg="add del mod">
          <ac:chgData name="Cameron Barnes" userId="S::cab19j@fsu.edu::d8a92c99-960a-4e6a-a6c2-c1e42f6e3095" providerId="AD" clId="Web-{35C98A2F-16A9-4642-91A1-F9B253A90BCF}" dt="2023-01-21T18:06:41.233" v="27"/>
          <ac:spMkLst>
            <pc:docMk/>
            <pc:sldMk cId="4094896669" sldId="372"/>
            <ac:spMk id="21" creationId="{417033C6-9ABD-799F-DD0A-0FF126BF7534}"/>
          </ac:spMkLst>
        </pc:spChg>
        <pc:spChg chg="add mod">
          <ac:chgData name="Cameron Barnes" userId="S::cab19j@fsu.edu::d8a92c99-960a-4e6a-a6c2-c1e42f6e3095" providerId="AD" clId="Web-{35C98A2F-16A9-4642-91A1-F9B253A90BCF}" dt="2023-01-21T18:10:13.021" v="52"/>
          <ac:spMkLst>
            <pc:docMk/>
            <pc:sldMk cId="4094896669" sldId="372"/>
            <ac:spMk id="22" creationId="{5C9C149F-CAF9-C9A0-250F-A0314C0AB91A}"/>
          </ac:spMkLst>
        </pc:spChg>
        <pc:spChg chg="add mod">
          <ac:chgData name="Cameron Barnes" userId="S::cab19j@fsu.edu::d8a92c99-960a-4e6a-a6c2-c1e42f6e3095" providerId="AD" clId="Web-{35C98A2F-16A9-4642-91A1-F9B253A90BCF}" dt="2023-01-21T18:10:16.833" v="53"/>
          <ac:spMkLst>
            <pc:docMk/>
            <pc:sldMk cId="4094896669" sldId="372"/>
            <ac:spMk id="23" creationId="{6192B457-9C17-643E-1736-1CFCCA56C9D0}"/>
          </ac:spMkLst>
        </pc:spChg>
        <pc:spChg chg="add mod">
          <ac:chgData name="Cameron Barnes" userId="S::cab19j@fsu.edu::d8a92c99-960a-4e6a-a6c2-c1e42f6e3095" providerId="AD" clId="Web-{35C98A2F-16A9-4642-91A1-F9B253A90BCF}" dt="2023-01-21T18:10:19.849" v="54"/>
          <ac:spMkLst>
            <pc:docMk/>
            <pc:sldMk cId="4094896669" sldId="372"/>
            <ac:spMk id="24" creationId="{EE2D19CA-A8A2-EE4B-32FE-764F60C41B9D}"/>
          </ac:spMkLst>
        </pc:spChg>
        <pc:spChg chg="add mod">
          <ac:chgData name="Cameron Barnes" userId="S::cab19j@fsu.edu::d8a92c99-960a-4e6a-a6c2-c1e42f6e3095" providerId="AD" clId="Web-{35C98A2F-16A9-4642-91A1-F9B253A90BCF}" dt="2023-01-21T18:10:24.521" v="55"/>
          <ac:spMkLst>
            <pc:docMk/>
            <pc:sldMk cId="4094896669" sldId="372"/>
            <ac:spMk id="25" creationId="{5482ABD9-A630-24EB-7AE6-D8A9C1AB30DB}"/>
          </ac:spMkLst>
        </pc:spChg>
        <pc:grpChg chg="del">
          <ac:chgData name="Cameron Barnes" userId="S::cab19j@fsu.edu::d8a92c99-960a-4e6a-a6c2-c1e42f6e3095" providerId="AD" clId="Web-{35C98A2F-16A9-4642-91A1-F9B253A90BCF}" dt="2023-01-21T18:05:44.418" v="10"/>
          <ac:grpSpMkLst>
            <pc:docMk/>
            <pc:sldMk cId="4094896669" sldId="372"/>
            <ac:grpSpMk id="13" creationId="{3B912342-83DA-74DC-ACAF-441DF9420B22}"/>
          </ac:grpSpMkLst>
        </pc:grpChg>
      </pc:sldChg>
      <pc:sldChg chg="del">
        <pc:chgData name="Cameron Barnes" userId="S::cab19j@fsu.edu::d8a92c99-960a-4e6a-a6c2-c1e42f6e3095" providerId="AD" clId="Web-{35C98A2F-16A9-4642-91A1-F9B253A90BCF}" dt="2023-01-21T18:10:59.725" v="59"/>
        <pc:sldMkLst>
          <pc:docMk/>
          <pc:sldMk cId="1442602501" sldId="373"/>
        </pc:sldMkLst>
      </pc:sldChg>
      <pc:sldChg chg="modSp add ord replId">
        <pc:chgData name="Cameron Barnes" userId="S::cab19j@fsu.edu::d8a92c99-960a-4e6a-a6c2-c1e42f6e3095" providerId="AD" clId="Web-{35C98A2F-16A9-4642-91A1-F9B253A90BCF}" dt="2023-01-21T18:08:58.253" v="43" actId="1076"/>
        <pc:sldMkLst>
          <pc:docMk/>
          <pc:sldMk cId="614348947" sldId="374"/>
        </pc:sldMkLst>
        <pc:spChg chg="mod">
          <ac:chgData name="Cameron Barnes" userId="S::cab19j@fsu.edu::d8a92c99-960a-4e6a-a6c2-c1e42f6e3095" providerId="AD" clId="Web-{35C98A2F-16A9-4642-91A1-F9B253A90BCF}" dt="2023-01-21T18:08:51.721" v="42"/>
          <ac:spMkLst>
            <pc:docMk/>
            <pc:sldMk cId="614348947" sldId="374"/>
            <ac:spMk id="4" creationId="{D3887F84-4751-82F0-E5FD-AE2E282D69D7}"/>
          </ac:spMkLst>
        </pc:spChg>
        <pc:spChg chg="mod">
          <ac:chgData name="Cameron Barnes" userId="S::cab19j@fsu.edu::d8a92c99-960a-4e6a-a6c2-c1e42f6e3095" providerId="AD" clId="Web-{35C98A2F-16A9-4642-91A1-F9B253A90BCF}" dt="2023-01-21T18:08:58.253" v="43" actId="1076"/>
          <ac:spMkLst>
            <pc:docMk/>
            <pc:sldMk cId="614348947" sldId="374"/>
            <ac:spMk id="6" creationId="{E2AAAFCB-8E95-B8FE-6E75-7B5803C1EF52}"/>
          </ac:spMkLst>
        </pc:spChg>
      </pc:sldChg>
      <pc:sldChg chg="addSp delSp modSp add replId addAnim delAnim">
        <pc:chgData name="Cameron Barnes" userId="S::cab19j@fsu.edu::d8a92c99-960a-4e6a-a6c2-c1e42f6e3095" providerId="AD" clId="Web-{35C98A2F-16A9-4642-91A1-F9B253A90BCF}" dt="2023-01-21T18:21:11.120" v="125"/>
        <pc:sldMkLst>
          <pc:docMk/>
          <pc:sldMk cId="3461218789" sldId="375"/>
        </pc:sldMkLst>
        <pc:spChg chg="mod">
          <ac:chgData name="Cameron Barnes" userId="S::cab19j@fsu.edu::d8a92c99-960a-4e6a-a6c2-c1e42f6e3095" providerId="AD" clId="Web-{35C98A2F-16A9-4642-91A1-F9B253A90BCF}" dt="2023-01-21T18:11:15.038" v="65" actId="20577"/>
          <ac:spMkLst>
            <pc:docMk/>
            <pc:sldMk cId="3461218789" sldId="375"/>
            <ac:spMk id="2" creationId="{50A0476C-74FC-63E4-B9CF-CC9920B748C6}"/>
          </ac:spMkLst>
        </pc:spChg>
        <pc:spChg chg="del mod">
          <ac:chgData name="Cameron Barnes" userId="S::cab19j@fsu.edu::d8a92c99-960a-4e6a-a6c2-c1e42f6e3095" providerId="AD" clId="Web-{35C98A2F-16A9-4642-91A1-F9B253A90BCF}" dt="2023-01-21T18:11:18.663" v="67"/>
          <ac:spMkLst>
            <pc:docMk/>
            <pc:sldMk cId="3461218789" sldId="375"/>
            <ac:spMk id="5" creationId="{6EC52B46-E5A4-DECB-F40D-FE3ECB994595}"/>
          </ac:spMkLst>
        </pc:spChg>
        <pc:spChg chg="add mod">
          <ac:chgData name="Cameron Barnes" userId="S::cab19j@fsu.edu::d8a92c99-960a-4e6a-a6c2-c1e42f6e3095" providerId="AD" clId="Web-{35C98A2F-16A9-4642-91A1-F9B253A90BCF}" dt="2023-01-21T18:11:22.992" v="68" actId="1076"/>
          <ac:spMkLst>
            <pc:docMk/>
            <pc:sldMk cId="3461218789" sldId="375"/>
            <ac:spMk id="7" creationId="{3C73EFB2-AB19-3F73-D360-1C05B86AD1F9}"/>
          </ac:spMkLst>
        </pc:spChg>
        <pc:spChg chg="add mod">
          <ac:chgData name="Cameron Barnes" userId="S::cab19j@fsu.edu::d8a92c99-960a-4e6a-a6c2-c1e42f6e3095" providerId="AD" clId="Web-{35C98A2F-16A9-4642-91A1-F9B253A90BCF}" dt="2023-01-21T18:16:29.767" v="78"/>
          <ac:spMkLst>
            <pc:docMk/>
            <pc:sldMk cId="3461218789" sldId="375"/>
            <ac:spMk id="10" creationId="{3422C56C-769E-1FF8-33AC-8CD5AC89C371}"/>
          </ac:spMkLst>
        </pc:spChg>
        <pc:spChg chg="add mod">
          <ac:chgData name="Cameron Barnes" userId="S::cab19j@fsu.edu::d8a92c99-960a-4e6a-a6c2-c1e42f6e3095" providerId="AD" clId="Web-{35C98A2F-16A9-4642-91A1-F9B253A90BCF}" dt="2023-01-21T18:17:52.754" v="100"/>
          <ac:spMkLst>
            <pc:docMk/>
            <pc:sldMk cId="3461218789" sldId="375"/>
            <ac:spMk id="15" creationId="{690763FC-848E-5407-5A04-B877C57E0CE2}"/>
          </ac:spMkLst>
        </pc:spChg>
        <pc:spChg chg="add mod">
          <ac:chgData name="Cameron Barnes" userId="S::cab19j@fsu.edu::d8a92c99-960a-4e6a-a6c2-c1e42f6e3095" providerId="AD" clId="Web-{35C98A2F-16A9-4642-91A1-F9B253A90BCF}" dt="2023-01-21T18:20:35.900" v="116"/>
          <ac:spMkLst>
            <pc:docMk/>
            <pc:sldMk cId="3461218789" sldId="375"/>
            <ac:spMk id="19" creationId="{D003B473-9AC5-DFF9-F5BB-4BDD24C92F08}"/>
          </ac:spMkLst>
        </pc:spChg>
        <pc:spChg chg="del">
          <ac:chgData name="Cameron Barnes" userId="S::cab19j@fsu.edu::d8a92c99-960a-4e6a-a6c2-c1e42f6e3095" providerId="AD" clId="Web-{35C98A2F-16A9-4642-91A1-F9B253A90BCF}" dt="2023-01-21T18:19:14.913" v="102"/>
          <ac:spMkLst>
            <pc:docMk/>
            <pc:sldMk cId="3461218789" sldId="375"/>
            <ac:spMk id="42" creationId="{CDCA4C85-6213-69CC-89F7-34BABDB27263}"/>
          </ac:spMkLst>
        </pc:spChg>
        <pc:spChg chg="del">
          <ac:chgData name="Cameron Barnes" userId="S::cab19j@fsu.edu::d8a92c99-960a-4e6a-a6c2-c1e42f6e3095" providerId="AD" clId="Web-{35C98A2F-16A9-4642-91A1-F9B253A90BCF}" dt="2023-01-21T18:21:05.010" v="121"/>
          <ac:spMkLst>
            <pc:docMk/>
            <pc:sldMk cId="3461218789" sldId="375"/>
            <ac:spMk id="43" creationId="{82F1B643-0FB9-B3B9-5334-2991185397D9}"/>
          </ac:spMkLst>
        </pc:spChg>
        <pc:spChg chg="mod">
          <ac:chgData name="Cameron Barnes" userId="S::cab19j@fsu.edu::d8a92c99-960a-4e6a-a6c2-c1e42f6e3095" providerId="AD" clId="Web-{35C98A2F-16A9-4642-91A1-F9B253A90BCF}" dt="2023-01-21T18:12:17.665" v="73" actId="1076"/>
          <ac:spMkLst>
            <pc:docMk/>
            <pc:sldMk cId="3461218789" sldId="375"/>
            <ac:spMk id="63" creationId="{BB400444-4C63-AE51-8C93-57D7DA514A72}"/>
          </ac:spMkLst>
        </pc:spChg>
        <pc:spChg chg="del mod">
          <ac:chgData name="Cameron Barnes" userId="S::cab19j@fsu.edu::d8a92c99-960a-4e6a-a6c2-c1e42f6e3095" providerId="AD" clId="Web-{35C98A2F-16A9-4642-91A1-F9B253A90BCF}" dt="2023-01-21T18:19:21.007" v="106"/>
          <ac:spMkLst>
            <pc:docMk/>
            <pc:sldMk cId="3461218789" sldId="375"/>
            <ac:spMk id="1024" creationId="{CDCC2F7A-BD87-39C4-83BC-8E42CA68BE91}"/>
          </ac:spMkLst>
        </pc:spChg>
        <pc:spChg chg="del mod">
          <ac:chgData name="Cameron Barnes" userId="S::cab19j@fsu.edu::d8a92c99-960a-4e6a-a6c2-c1e42f6e3095" providerId="AD" clId="Web-{35C98A2F-16A9-4642-91A1-F9B253A90BCF}" dt="2023-01-21T18:21:11.120" v="125"/>
          <ac:spMkLst>
            <pc:docMk/>
            <pc:sldMk cId="3461218789" sldId="375"/>
            <ac:spMk id="1025" creationId="{2BD2CCD2-B0DC-7A6C-244C-E0B2C0F3740A}"/>
          </ac:spMkLst>
        </pc:spChg>
        <pc:grpChg chg="add del mod">
          <ac:chgData name="Cameron Barnes" userId="S::cab19j@fsu.edu::d8a92c99-960a-4e6a-a6c2-c1e42f6e3095" providerId="AD" clId="Web-{35C98A2F-16A9-4642-91A1-F9B253A90BCF}" dt="2023-01-21T18:12:27.759" v="74"/>
          <ac:grpSpMkLst>
            <pc:docMk/>
            <pc:sldMk cId="3461218789" sldId="375"/>
            <ac:grpSpMk id="8" creationId="{6C022417-51E4-AB32-DF93-D97770EAFCEB}"/>
          </ac:grpSpMkLst>
        </pc:grpChg>
        <pc:grpChg chg="add mod">
          <ac:chgData name="Cameron Barnes" userId="S::cab19j@fsu.edu::d8a92c99-960a-4e6a-a6c2-c1e42f6e3095" providerId="AD" clId="Web-{35C98A2F-16A9-4642-91A1-F9B253A90BCF}" dt="2023-01-21T18:17:06.253" v="88" actId="14100"/>
          <ac:grpSpMkLst>
            <pc:docMk/>
            <pc:sldMk cId="3461218789" sldId="375"/>
            <ac:grpSpMk id="13" creationId="{49D21EAA-3883-166C-183D-86DACF8D2432}"/>
          </ac:grpSpMkLst>
        </pc:grpChg>
        <pc:grpChg chg="add">
          <ac:chgData name="Cameron Barnes" userId="S::cab19j@fsu.edu::d8a92c99-960a-4e6a-a6c2-c1e42f6e3095" providerId="AD" clId="Web-{35C98A2F-16A9-4642-91A1-F9B253A90BCF}" dt="2023-01-21T18:18:03.145" v="101"/>
          <ac:grpSpMkLst>
            <pc:docMk/>
            <pc:sldMk cId="3461218789" sldId="375"/>
            <ac:grpSpMk id="17" creationId="{D945AAF6-6C13-5567-7CF7-209CA94FC9A5}"/>
          </ac:grpSpMkLst>
        </pc:grpChg>
        <pc:grpChg chg="add mod">
          <ac:chgData name="Cameron Barnes" userId="S::cab19j@fsu.edu::d8a92c99-960a-4e6a-a6c2-c1e42f6e3095" providerId="AD" clId="Web-{35C98A2F-16A9-4642-91A1-F9B253A90BCF}" dt="2023-01-21T18:21:02.026" v="120" actId="1076"/>
          <ac:grpSpMkLst>
            <pc:docMk/>
            <pc:sldMk cId="3461218789" sldId="375"/>
            <ac:grpSpMk id="22" creationId="{BBDD48E8-5230-EE97-C23B-9EDB9F34A4EF}"/>
          </ac:grpSpMkLst>
        </pc:grpChg>
        <pc:picChg chg="add mod">
          <ac:chgData name="Cameron Barnes" userId="S::cab19j@fsu.edu::d8a92c99-960a-4e6a-a6c2-c1e42f6e3095" providerId="AD" clId="Web-{35C98A2F-16A9-4642-91A1-F9B253A90BCF}" dt="2023-01-21T18:16:43.096" v="83" actId="1076"/>
          <ac:picMkLst>
            <pc:docMk/>
            <pc:sldMk cId="3461218789" sldId="375"/>
            <ac:picMk id="12" creationId="{3929BD93-607B-9AB0-C511-1363264E0143}"/>
          </ac:picMkLst>
        </pc:picChg>
        <pc:picChg chg="add mod">
          <ac:chgData name="Cameron Barnes" userId="S::cab19j@fsu.edu::d8a92c99-960a-4e6a-a6c2-c1e42f6e3095" providerId="AD" clId="Web-{35C98A2F-16A9-4642-91A1-F9B253A90BCF}" dt="2023-01-21T18:17:46.801" v="99" actId="1076"/>
          <ac:picMkLst>
            <pc:docMk/>
            <pc:sldMk cId="3461218789" sldId="375"/>
            <ac:picMk id="16" creationId="{50B17360-61DF-C873-204F-E5D6DC07F262}"/>
          </ac:picMkLst>
        </pc:picChg>
        <pc:picChg chg="add mod">
          <ac:chgData name="Cameron Barnes" userId="S::cab19j@fsu.edu::d8a92c99-960a-4e6a-a6c2-c1e42f6e3095" providerId="AD" clId="Web-{35C98A2F-16A9-4642-91A1-F9B253A90BCF}" dt="2023-01-21T18:20:24.728" v="115" actId="1076"/>
          <ac:picMkLst>
            <pc:docMk/>
            <pc:sldMk cId="3461218789" sldId="375"/>
            <ac:picMk id="21" creationId="{5305116E-4D63-14E8-D53A-498A6CFAA5A2}"/>
          </ac:picMkLst>
        </pc:picChg>
        <pc:picChg chg="del">
          <ac:chgData name="Cameron Barnes" userId="S::cab19j@fsu.edu::d8a92c99-960a-4e6a-a6c2-c1e42f6e3095" providerId="AD" clId="Web-{35C98A2F-16A9-4642-91A1-F9B253A90BCF}" dt="2023-01-21T18:19:16.741" v="103"/>
          <ac:picMkLst>
            <pc:docMk/>
            <pc:sldMk cId="3461218789" sldId="375"/>
            <ac:picMk id="59" creationId="{A2932CAF-A135-E367-5489-87BE814C51B7}"/>
          </ac:picMkLst>
        </pc:picChg>
        <pc:picChg chg="del">
          <ac:chgData name="Cameron Barnes" userId="S::cab19j@fsu.edu::d8a92c99-960a-4e6a-a6c2-c1e42f6e3095" providerId="AD" clId="Web-{35C98A2F-16A9-4642-91A1-F9B253A90BCF}" dt="2023-01-21T18:21:07.667" v="123"/>
          <ac:picMkLst>
            <pc:docMk/>
            <pc:sldMk cId="3461218789" sldId="375"/>
            <ac:picMk id="60" creationId="{788A6EEA-6D3C-1D9D-4852-28719E020687}"/>
          </ac:picMkLst>
        </pc:picChg>
        <pc:cxnChg chg="del">
          <ac:chgData name="Cameron Barnes" userId="S::cab19j@fsu.edu::d8a92c99-960a-4e6a-a6c2-c1e42f6e3095" providerId="AD" clId="Web-{35C98A2F-16A9-4642-91A1-F9B253A90BCF}" dt="2023-01-21T18:17:13.175" v="89"/>
          <ac:cxnSpMkLst>
            <pc:docMk/>
            <pc:sldMk cId="3461218789" sldId="375"/>
            <ac:cxnSpMk id="48" creationId="{A05036C2-AA1A-4540-B87E-3005169E8026}"/>
          </ac:cxnSpMkLst>
        </pc:cxnChg>
        <pc:cxnChg chg="del">
          <ac:chgData name="Cameron Barnes" userId="S::cab19j@fsu.edu::d8a92c99-960a-4e6a-a6c2-c1e42f6e3095" providerId="AD" clId="Web-{35C98A2F-16A9-4642-91A1-F9B253A90BCF}" dt="2023-01-21T18:19:22.585" v="107"/>
          <ac:cxnSpMkLst>
            <pc:docMk/>
            <pc:sldMk cId="3461218789" sldId="375"/>
            <ac:cxnSpMk id="51" creationId="{BE3CA136-A7F6-FF58-80D1-91B0D6276538}"/>
          </ac:cxnSpMkLst>
        </pc:cxnChg>
        <pc:cxnChg chg="del">
          <ac:chgData name="Cameron Barnes" userId="S::cab19j@fsu.edu::d8a92c99-960a-4e6a-a6c2-c1e42f6e3095" providerId="AD" clId="Web-{35C98A2F-16A9-4642-91A1-F9B253A90BCF}" dt="2023-01-21T18:21:06.479" v="122"/>
          <ac:cxnSpMkLst>
            <pc:docMk/>
            <pc:sldMk cId="3461218789" sldId="375"/>
            <ac:cxnSpMk id="54" creationId="{248725D5-B097-0A94-6EDE-141DAA2859CE}"/>
          </ac:cxnSpMkLst>
        </pc:cxnChg>
      </pc:sldChg>
      <pc:sldChg chg="add del replId">
        <pc:chgData name="Cameron Barnes" userId="S::cab19j@fsu.edu::d8a92c99-960a-4e6a-a6c2-c1e42f6e3095" providerId="AD" clId="Web-{35C98A2F-16A9-4642-91A1-F9B253A90BCF}" dt="2023-01-21T18:10:57.803" v="58"/>
        <pc:sldMkLst>
          <pc:docMk/>
          <pc:sldMk cId="4024743779" sldId="375"/>
        </pc:sldMkLst>
      </pc:sldChg>
    </pc:docChg>
  </pc:docChgLst>
  <pc:docChgLst>
    <pc:chgData name="Cole Gutknecht" userId="S::cmg18f@fsu.edu::a28868de-78fd-43e4-a6f6-635d12dc781e" providerId="AD" clId="Web-{464FFE1E-6B15-49DC-A14C-31AA494F49AC}"/>
    <pc:docChg chg="modSld">
      <pc:chgData name="Cole Gutknecht" userId="S::cmg18f@fsu.edu::a28868de-78fd-43e4-a6f6-635d12dc781e" providerId="AD" clId="Web-{464FFE1E-6B15-49DC-A14C-31AA494F49AC}" dt="2023-01-24T17:07:40.721" v="8" actId="1076"/>
      <pc:docMkLst>
        <pc:docMk/>
      </pc:docMkLst>
      <pc:sldChg chg="addSp delSp modSp">
        <pc:chgData name="Cole Gutknecht" userId="S::cmg18f@fsu.edu::a28868de-78fd-43e4-a6f6-635d12dc781e" providerId="AD" clId="Web-{464FFE1E-6B15-49DC-A14C-31AA494F49AC}" dt="2023-01-24T17:07:40.721" v="8" actId="1076"/>
        <pc:sldMkLst>
          <pc:docMk/>
          <pc:sldMk cId="3956933917" sldId="259"/>
        </pc:sldMkLst>
        <pc:picChg chg="add mod">
          <ac:chgData name="Cole Gutknecht" userId="S::cmg18f@fsu.edu::a28868de-78fd-43e4-a6f6-635d12dc781e" providerId="AD" clId="Web-{464FFE1E-6B15-49DC-A14C-31AA494F49AC}" dt="2023-01-24T17:07:40.721" v="8" actId="1076"/>
          <ac:picMkLst>
            <pc:docMk/>
            <pc:sldMk cId="3956933917" sldId="259"/>
            <ac:picMk id="7" creationId="{566BD383-78EB-CDBF-EA5C-DEF84249F498}"/>
          </ac:picMkLst>
        </pc:picChg>
        <pc:picChg chg="del">
          <ac:chgData name="Cole Gutknecht" userId="S::cmg18f@fsu.edu::a28868de-78fd-43e4-a6f6-635d12dc781e" providerId="AD" clId="Web-{464FFE1E-6B15-49DC-A14C-31AA494F49AC}" dt="2023-01-24T17:06:57.751" v="0"/>
          <ac:picMkLst>
            <pc:docMk/>
            <pc:sldMk cId="3956933917" sldId="259"/>
            <ac:picMk id="36" creationId="{76005BF5-7585-E6D2-6BFD-EA749BDDD085}"/>
          </ac:picMkLst>
        </pc:picChg>
      </pc:sldChg>
    </pc:docChg>
  </pc:docChgLst>
  <pc:docChgLst>
    <pc:chgData name="Cole Gutknecht" userId="S::cmg18f@fsu.edu::a28868de-78fd-43e4-a6f6-635d12dc781e" providerId="AD" clId="Web-{DC053615-5E1F-482E-B573-2406C401C493}"/>
    <pc:docChg chg="modSld">
      <pc:chgData name="Cole Gutknecht" userId="S::cmg18f@fsu.edu::a28868de-78fd-43e4-a6f6-635d12dc781e" providerId="AD" clId="Web-{DC053615-5E1F-482E-B573-2406C401C493}" dt="2023-03-23T04:33:01.727" v="17"/>
      <pc:docMkLst>
        <pc:docMk/>
      </pc:docMkLst>
      <pc:sldChg chg="modNotes">
        <pc:chgData name="Cole Gutknecht" userId="S::cmg18f@fsu.edu::a28868de-78fd-43e4-a6f6-635d12dc781e" providerId="AD" clId="Web-{DC053615-5E1F-482E-B573-2406C401C493}" dt="2023-03-23T04:33:01.727" v="17"/>
        <pc:sldMkLst>
          <pc:docMk/>
          <pc:sldMk cId="2603868298" sldId="417"/>
        </pc:sldMkLst>
      </pc:sldChg>
    </pc:docChg>
  </pc:docChgLst>
  <pc:docChgLst>
    <pc:chgData name="Cole Gutknecht" userId="a28868de-78fd-43e4-a6f6-635d12dc781e" providerId="ADAL" clId="{1B3F4069-4FD9-514A-A06A-5FDB68C16F09}"/>
    <pc:docChg chg="custSel modSld">
      <pc:chgData name="Cole Gutknecht" userId="a28868de-78fd-43e4-a6f6-635d12dc781e" providerId="ADAL" clId="{1B3F4069-4FD9-514A-A06A-5FDB68C16F09}" dt="2023-03-23T04:27:24.550" v="48"/>
      <pc:docMkLst>
        <pc:docMk/>
      </pc:docMkLst>
      <pc:sldChg chg="modSp mod">
        <pc:chgData name="Cole Gutknecht" userId="a28868de-78fd-43e4-a6f6-635d12dc781e" providerId="ADAL" clId="{1B3F4069-4FD9-514A-A06A-5FDB68C16F09}" dt="2023-03-23T04:27:14.135" v="46" actId="20577"/>
        <pc:sldMkLst>
          <pc:docMk/>
          <pc:sldMk cId="1242348262" sldId="362"/>
        </pc:sldMkLst>
        <pc:spChg chg="mod">
          <ac:chgData name="Cole Gutknecht" userId="a28868de-78fd-43e4-a6f6-635d12dc781e" providerId="ADAL" clId="{1B3F4069-4FD9-514A-A06A-5FDB68C16F09}" dt="2023-03-23T04:27:14.135" v="46" actId="20577"/>
          <ac:spMkLst>
            <pc:docMk/>
            <pc:sldMk cId="1242348262" sldId="362"/>
            <ac:spMk id="41" creationId="{2D734E5C-72B5-2FF2-CAC6-2C1EB0FCA281}"/>
          </ac:spMkLst>
        </pc:spChg>
      </pc:sldChg>
      <pc:sldChg chg="modSp mod">
        <pc:chgData name="Cole Gutknecht" userId="a28868de-78fd-43e4-a6f6-635d12dc781e" providerId="ADAL" clId="{1B3F4069-4FD9-514A-A06A-5FDB68C16F09}" dt="2023-03-23T04:27:20.397" v="47"/>
        <pc:sldMkLst>
          <pc:docMk/>
          <pc:sldMk cId="140433370" sldId="385"/>
        </pc:sldMkLst>
        <pc:spChg chg="mod">
          <ac:chgData name="Cole Gutknecht" userId="a28868de-78fd-43e4-a6f6-635d12dc781e" providerId="ADAL" clId="{1B3F4069-4FD9-514A-A06A-5FDB68C16F09}" dt="2023-03-23T04:27:20.397" v="47"/>
          <ac:spMkLst>
            <pc:docMk/>
            <pc:sldMk cId="140433370" sldId="385"/>
            <ac:spMk id="51" creationId="{BE4F81C9-BA94-C9EF-F099-F8F0E3C3E7FD}"/>
          </ac:spMkLst>
        </pc:spChg>
      </pc:sldChg>
      <pc:sldChg chg="modSp mod">
        <pc:chgData name="Cole Gutknecht" userId="a28868de-78fd-43e4-a6f6-635d12dc781e" providerId="ADAL" clId="{1B3F4069-4FD9-514A-A06A-5FDB68C16F09}" dt="2023-03-23T04:27:24.550" v="48"/>
        <pc:sldMkLst>
          <pc:docMk/>
          <pc:sldMk cId="3361663127" sldId="386"/>
        </pc:sldMkLst>
        <pc:spChg chg="mod">
          <ac:chgData name="Cole Gutknecht" userId="a28868de-78fd-43e4-a6f6-635d12dc781e" providerId="ADAL" clId="{1B3F4069-4FD9-514A-A06A-5FDB68C16F09}" dt="2023-03-23T04:27:24.550" v="48"/>
          <ac:spMkLst>
            <pc:docMk/>
            <pc:sldMk cId="3361663127" sldId="386"/>
            <ac:spMk id="51" creationId="{B11A0478-5CE6-D82F-C14D-50BD7669B08A}"/>
          </ac:spMkLst>
        </pc:spChg>
      </pc:sldChg>
      <pc:sldChg chg="modSp mod">
        <pc:chgData name="Cole Gutknecht" userId="a28868de-78fd-43e4-a6f6-635d12dc781e" providerId="ADAL" clId="{1B3F4069-4FD9-514A-A06A-5FDB68C16F09}" dt="2023-03-23T04:27:06.440" v="28" actId="20577"/>
        <pc:sldMkLst>
          <pc:docMk/>
          <pc:sldMk cId="2603868298" sldId="417"/>
        </pc:sldMkLst>
        <pc:spChg chg="mod">
          <ac:chgData name="Cole Gutknecht" userId="a28868de-78fd-43e4-a6f6-635d12dc781e" providerId="ADAL" clId="{1B3F4069-4FD9-514A-A06A-5FDB68C16F09}" dt="2023-03-23T04:27:06.440" v="28" actId="20577"/>
          <ac:spMkLst>
            <pc:docMk/>
            <pc:sldMk cId="2603868298" sldId="417"/>
            <ac:spMk id="2" creationId="{C12F6328-AB2D-9D4C-6DC3-0B682024AB04}"/>
          </ac:spMkLst>
        </pc:spChg>
      </pc:sldChg>
    </pc:docChg>
  </pc:docChgLst>
  <pc:docChgLst>
    <pc:chgData name="Cole Gutknecht" userId="a28868de-78fd-43e4-a6f6-635d12dc781e" providerId="ADAL" clId="{C850D30E-D9F4-7641-9A95-F99349B4F629}"/>
    <pc:docChg chg="modSld">
      <pc:chgData name="Cole Gutknecht" userId="a28868de-78fd-43e4-a6f6-635d12dc781e" providerId="ADAL" clId="{C850D30E-D9F4-7641-9A95-F99349B4F629}" dt="2023-02-21T01:56:04.422" v="10" actId="1076"/>
      <pc:docMkLst>
        <pc:docMk/>
      </pc:docMkLst>
      <pc:sldChg chg="modSp mod">
        <pc:chgData name="Cole Gutknecht" userId="a28868de-78fd-43e4-a6f6-635d12dc781e" providerId="ADAL" clId="{C850D30E-D9F4-7641-9A95-F99349B4F629}" dt="2023-02-21T01:56:04.422" v="10" actId="1076"/>
        <pc:sldMkLst>
          <pc:docMk/>
          <pc:sldMk cId="3766326025" sldId="416"/>
        </pc:sldMkLst>
        <pc:graphicFrameChg chg="mod modGraphic">
          <ac:chgData name="Cole Gutknecht" userId="a28868de-78fd-43e4-a6f6-635d12dc781e" providerId="ADAL" clId="{C850D30E-D9F4-7641-9A95-F99349B4F629}" dt="2023-02-20T19:27:24.572" v="8" actId="339"/>
          <ac:graphicFrameMkLst>
            <pc:docMk/>
            <pc:sldMk cId="3766326025" sldId="416"/>
            <ac:graphicFrameMk id="2" creationId="{7FD0D8A2-A83C-4332-B6F6-87ED1281FBF5}"/>
          </ac:graphicFrameMkLst>
        </pc:graphicFrameChg>
        <pc:picChg chg="mod">
          <ac:chgData name="Cole Gutknecht" userId="a28868de-78fd-43e4-a6f6-635d12dc781e" providerId="ADAL" clId="{C850D30E-D9F4-7641-9A95-F99349B4F629}" dt="2023-02-21T01:56:04.422" v="10" actId="1076"/>
          <ac:picMkLst>
            <pc:docMk/>
            <pc:sldMk cId="3766326025" sldId="416"/>
            <ac:picMk id="7" creationId="{0AE12741-40A4-4D18-BF06-63CA57643453}"/>
          </ac:picMkLst>
        </pc:picChg>
      </pc:sldChg>
      <pc:sldChg chg="modSp mod">
        <pc:chgData name="Cole Gutknecht" userId="a28868de-78fd-43e4-a6f6-635d12dc781e" providerId="ADAL" clId="{C850D30E-D9F4-7641-9A95-F99349B4F629}" dt="2023-02-21T01:55:39.562" v="9" actId="339"/>
        <pc:sldMkLst>
          <pc:docMk/>
          <pc:sldMk cId="2603868298" sldId="417"/>
        </pc:sldMkLst>
        <pc:graphicFrameChg chg="modGraphic">
          <ac:chgData name="Cole Gutknecht" userId="a28868de-78fd-43e4-a6f6-635d12dc781e" providerId="ADAL" clId="{C850D30E-D9F4-7641-9A95-F99349B4F629}" dt="2023-02-21T01:55:39.562" v="9" actId="339"/>
          <ac:graphicFrameMkLst>
            <pc:docMk/>
            <pc:sldMk cId="2603868298" sldId="417"/>
            <ac:graphicFrameMk id="10" creationId="{2543A55B-4CEC-C88E-54F9-24D6735B7B0E}"/>
          </ac:graphicFrameMkLst>
        </pc:graphicFrameChg>
      </pc:sldChg>
    </pc:docChg>
  </pc:docChgLst>
  <pc:docChgLst>
    <pc:chgData name="Rafael Meza" userId="S::rsm19a@fsu.edu::4c6393f8-c2f8-438d-9dd9-4397ec8c9059" providerId="AD" clId="Web-{8588F282-5345-42AA-89FE-AB15F40A4236}"/>
    <pc:docChg chg="modSld">
      <pc:chgData name="Rafael Meza" userId="S::rsm19a@fsu.edu::4c6393f8-c2f8-438d-9dd9-4397ec8c9059" providerId="AD" clId="Web-{8588F282-5345-42AA-89FE-AB15F40A4236}" dt="2023-02-20T00:00:12.807" v="1" actId="1076"/>
      <pc:docMkLst>
        <pc:docMk/>
      </pc:docMkLst>
      <pc:sldChg chg="modSp">
        <pc:chgData name="Rafael Meza" userId="S::rsm19a@fsu.edu::4c6393f8-c2f8-438d-9dd9-4397ec8c9059" providerId="AD" clId="Web-{8588F282-5345-42AA-89FE-AB15F40A4236}" dt="2023-02-20T00:00:12.807" v="1" actId="1076"/>
        <pc:sldMkLst>
          <pc:docMk/>
          <pc:sldMk cId="1799507294" sldId="256"/>
        </pc:sldMkLst>
        <pc:spChg chg="mod">
          <ac:chgData name="Rafael Meza" userId="S::rsm19a@fsu.edu::4c6393f8-c2f8-438d-9dd9-4397ec8c9059" providerId="AD" clId="Web-{8588F282-5345-42AA-89FE-AB15F40A4236}" dt="2023-02-20T00:00:12.807" v="1" actId="1076"/>
          <ac:spMkLst>
            <pc:docMk/>
            <pc:sldMk cId="1799507294" sldId="256"/>
            <ac:spMk id="7" creationId="{3A22EF64-05B7-4CCE-9F0F-78D2A3E1B57F}"/>
          </ac:spMkLst>
        </pc:spChg>
      </pc:sldChg>
    </pc:docChg>
  </pc:docChgLst>
  <pc:docChgLst>
    <pc:chgData name="Cameron Barnes" userId="S::cab19j@fsu.edu::d8a92c99-960a-4e6a-a6c2-c1e42f6e3095" providerId="AD" clId="Web-{47393FBC-7AC3-4752-A5EC-D252464A5ACD}"/>
    <pc:docChg chg="modSld">
      <pc:chgData name="Cameron Barnes" userId="S::cab19j@fsu.edu::d8a92c99-960a-4e6a-a6c2-c1e42f6e3095" providerId="AD" clId="Web-{47393FBC-7AC3-4752-A5EC-D252464A5ACD}" dt="2023-02-20T18:55:43.083" v="56" actId="20577"/>
      <pc:docMkLst>
        <pc:docMk/>
      </pc:docMkLst>
      <pc:sldChg chg="addSp delSp modSp">
        <pc:chgData name="Cameron Barnes" userId="S::cab19j@fsu.edu::d8a92c99-960a-4e6a-a6c2-c1e42f6e3095" providerId="AD" clId="Web-{47393FBC-7AC3-4752-A5EC-D252464A5ACD}" dt="2023-02-20T18:55:43.083" v="56" actId="20577"/>
        <pc:sldMkLst>
          <pc:docMk/>
          <pc:sldMk cId="4285963740" sldId="320"/>
        </pc:sldMkLst>
        <pc:spChg chg="topLvl">
          <ac:chgData name="Cameron Barnes" userId="S::cab19j@fsu.edu::d8a92c99-960a-4e6a-a6c2-c1e42f6e3095" providerId="AD" clId="Web-{47393FBC-7AC3-4752-A5EC-D252464A5ACD}" dt="2023-02-20T18:48:34.839" v="7"/>
          <ac:spMkLst>
            <pc:docMk/>
            <pc:sldMk cId="4285963740" sldId="320"/>
            <ac:spMk id="3" creationId="{76AA9560-049B-E96A-5D01-B26772DA1BC8}"/>
          </ac:spMkLst>
        </pc:spChg>
        <pc:spChg chg="del mod">
          <ac:chgData name="Cameron Barnes" userId="S::cab19j@fsu.edu::d8a92c99-960a-4e6a-a6c2-c1e42f6e3095" providerId="AD" clId="Web-{47393FBC-7AC3-4752-A5EC-D252464A5ACD}" dt="2023-02-20T18:54:34.175" v="20"/>
          <ac:spMkLst>
            <pc:docMk/>
            <pc:sldMk cId="4285963740" sldId="320"/>
            <ac:spMk id="5" creationId="{05BBF1FF-1BD1-EBBF-A589-2F9AE1B95DAB}"/>
          </ac:spMkLst>
        </pc:spChg>
        <pc:spChg chg="topLvl">
          <ac:chgData name="Cameron Barnes" userId="S::cab19j@fsu.edu::d8a92c99-960a-4e6a-a6c2-c1e42f6e3095" providerId="AD" clId="Web-{47393FBC-7AC3-4752-A5EC-D252464A5ACD}" dt="2023-02-20T18:48:34.839" v="7"/>
          <ac:spMkLst>
            <pc:docMk/>
            <pc:sldMk cId="4285963740" sldId="320"/>
            <ac:spMk id="45" creationId="{9EACF7E0-32CB-0841-62F5-51044B623655}"/>
          </ac:spMkLst>
        </pc:spChg>
        <pc:spChg chg="topLvl">
          <ac:chgData name="Cameron Barnes" userId="S::cab19j@fsu.edu::d8a92c99-960a-4e6a-a6c2-c1e42f6e3095" providerId="AD" clId="Web-{47393FBC-7AC3-4752-A5EC-D252464A5ACD}" dt="2023-02-20T18:48:34.839" v="7"/>
          <ac:spMkLst>
            <pc:docMk/>
            <pc:sldMk cId="4285963740" sldId="320"/>
            <ac:spMk id="46" creationId="{6A5B89E3-43CB-635F-BE10-17FA71600742}"/>
          </ac:spMkLst>
        </pc:spChg>
        <pc:spChg chg="add mod">
          <ac:chgData name="Cameron Barnes" userId="S::cab19j@fsu.edu::d8a92c99-960a-4e6a-a6c2-c1e42f6e3095" providerId="AD" clId="Web-{47393FBC-7AC3-4752-A5EC-D252464A5ACD}" dt="2023-02-20T18:55:43.083" v="56" actId="20577"/>
          <ac:spMkLst>
            <pc:docMk/>
            <pc:sldMk cId="4285963740" sldId="320"/>
            <ac:spMk id="17434" creationId="{5680EC2D-B3D1-70F6-B7AA-EBBC729B8743}"/>
          </ac:spMkLst>
        </pc:spChg>
        <pc:grpChg chg="topLvl">
          <ac:chgData name="Cameron Barnes" userId="S::cab19j@fsu.edu::d8a92c99-960a-4e6a-a6c2-c1e42f6e3095" providerId="AD" clId="Web-{47393FBC-7AC3-4752-A5EC-D252464A5ACD}" dt="2023-02-20T18:48:34.839" v="7"/>
          <ac:grpSpMkLst>
            <pc:docMk/>
            <pc:sldMk cId="4285963740" sldId="320"/>
            <ac:grpSpMk id="2" creationId="{12C1B30F-B440-D138-2C94-10ADFDBDC5F8}"/>
          </ac:grpSpMkLst>
        </pc:grpChg>
        <pc:grpChg chg="del mod">
          <ac:chgData name="Cameron Barnes" userId="S::cab19j@fsu.edu::d8a92c99-960a-4e6a-a6c2-c1e42f6e3095" providerId="AD" clId="Web-{47393FBC-7AC3-4752-A5EC-D252464A5ACD}" dt="2023-02-20T18:48:34.839" v="7"/>
          <ac:grpSpMkLst>
            <pc:docMk/>
            <pc:sldMk cId="4285963740" sldId="320"/>
            <ac:grpSpMk id="49" creationId="{78B6844E-B0C4-A104-4212-D094B6D1565C}"/>
          </ac:grpSpMkLst>
        </pc:grpChg>
        <pc:grpChg chg="add mod">
          <ac:chgData name="Cameron Barnes" userId="S::cab19j@fsu.edu::d8a92c99-960a-4e6a-a6c2-c1e42f6e3095" providerId="AD" clId="Web-{47393FBC-7AC3-4752-A5EC-D252464A5ACD}" dt="2023-02-20T18:54:39.738" v="21" actId="1076"/>
          <ac:grpSpMkLst>
            <pc:docMk/>
            <pc:sldMk cId="4285963740" sldId="320"/>
            <ac:grpSpMk id="17432" creationId="{BF965F12-A26B-56E8-D14B-1F79ACE84C4A}"/>
          </ac:grpSpMkLst>
        </pc:grpChg>
        <pc:picChg chg="topLvl">
          <ac:chgData name="Cameron Barnes" userId="S::cab19j@fsu.edu::d8a92c99-960a-4e6a-a6c2-c1e42f6e3095" providerId="AD" clId="Web-{47393FBC-7AC3-4752-A5EC-D252464A5ACD}" dt="2023-02-20T18:48:34.839" v="7"/>
          <ac:picMkLst>
            <pc:docMk/>
            <pc:sldMk cId="4285963740" sldId="320"/>
            <ac:picMk id="17410" creationId="{ABBD6EB1-0DA5-907E-B426-7C69FD214E28}"/>
          </ac:picMkLst>
        </pc:picChg>
        <pc:cxnChg chg="ord topLvl">
          <ac:chgData name="Cameron Barnes" userId="S::cab19j@fsu.edu::d8a92c99-960a-4e6a-a6c2-c1e42f6e3095" providerId="AD" clId="Web-{47393FBC-7AC3-4752-A5EC-D252464A5ACD}" dt="2023-02-20T18:54:08.987" v="17"/>
          <ac:cxnSpMkLst>
            <pc:docMk/>
            <pc:sldMk cId="4285963740" sldId="320"/>
            <ac:cxnSpMk id="47" creationId="{2FC1FFD4-AC42-441C-4142-1D9A6BFEB8ED}"/>
          </ac:cxnSpMkLst>
        </pc:cxnChg>
      </pc:sldChg>
      <pc:sldChg chg="modSp">
        <pc:chgData name="Cameron Barnes" userId="S::cab19j@fsu.edu::d8a92c99-960a-4e6a-a6c2-c1e42f6e3095" providerId="AD" clId="Web-{47393FBC-7AC3-4752-A5EC-D252464A5ACD}" dt="2023-02-20T18:32:41.145" v="0" actId="20577"/>
        <pc:sldMkLst>
          <pc:docMk/>
          <pc:sldMk cId="3997781709" sldId="411"/>
        </pc:sldMkLst>
        <pc:spChg chg="mod">
          <ac:chgData name="Cameron Barnes" userId="S::cab19j@fsu.edu::d8a92c99-960a-4e6a-a6c2-c1e42f6e3095" providerId="AD" clId="Web-{47393FBC-7AC3-4752-A5EC-D252464A5ACD}" dt="2023-02-20T18:32:41.145" v="0" actId="20577"/>
          <ac:spMkLst>
            <pc:docMk/>
            <pc:sldMk cId="3997781709" sldId="411"/>
            <ac:spMk id="9" creationId="{1D504DEE-5577-EB3E-6C43-15737804B9EF}"/>
          </ac:spMkLst>
        </pc:spChg>
      </pc:sldChg>
    </pc:docChg>
  </pc:docChgLst>
  <pc:docChgLst>
    <pc:chgData name="Michael Wyrick" userId="S::mw20fi@fsu.edu::f98d179f-93fa-4589-909c-d1f36c5e5365" providerId="AD" clId="Web-{31556167-C06E-446D-B09F-4594E6B87753}"/>
    <pc:docChg chg="modSld">
      <pc:chgData name="Michael Wyrick" userId="S::mw20fi@fsu.edu::f98d179f-93fa-4589-909c-d1f36c5e5365" providerId="AD" clId="Web-{31556167-C06E-446D-B09F-4594E6B87753}" dt="2023-01-23T19:09:23.959" v="14" actId="1076"/>
      <pc:docMkLst>
        <pc:docMk/>
      </pc:docMkLst>
      <pc:sldChg chg="addSp delSp modSp">
        <pc:chgData name="Michael Wyrick" userId="S::mw20fi@fsu.edu::f98d179f-93fa-4589-909c-d1f36c5e5365" providerId="AD" clId="Web-{31556167-C06E-446D-B09F-4594E6B87753}" dt="2023-01-23T19:09:23.959" v="14" actId="1076"/>
        <pc:sldMkLst>
          <pc:docMk/>
          <pc:sldMk cId="3956933917" sldId="259"/>
        </pc:sldMkLst>
        <pc:picChg chg="del">
          <ac:chgData name="Michael Wyrick" userId="S::mw20fi@fsu.edu::f98d179f-93fa-4589-909c-d1f36c5e5365" providerId="AD" clId="Web-{31556167-C06E-446D-B09F-4594E6B87753}" dt="2023-01-23T19:08:43.551" v="6"/>
          <ac:picMkLst>
            <pc:docMk/>
            <pc:sldMk cId="3956933917" sldId="259"/>
            <ac:picMk id="7" creationId="{80755708-4614-6FDA-5ECD-175DAE5076BF}"/>
          </ac:picMkLst>
        </pc:picChg>
        <pc:picChg chg="add del mod">
          <ac:chgData name="Michael Wyrick" userId="S::mw20fi@fsu.edu::f98d179f-93fa-4589-909c-d1f36c5e5365" providerId="AD" clId="Web-{31556167-C06E-446D-B09F-4594E6B87753}" dt="2023-01-23T19:07:47.988" v="1"/>
          <ac:picMkLst>
            <pc:docMk/>
            <pc:sldMk cId="3956933917" sldId="259"/>
            <ac:picMk id="16" creationId="{E405134D-7BA3-4A50-6C9E-86D0DAB2618F}"/>
          </ac:picMkLst>
        </pc:picChg>
        <pc:picChg chg="add mod">
          <ac:chgData name="Michael Wyrick" userId="S::mw20fi@fsu.edu::f98d179f-93fa-4589-909c-d1f36c5e5365" providerId="AD" clId="Web-{31556167-C06E-446D-B09F-4594E6B87753}" dt="2023-01-23T19:09:23.959" v="14" actId="1076"/>
          <ac:picMkLst>
            <pc:docMk/>
            <pc:sldMk cId="3956933917" sldId="259"/>
            <ac:picMk id="29" creationId="{598D88AB-D0A3-D28F-0312-AC5D8403B5A8}"/>
          </ac:picMkLst>
        </pc:picChg>
        <pc:picChg chg="add del mod">
          <ac:chgData name="Michael Wyrick" userId="S::mw20fi@fsu.edu::f98d179f-93fa-4589-909c-d1f36c5e5365" providerId="AD" clId="Web-{31556167-C06E-446D-B09F-4594E6B87753}" dt="2023-01-23T19:08:36.817" v="5"/>
          <ac:picMkLst>
            <pc:docMk/>
            <pc:sldMk cId="3956933917" sldId="259"/>
            <ac:picMk id="32" creationId="{5BD97548-4C17-93CB-E850-3E3FDCC35B04}"/>
          </ac:picMkLst>
        </pc:picChg>
      </pc:sldChg>
    </pc:docChg>
  </pc:docChgLst>
  <pc:docChgLst>
    <pc:chgData name="Cole Gutknecht" userId="S::cmg18f@fsu.edu::a28868de-78fd-43e4-a6f6-635d12dc781e" providerId="AD" clId="Web-{AC1761F0-C707-42B0-8CD9-34803A62D531}"/>
    <pc:docChg chg="modSld">
      <pc:chgData name="Cole Gutknecht" userId="S::cmg18f@fsu.edu::a28868de-78fd-43e4-a6f6-635d12dc781e" providerId="AD" clId="Web-{AC1761F0-C707-42B0-8CD9-34803A62D531}" dt="2023-03-23T04:25:21.719" v="67" actId="20577"/>
      <pc:docMkLst>
        <pc:docMk/>
      </pc:docMkLst>
      <pc:sldChg chg="modSp">
        <pc:chgData name="Cole Gutknecht" userId="S::cmg18f@fsu.edu::a28868de-78fd-43e4-a6f6-635d12dc781e" providerId="AD" clId="Web-{AC1761F0-C707-42B0-8CD9-34803A62D531}" dt="2023-03-23T04:25:21.719" v="67" actId="20577"/>
        <pc:sldMkLst>
          <pc:docMk/>
          <pc:sldMk cId="4182551186" sldId="420"/>
        </pc:sldMkLst>
        <pc:spChg chg="mod">
          <ac:chgData name="Cole Gutknecht" userId="S::cmg18f@fsu.edu::a28868de-78fd-43e4-a6f6-635d12dc781e" providerId="AD" clId="Web-{AC1761F0-C707-42B0-8CD9-34803A62D531}" dt="2023-03-23T04:25:21.719" v="67" actId="20577"/>
          <ac:spMkLst>
            <pc:docMk/>
            <pc:sldMk cId="4182551186" sldId="420"/>
            <ac:spMk id="6" creationId="{478AADCE-34FA-B75D-8AE7-550AED8C2B76}"/>
          </ac:spMkLst>
        </pc:spChg>
      </pc:sldChg>
    </pc:docChg>
  </pc:docChgLst>
  <pc:docChgLst>
    <pc:chgData name="Rafael Meza" userId="S::rsm19a@fsu.edu::4c6393f8-c2f8-438d-9dd9-4397ec8c9059" providerId="AD" clId="Web-{5B4A4FF8-FE58-4CBB-84FC-99270EEBBA4C}"/>
    <pc:docChg chg="modSld">
      <pc:chgData name="Rafael Meza" userId="S::rsm19a@fsu.edu::4c6393f8-c2f8-438d-9dd9-4397ec8c9059" providerId="AD" clId="Web-{5B4A4FF8-FE58-4CBB-84FC-99270EEBBA4C}" dt="2023-01-24T17:11:08.555" v="8" actId="1076"/>
      <pc:docMkLst>
        <pc:docMk/>
      </pc:docMkLst>
      <pc:sldChg chg="modSp">
        <pc:chgData name="Rafael Meza" userId="S::rsm19a@fsu.edu::4c6393f8-c2f8-438d-9dd9-4397ec8c9059" providerId="AD" clId="Web-{5B4A4FF8-FE58-4CBB-84FC-99270EEBBA4C}" dt="2023-01-24T17:11:08.555" v="8" actId="1076"/>
        <pc:sldMkLst>
          <pc:docMk/>
          <pc:sldMk cId="3956933917" sldId="259"/>
        </pc:sldMkLst>
        <pc:picChg chg="mod">
          <ac:chgData name="Rafael Meza" userId="S::rsm19a@fsu.edu::4c6393f8-c2f8-438d-9dd9-4397ec8c9059" providerId="AD" clId="Web-{5B4A4FF8-FE58-4CBB-84FC-99270EEBBA4C}" dt="2023-01-24T17:11:02.790" v="3" actId="1076"/>
          <ac:picMkLst>
            <pc:docMk/>
            <pc:sldMk cId="3956933917" sldId="259"/>
            <ac:picMk id="7" creationId="{566BD383-78EB-CDBF-EA5C-DEF84249F498}"/>
          </ac:picMkLst>
        </pc:picChg>
        <pc:picChg chg="mod">
          <ac:chgData name="Rafael Meza" userId="S::rsm19a@fsu.edu::4c6393f8-c2f8-438d-9dd9-4397ec8c9059" providerId="AD" clId="Web-{5B4A4FF8-FE58-4CBB-84FC-99270EEBBA4C}" dt="2023-01-24T17:11:08.540" v="7" actId="1076"/>
          <ac:picMkLst>
            <pc:docMk/>
            <pc:sldMk cId="3956933917" sldId="259"/>
            <ac:picMk id="16" creationId="{40480296-0AF7-631E-7D55-11BBBAA73414}"/>
          </ac:picMkLst>
        </pc:picChg>
        <pc:picChg chg="mod">
          <ac:chgData name="Rafael Meza" userId="S::rsm19a@fsu.edu::4c6393f8-c2f8-438d-9dd9-4397ec8c9059" providerId="AD" clId="Web-{5B4A4FF8-FE58-4CBB-84FC-99270EEBBA4C}" dt="2023-01-24T17:11:08.555" v="8" actId="1076"/>
          <ac:picMkLst>
            <pc:docMk/>
            <pc:sldMk cId="3956933917" sldId="259"/>
            <ac:picMk id="29" creationId="{598D88AB-D0A3-D28F-0312-AC5D8403B5A8}"/>
          </ac:picMkLst>
        </pc:picChg>
        <pc:picChg chg="mod">
          <ac:chgData name="Rafael Meza" userId="S::rsm19a@fsu.edu::4c6393f8-c2f8-438d-9dd9-4397ec8c9059" providerId="AD" clId="Web-{5B4A4FF8-FE58-4CBB-84FC-99270EEBBA4C}" dt="2023-01-24T17:11:08.477" v="5" actId="1076"/>
          <ac:picMkLst>
            <pc:docMk/>
            <pc:sldMk cId="3956933917" sldId="259"/>
            <ac:picMk id="30" creationId="{EF1BAB3E-970C-2285-3DBA-8D0597CB0875}"/>
          </ac:picMkLst>
        </pc:picChg>
        <pc:picChg chg="mod">
          <ac:chgData name="Rafael Meza" userId="S::rsm19a@fsu.edu::4c6393f8-c2f8-438d-9dd9-4397ec8c9059" providerId="AD" clId="Web-{5B4A4FF8-FE58-4CBB-84FC-99270EEBBA4C}" dt="2023-01-24T17:11:08.493" v="6" actId="1076"/>
          <ac:picMkLst>
            <pc:docMk/>
            <pc:sldMk cId="3956933917" sldId="259"/>
            <ac:picMk id="31" creationId="{FD0C5AE6-89BD-03E9-84F4-B1F939A72992}"/>
          </ac:picMkLst>
        </pc:picChg>
      </pc:sldChg>
    </pc:docChg>
  </pc:docChgLst>
  <pc:docChgLst>
    <pc:chgData name="Cameron Barnes" userId="S::cab19j@fsu.edu::d8a92c99-960a-4e6a-a6c2-c1e42f6e3095" providerId="AD" clId="Web-{F696568D-0EE2-44C9-83EF-C081D22AAB0D}"/>
    <pc:docChg chg="addSld delSld modSld sldOrd modSection">
      <pc:chgData name="Cameron Barnes" userId="S::cab19j@fsu.edu::d8a92c99-960a-4e6a-a6c2-c1e42f6e3095" providerId="AD" clId="Web-{F696568D-0EE2-44C9-83EF-C081D22AAB0D}" dt="2023-01-20T19:00:05.375" v="122"/>
      <pc:docMkLst>
        <pc:docMk/>
      </pc:docMkLst>
      <pc:sldChg chg="addSp delSp modSp">
        <pc:chgData name="Cameron Barnes" userId="S::cab19j@fsu.edu::d8a92c99-960a-4e6a-a6c2-c1e42f6e3095" providerId="AD" clId="Web-{F696568D-0EE2-44C9-83EF-C081D22AAB0D}" dt="2023-01-20T18:47:40.683" v="5" actId="1076"/>
        <pc:sldMkLst>
          <pc:docMk/>
          <pc:sldMk cId="3956933917" sldId="259"/>
        </pc:sldMkLst>
        <pc:picChg chg="del">
          <ac:chgData name="Cameron Barnes" userId="S::cab19j@fsu.edu::d8a92c99-960a-4e6a-a6c2-c1e42f6e3095" providerId="AD" clId="Web-{F696568D-0EE2-44C9-83EF-C081D22AAB0D}" dt="2023-01-20T18:47:09.979" v="0"/>
          <ac:picMkLst>
            <pc:docMk/>
            <pc:sldMk cId="3956933917" sldId="259"/>
            <ac:picMk id="16" creationId="{001C75FF-B3FE-4D84-85C7-E374A21E626A}"/>
          </ac:picMkLst>
        </pc:picChg>
        <pc:picChg chg="add mod">
          <ac:chgData name="Cameron Barnes" userId="S::cab19j@fsu.edu::d8a92c99-960a-4e6a-a6c2-c1e42f6e3095" providerId="AD" clId="Web-{F696568D-0EE2-44C9-83EF-C081D22AAB0D}" dt="2023-01-20T18:47:40.683" v="5" actId="1076"/>
          <ac:picMkLst>
            <pc:docMk/>
            <pc:sldMk cId="3956933917" sldId="259"/>
            <ac:picMk id="30" creationId="{EF1BAB3E-970C-2285-3DBA-8D0597CB0875}"/>
          </ac:picMkLst>
        </pc:picChg>
      </pc:sldChg>
      <pc:sldChg chg="ord">
        <pc:chgData name="Cameron Barnes" userId="S::cab19j@fsu.edu::d8a92c99-960a-4e6a-a6c2-c1e42f6e3095" providerId="AD" clId="Web-{F696568D-0EE2-44C9-83EF-C081D22AAB0D}" dt="2023-01-20T18:54:53.726" v="94"/>
        <pc:sldMkLst>
          <pc:docMk/>
          <pc:sldMk cId="2461593253" sldId="270"/>
        </pc:sldMkLst>
      </pc:sldChg>
      <pc:sldChg chg="modSp">
        <pc:chgData name="Cameron Barnes" userId="S::cab19j@fsu.edu::d8a92c99-960a-4e6a-a6c2-c1e42f6e3095" providerId="AD" clId="Web-{F696568D-0EE2-44C9-83EF-C081D22AAB0D}" dt="2023-01-20T18:48:09.278" v="7" actId="1076"/>
        <pc:sldMkLst>
          <pc:docMk/>
          <pc:sldMk cId="3648978169" sldId="280"/>
        </pc:sldMkLst>
        <pc:picChg chg="mod">
          <ac:chgData name="Cameron Barnes" userId="S::cab19j@fsu.edu::d8a92c99-960a-4e6a-a6c2-c1e42f6e3095" providerId="AD" clId="Web-{F696568D-0EE2-44C9-83EF-C081D22AAB0D}" dt="2023-01-20T18:48:09.278" v="7" actId="1076"/>
          <ac:picMkLst>
            <pc:docMk/>
            <pc:sldMk cId="3648978169" sldId="280"/>
            <ac:picMk id="9" creationId="{9BCE5199-F261-DE3B-CECD-7ED83A3902A3}"/>
          </ac:picMkLst>
        </pc:picChg>
      </pc:sldChg>
      <pc:sldChg chg="mod ord modShow">
        <pc:chgData name="Cameron Barnes" userId="S::cab19j@fsu.edu::d8a92c99-960a-4e6a-a6c2-c1e42f6e3095" providerId="AD" clId="Web-{F696568D-0EE2-44C9-83EF-C081D22AAB0D}" dt="2023-01-20T18:58:26.981" v="119"/>
        <pc:sldMkLst>
          <pc:docMk/>
          <pc:sldMk cId="3566069390" sldId="289"/>
        </pc:sldMkLst>
      </pc:sldChg>
      <pc:sldChg chg="mod ord modShow">
        <pc:chgData name="Cameron Barnes" userId="S::cab19j@fsu.edu::d8a92c99-960a-4e6a-a6c2-c1e42f6e3095" providerId="AD" clId="Web-{F696568D-0EE2-44C9-83EF-C081D22AAB0D}" dt="2023-01-20T18:56:17.525" v="98"/>
        <pc:sldMkLst>
          <pc:docMk/>
          <pc:sldMk cId="3408378951" sldId="317"/>
        </pc:sldMkLst>
      </pc:sldChg>
      <pc:sldChg chg="del">
        <pc:chgData name="Cameron Barnes" userId="S::cab19j@fsu.edu::d8a92c99-960a-4e6a-a6c2-c1e42f6e3095" providerId="AD" clId="Web-{F696568D-0EE2-44C9-83EF-C081D22AAB0D}" dt="2023-01-20T18:55:13.836" v="96"/>
        <pc:sldMkLst>
          <pc:docMk/>
          <pc:sldMk cId="1523021925" sldId="359"/>
        </pc:sldMkLst>
      </pc:sldChg>
      <pc:sldChg chg="mod modShow">
        <pc:chgData name="Cameron Barnes" userId="S::cab19j@fsu.edu::d8a92c99-960a-4e6a-a6c2-c1e42f6e3095" providerId="AD" clId="Web-{F696568D-0EE2-44C9-83EF-C081D22AAB0D}" dt="2023-01-20T18:59:04.248" v="120"/>
        <pc:sldMkLst>
          <pc:docMk/>
          <pc:sldMk cId="2911836649" sldId="370"/>
        </pc:sldMkLst>
      </pc:sldChg>
      <pc:sldChg chg="mod modShow">
        <pc:chgData name="Cameron Barnes" userId="S::cab19j@fsu.edu::d8a92c99-960a-4e6a-a6c2-c1e42f6e3095" providerId="AD" clId="Web-{F696568D-0EE2-44C9-83EF-C081D22AAB0D}" dt="2023-01-20T18:59:07.451" v="121"/>
        <pc:sldMkLst>
          <pc:docMk/>
          <pc:sldMk cId="1261037583" sldId="371"/>
        </pc:sldMkLst>
      </pc:sldChg>
      <pc:sldChg chg="addSp modSp new">
        <pc:chgData name="Cameron Barnes" userId="S::cab19j@fsu.edu::d8a92c99-960a-4e6a-a6c2-c1e42f6e3095" providerId="AD" clId="Web-{F696568D-0EE2-44C9-83EF-C081D22AAB0D}" dt="2023-01-20T18:57:22.464" v="118" actId="1076"/>
        <pc:sldMkLst>
          <pc:docMk/>
          <pc:sldMk cId="4094896669" sldId="372"/>
        </pc:sldMkLst>
        <pc:spChg chg="add mod">
          <ac:chgData name="Cameron Barnes" userId="S::cab19j@fsu.edu::d8a92c99-960a-4e6a-a6c2-c1e42f6e3095" providerId="AD" clId="Web-{F696568D-0EE2-44C9-83EF-C081D22AAB0D}" dt="2023-01-20T18:49:39.655" v="18"/>
          <ac:spMkLst>
            <pc:docMk/>
            <pc:sldMk cId="4094896669" sldId="372"/>
            <ac:spMk id="4" creationId="{D3887F84-4751-82F0-E5FD-AE2E282D69D7}"/>
          </ac:spMkLst>
        </pc:spChg>
        <pc:spChg chg="add mod">
          <ac:chgData name="Cameron Barnes" userId="S::cab19j@fsu.edu::d8a92c99-960a-4e6a-a6c2-c1e42f6e3095" providerId="AD" clId="Web-{F696568D-0EE2-44C9-83EF-C081D22AAB0D}" dt="2023-01-20T18:50:08.156" v="24"/>
          <ac:spMkLst>
            <pc:docMk/>
            <pc:sldMk cId="4094896669" sldId="372"/>
            <ac:spMk id="5" creationId="{1F3B0860-4176-D872-1818-7761697AF5A7}"/>
          </ac:spMkLst>
        </pc:spChg>
        <pc:spChg chg="add mod">
          <ac:chgData name="Cameron Barnes" userId="S::cab19j@fsu.edu::d8a92c99-960a-4e6a-a6c2-c1e42f6e3095" providerId="AD" clId="Web-{F696568D-0EE2-44C9-83EF-C081D22AAB0D}" dt="2023-01-20T18:51:04.298" v="42" actId="1076"/>
          <ac:spMkLst>
            <pc:docMk/>
            <pc:sldMk cId="4094896669" sldId="372"/>
            <ac:spMk id="6" creationId="{E2AAAFCB-8E95-B8FE-6E75-7B5803C1EF52}"/>
          </ac:spMkLst>
        </pc:spChg>
        <pc:spChg chg="add mod">
          <ac:chgData name="Cameron Barnes" userId="S::cab19j@fsu.edu::d8a92c99-960a-4e6a-a6c2-c1e42f6e3095" providerId="AD" clId="Web-{F696568D-0EE2-44C9-83EF-C081D22AAB0D}" dt="2023-01-20T18:52:53.488" v="61"/>
          <ac:spMkLst>
            <pc:docMk/>
            <pc:sldMk cId="4094896669" sldId="372"/>
            <ac:spMk id="7" creationId="{A3100C8C-7F99-2331-F8D5-1BF341027519}"/>
          </ac:spMkLst>
        </pc:spChg>
        <pc:spChg chg="add mod">
          <ac:chgData name="Cameron Barnes" userId="S::cab19j@fsu.edu::d8a92c99-960a-4e6a-a6c2-c1e42f6e3095" providerId="AD" clId="Web-{F696568D-0EE2-44C9-83EF-C081D22AAB0D}" dt="2023-01-20T18:52:55.973" v="62"/>
          <ac:spMkLst>
            <pc:docMk/>
            <pc:sldMk cId="4094896669" sldId="372"/>
            <ac:spMk id="8" creationId="{5CF4B7DD-7A24-1143-1A0A-AC56A33E5643}"/>
          </ac:spMkLst>
        </pc:spChg>
        <pc:spChg chg="add mod">
          <ac:chgData name="Cameron Barnes" userId="S::cab19j@fsu.edu::d8a92c99-960a-4e6a-a6c2-c1e42f6e3095" providerId="AD" clId="Web-{F696568D-0EE2-44C9-83EF-C081D22AAB0D}" dt="2023-01-20T18:52:59.567" v="63"/>
          <ac:spMkLst>
            <pc:docMk/>
            <pc:sldMk cId="4094896669" sldId="372"/>
            <ac:spMk id="9" creationId="{41C1B630-A48A-F06D-3D8E-9BEF00F81032}"/>
          </ac:spMkLst>
        </pc:spChg>
        <pc:spChg chg="add mod">
          <ac:chgData name="Cameron Barnes" userId="S::cab19j@fsu.edu::d8a92c99-960a-4e6a-a6c2-c1e42f6e3095" providerId="AD" clId="Web-{F696568D-0EE2-44C9-83EF-C081D22AAB0D}" dt="2023-01-20T18:53:02.035" v="64"/>
          <ac:spMkLst>
            <pc:docMk/>
            <pc:sldMk cId="4094896669" sldId="372"/>
            <ac:spMk id="10" creationId="{01E161E8-689F-8BEC-A521-98DB00F5728A}"/>
          </ac:spMkLst>
        </pc:spChg>
        <pc:spChg chg="add mod">
          <ac:chgData name="Cameron Barnes" userId="S::cab19j@fsu.edu::d8a92c99-960a-4e6a-a6c2-c1e42f6e3095" providerId="AD" clId="Web-{F696568D-0EE2-44C9-83EF-C081D22AAB0D}" dt="2023-01-20T18:53:05.817" v="65"/>
          <ac:spMkLst>
            <pc:docMk/>
            <pc:sldMk cId="4094896669" sldId="372"/>
            <ac:spMk id="11" creationId="{BD61CCE2-0099-BC13-0287-D9153EB8005D}"/>
          </ac:spMkLst>
        </pc:spChg>
        <pc:spChg chg="add mod">
          <ac:chgData name="Cameron Barnes" userId="S::cab19j@fsu.edu::d8a92c99-960a-4e6a-a6c2-c1e42f6e3095" providerId="AD" clId="Web-{F696568D-0EE2-44C9-83EF-C081D22AAB0D}" dt="2023-01-20T18:54:28.632" v="84" actId="1076"/>
          <ac:spMkLst>
            <pc:docMk/>
            <pc:sldMk cId="4094896669" sldId="372"/>
            <ac:spMk id="14" creationId="{1FDCFA39-DF37-6D48-DF11-463E83B667EB}"/>
          </ac:spMkLst>
        </pc:spChg>
        <pc:spChg chg="add mod">
          <ac:chgData name="Cameron Barnes" userId="S::cab19j@fsu.edu::d8a92c99-960a-4e6a-a6c2-c1e42f6e3095" providerId="AD" clId="Web-{F696568D-0EE2-44C9-83EF-C081D22AAB0D}" dt="2023-01-20T18:56:59.651" v="110" actId="1076"/>
          <ac:spMkLst>
            <pc:docMk/>
            <pc:sldMk cId="4094896669" sldId="372"/>
            <ac:spMk id="15" creationId="{51E7FA0E-EB29-BFFC-963F-B0330719C47A}"/>
          </ac:spMkLst>
        </pc:spChg>
        <pc:spChg chg="add mod">
          <ac:chgData name="Cameron Barnes" userId="S::cab19j@fsu.edu::d8a92c99-960a-4e6a-a6c2-c1e42f6e3095" providerId="AD" clId="Web-{F696568D-0EE2-44C9-83EF-C081D22AAB0D}" dt="2023-01-20T18:57:22.464" v="118" actId="1076"/>
          <ac:spMkLst>
            <pc:docMk/>
            <pc:sldMk cId="4094896669" sldId="372"/>
            <ac:spMk id="16" creationId="{7CF72099-E845-A2A5-E51D-E4BF7302CD4F}"/>
          </ac:spMkLst>
        </pc:spChg>
        <pc:spChg chg="add mod">
          <ac:chgData name="Cameron Barnes" userId="S::cab19j@fsu.edu::d8a92c99-960a-4e6a-a6c2-c1e42f6e3095" providerId="AD" clId="Web-{F696568D-0EE2-44C9-83EF-C081D22AAB0D}" dt="2023-01-20T18:54:44.632" v="91" actId="1076"/>
          <ac:spMkLst>
            <pc:docMk/>
            <pc:sldMk cId="4094896669" sldId="372"/>
            <ac:spMk id="17" creationId="{C5566833-C55F-9401-3C0A-BD7605477749}"/>
          </ac:spMkLst>
        </pc:spChg>
        <pc:spChg chg="add mod">
          <ac:chgData name="Cameron Barnes" userId="S::cab19j@fsu.edu::d8a92c99-960a-4e6a-a6c2-c1e42f6e3095" providerId="AD" clId="Web-{F696568D-0EE2-44C9-83EF-C081D22AAB0D}" dt="2023-01-20T18:54:47.601" v="93" actId="1076"/>
          <ac:spMkLst>
            <pc:docMk/>
            <pc:sldMk cId="4094896669" sldId="372"/>
            <ac:spMk id="18" creationId="{BF9A8CA4-D188-46A3-676B-FE58655F0EC9}"/>
          </ac:spMkLst>
        </pc:spChg>
        <pc:grpChg chg="add">
          <ac:chgData name="Cameron Barnes" userId="S::cab19j@fsu.edu::d8a92c99-960a-4e6a-a6c2-c1e42f6e3095" providerId="AD" clId="Web-{F696568D-0EE2-44C9-83EF-C081D22AAB0D}" dt="2023-01-20T18:53:35.849" v="66"/>
          <ac:grpSpMkLst>
            <pc:docMk/>
            <pc:sldMk cId="4094896669" sldId="372"/>
            <ac:grpSpMk id="12" creationId="{0446B579-E770-8F20-7BA2-A92973BEC73B}"/>
          </ac:grpSpMkLst>
        </pc:grpChg>
        <pc:grpChg chg="add mod">
          <ac:chgData name="Cameron Barnes" userId="S::cab19j@fsu.edu::d8a92c99-960a-4e6a-a6c2-c1e42f6e3095" providerId="AD" clId="Web-{F696568D-0EE2-44C9-83EF-C081D22AAB0D}" dt="2023-01-20T18:54:00.131" v="69" actId="1076"/>
          <ac:grpSpMkLst>
            <pc:docMk/>
            <pc:sldMk cId="4094896669" sldId="372"/>
            <ac:grpSpMk id="13" creationId="{3B912342-83DA-74DC-ACAF-441DF9420B22}"/>
          </ac:grpSpMkLst>
        </pc:grpChg>
      </pc:sldChg>
      <pc:sldChg chg="add replId">
        <pc:chgData name="Cameron Barnes" userId="S::cab19j@fsu.edu::d8a92c99-960a-4e6a-a6c2-c1e42f6e3095" providerId="AD" clId="Web-{F696568D-0EE2-44C9-83EF-C081D22AAB0D}" dt="2023-01-20T19:00:05.375" v="122"/>
        <pc:sldMkLst>
          <pc:docMk/>
          <pc:sldMk cId="1442602501" sldId="373"/>
        </pc:sldMkLst>
      </pc:sldChg>
    </pc:docChg>
  </pc:docChgLst>
  <pc:docChgLst>
    <pc:chgData name="Tyler Ince-Ingram" userId="1550ea03-eb3f-454c-baaa-467fc3908c06" providerId="ADAL" clId="{E54F73C9-4AE6-BE40-A508-5C4709D422E4}"/>
    <pc:docChg chg="modSld">
      <pc:chgData name="Tyler Ince-Ingram" userId="1550ea03-eb3f-454c-baaa-467fc3908c06" providerId="ADAL" clId="{E54F73C9-4AE6-BE40-A508-5C4709D422E4}" dt="2023-01-26T04:46:48.748" v="7" actId="20577"/>
      <pc:docMkLst>
        <pc:docMk/>
      </pc:docMkLst>
      <pc:sldChg chg="modNotesTx">
        <pc:chgData name="Tyler Ince-Ingram" userId="1550ea03-eb3f-454c-baaa-467fc3908c06" providerId="ADAL" clId="{E54F73C9-4AE6-BE40-A508-5C4709D422E4}" dt="2023-01-26T04:46:48.748" v="7" actId="20577"/>
        <pc:sldMkLst>
          <pc:docMk/>
          <pc:sldMk cId="3956933917" sldId="259"/>
        </pc:sldMkLst>
      </pc:sldChg>
    </pc:docChg>
  </pc:docChgLst>
  <pc:docChgLst>
    <pc:chgData name="Cole Gutknecht" userId="S::cmg18f@fsu.edu::a28868de-78fd-43e4-a6f6-635d12dc781e" providerId="AD" clId="Web-{FD5ACF30-1534-79A5-B8CC-277892BE90C0}"/>
    <pc:docChg chg="modSld">
      <pc:chgData name="Cole Gutknecht" userId="S::cmg18f@fsu.edu::a28868de-78fd-43e4-a6f6-635d12dc781e" providerId="AD" clId="Web-{FD5ACF30-1534-79A5-B8CC-277892BE90C0}" dt="2023-02-20T19:01:30.362" v="0" actId="14100"/>
      <pc:docMkLst>
        <pc:docMk/>
      </pc:docMkLst>
      <pc:sldChg chg="modSp">
        <pc:chgData name="Cole Gutknecht" userId="S::cmg18f@fsu.edu::a28868de-78fd-43e4-a6f6-635d12dc781e" providerId="AD" clId="Web-{FD5ACF30-1534-79A5-B8CC-277892BE90C0}" dt="2023-02-20T19:01:30.362" v="0" actId="14100"/>
        <pc:sldMkLst>
          <pc:docMk/>
          <pc:sldMk cId="3766326025" sldId="416"/>
        </pc:sldMkLst>
        <pc:graphicFrameChg chg="mod">
          <ac:chgData name="Cole Gutknecht" userId="S::cmg18f@fsu.edu::a28868de-78fd-43e4-a6f6-635d12dc781e" providerId="AD" clId="Web-{FD5ACF30-1534-79A5-B8CC-277892BE90C0}" dt="2023-02-20T19:01:30.362" v="0" actId="14100"/>
          <ac:graphicFrameMkLst>
            <pc:docMk/>
            <pc:sldMk cId="3766326025" sldId="416"/>
            <ac:graphicFrameMk id="2" creationId="{7FD0D8A2-A83C-4332-B6F6-87ED1281FBF5}"/>
          </ac:graphicFrameMkLst>
        </pc:graphicFrameChg>
      </pc:sldChg>
    </pc:docChg>
  </pc:docChgLst>
  <pc:docChgLst>
    <pc:chgData name="Cole" userId="a28868de-78fd-43e4-a6f6-635d12dc781e" providerId="ADAL" clId="{2E71EDA7-C723-49F6-B25D-CE72DF6A6875}"/>
    <pc:docChg chg="custSel modSld">
      <pc:chgData name="Cole" userId="a28868de-78fd-43e4-a6f6-635d12dc781e" providerId="ADAL" clId="{2E71EDA7-C723-49F6-B25D-CE72DF6A6875}" dt="2023-03-22T21:40:14.152" v="31" actId="1076"/>
      <pc:docMkLst>
        <pc:docMk/>
      </pc:docMkLst>
      <pc:sldChg chg="addSp delSp modSp mod delAnim">
        <pc:chgData name="Cole" userId="a28868de-78fd-43e4-a6f6-635d12dc781e" providerId="ADAL" clId="{2E71EDA7-C723-49F6-B25D-CE72DF6A6875}" dt="2023-03-22T21:34:58.050" v="7" actId="339"/>
        <pc:sldMkLst>
          <pc:docMk/>
          <pc:sldMk cId="404725792" sldId="383"/>
        </pc:sldMkLst>
        <pc:spChg chg="del mod">
          <ac:chgData name="Cole" userId="a28868de-78fd-43e4-a6f6-635d12dc781e" providerId="ADAL" clId="{2E71EDA7-C723-49F6-B25D-CE72DF6A6875}" dt="2023-03-22T21:34:33.111" v="1" actId="478"/>
          <ac:spMkLst>
            <pc:docMk/>
            <pc:sldMk cId="404725792" sldId="383"/>
            <ac:spMk id="6" creationId="{559318D5-FD16-0D12-82FC-69BF6E503EA6}"/>
          </ac:spMkLst>
        </pc:spChg>
        <pc:graphicFrameChg chg="add mod modGraphic">
          <ac:chgData name="Cole" userId="a28868de-78fd-43e4-a6f6-635d12dc781e" providerId="ADAL" clId="{2E71EDA7-C723-49F6-B25D-CE72DF6A6875}" dt="2023-03-22T21:34:58.050" v="7" actId="339"/>
          <ac:graphicFrameMkLst>
            <pc:docMk/>
            <pc:sldMk cId="404725792" sldId="383"/>
            <ac:graphicFrameMk id="2" creationId="{CB161DD9-0298-430C-8ACB-6E888738BC0C}"/>
          </ac:graphicFrameMkLst>
        </pc:graphicFrameChg>
        <pc:graphicFrameChg chg="del">
          <ac:chgData name="Cole" userId="a28868de-78fd-43e4-a6f6-635d12dc781e" providerId="ADAL" clId="{2E71EDA7-C723-49F6-B25D-CE72DF6A6875}" dt="2023-03-22T21:34:37.709" v="2" actId="478"/>
          <ac:graphicFrameMkLst>
            <pc:docMk/>
            <pc:sldMk cId="404725792" sldId="383"/>
            <ac:graphicFrameMk id="3" creationId="{27FF06E8-5ABF-2FAB-0CF3-6D7F1193E83A}"/>
          </ac:graphicFrameMkLst>
        </pc:graphicFrameChg>
      </pc:sldChg>
      <pc:sldChg chg="addSp delSp modSp mod">
        <pc:chgData name="Cole" userId="a28868de-78fd-43e4-a6f6-635d12dc781e" providerId="ADAL" clId="{2E71EDA7-C723-49F6-B25D-CE72DF6A6875}" dt="2023-03-22T21:40:14.152" v="31" actId="1076"/>
        <pc:sldMkLst>
          <pc:docMk/>
          <pc:sldMk cId="687008484" sldId="394"/>
        </pc:sldMkLst>
        <pc:spChg chg="del mod">
          <ac:chgData name="Cole" userId="a28868de-78fd-43e4-a6f6-635d12dc781e" providerId="ADAL" clId="{2E71EDA7-C723-49F6-B25D-CE72DF6A6875}" dt="2023-03-22T21:38:52.266" v="15" actId="478"/>
          <ac:spMkLst>
            <pc:docMk/>
            <pc:sldMk cId="687008484" sldId="394"/>
            <ac:spMk id="15" creationId="{D28BBA0A-1BE7-3EE0-9E3C-F3AE9BE56F58}"/>
          </ac:spMkLst>
        </pc:spChg>
        <pc:picChg chg="del">
          <ac:chgData name="Cole" userId="a28868de-78fd-43e4-a6f6-635d12dc781e" providerId="ADAL" clId="{2E71EDA7-C723-49F6-B25D-CE72DF6A6875}" dt="2023-03-22T21:38:56.186" v="16" actId="478"/>
          <ac:picMkLst>
            <pc:docMk/>
            <pc:sldMk cId="687008484" sldId="394"/>
            <ac:picMk id="2" creationId="{D22C8CC2-493C-1BD1-AF90-D593D832DACE}"/>
          </ac:picMkLst>
        </pc:picChg>
        <pc:picChg chg="add mod">
          <ac:chgData name="Cole" userId="a28868de-78fd-43e4-a6f6-635d12dc781e" providerId="ADAL" clId="{2E71EDA7-C723-49F6-B25D-CE72DF6A6875}" dt="2023-03-22T21:40:14.152" v="31" actId="1076"/>
          <ac:picMkLst>
            <pc:docMk/>
            <pc:sldMk cId="687008484" sldId="394"/>
            <ac:picMk id="12" creationId="{DD66FD3A-C715-4913-BEE2-C576BF356F5B}"/>
          </ac:picMkLst>
        </pc:picChg>
      </pc:sldChg>
      <pc:sldChg chg="delSp mod">
        <pc:chgData name="Cole" userId="a28868de-78fd-43e4-a6f6-635d12dc781e" providerId="ADAL" clId="{2E71EDA7-C723-49F6-B25D-CE72DF6A6875}" dt="2023-03-22T21:35:41.464" v="8" actId="478"/>
        <pc:sldMkLst>
          <pc:docMk/>
          <pc:sldMk cId="3287887058" sldId="397"/>
        </pc:sldMkLst>
        <pc:spChg chg="del">
          <ac:chgData name="Cole" userId="a28868de-78fd-43e4-a6f6-635d12dc781e" providerId="ADAL" clId="{2E71EDA7-C723-49F6-B25D-CE72DF6A6875}" dt="2023-03-22T21:35:41.464" v="8" actId="478"/>
          <ac:spMkLst>
            <pc:docMk/>
            <pc:sldMk cId="3287887058" sldId="397"/>
            <ac:spMk id="8" creationId="{714148E2-3314-4FA5-3C6B-EA5417FBDA89}"/>
          </ac:spMkLst>
        </pc:spChg>
      </pc:sldChg>
      <pc:sldChg chg="addSp delSp modSp mod">
        <pc:chgData name="Cole" userId="a28868de-78fd-43e4-a6f6-635d12dc781e" providerId="ADAL" clId="{2E71EDA7-C723-49F6-B25D-CE72DF6A6875}" dt="2023-03-22T21:37:17.574" v="14" actId="1076"/>
        <pc:sldMkLst>
          <pc:docMk/>
          <pc:sldMk cId="3997781709" sldId="411"/>
        </pc:sldMkLst>
        <pc:spChg chg="del">
          <ac:chgData name="Cole" userId="a28868de-78fd-43e4-a6f6-635d12dc781e" providerId="ADAL" clId="{2E71EDA7-C723-49F6-B25D-CE72DF6A6875}" dt="2023-03-22T21:37:10.105" v="10" actId="478"/>
          <ac:spMkLst>
            <pc:docMk/>
            <pc:sldMk cId="3997781709" sldId="411"/>
            <ac:spMk id="20" creationId="{E10B0D10-D317-6728-6E16-3D98D15CBD60}"/>
          </ac:spMkLst>
        </pc:spChg>
        <pc:picChg chg="del">
          <ac:chgData name="Cole" userId="a28868de-78fd-43e4-a6f6-635d12dc781e" providerId="ADAL" clId="{2E71EDA7-C723-49F6-B25D-CE72DF6A6875}" dt="2023-03-22T21:37:10.934" v="11" actId="478"/>
          <ac:picMkLst>
            <pc:docMk/>
            <pc:sldMk cId="3997781709" sldId="411"/>
            <ac:picMk id="2" creationId="{5B964142-FB4D-4B33-6DF3-967D2EC0901E}"/>
          </ac:picMkLst>
        </pc:picChg>
        <pc:picChg chg="add mod">
          <ac:chgData name="Cole" userId="a28868de-78fd-43e4-a6f6-635d12dc781e" providerId="ADAL" clId="{2E71EDA7-C723-49F6-B25D-CE72DF6A6875}" dt="2023-03-22T21:37:17.574" v="14" actId="1076"/>
          <ac:picMkLst>
            <pc:docMk/>
            <pc:sldMk cId="3997781709" sldId="411"/>
            <ac:picMk id="8" creationId="{96E0085F-6560-4ADA-A072-EE17BCD2E2AA}"/>
          </ac:picMkLst>
        </pc:picChg>
      </pc:sldChg>
    </pc:docChg>
  </pc:docChgLst>
  <pc:docChgLst>
    <pc:chgData name="Rafael Meza" userId="4c6393f8-c2f8-438d-9dd9-4397ec8c9059" providerId="ADAL" clId="{B52E112F-D651-5845-9D57-407C31C82484}"/>
    <pc:docChg chg="custSel modSld">
      <pc:chgData name="Rafael Meza" userId="4c6393f8-c2f8-438d-9dd9-4397ec8c9059" providerId="ADAL" clId="{B52E112F-D651-5845-9D57-407C31C82484}" dt="2023-03-23T02:06:46.689" v="135"/>
      <pc:docMkLst>
        <pc:docMk/>
      </pc:docMkLst>
      <pc:sldChg chg="addSp delSp modSp mod">
        <pc:chgData name="Rafael Meza" userId="4c6393f8-c2f8-438d-9dd9-4397ec8c9059" providerId="ADAL" clId="{B52E112F-D651-5845-9D57-407C31C82484}" dt="2023-03-23T02:03:18.331" v="65"/>
        <pc:sldMkLst>
          <pc:docMk/>
          <pc:sldMk cId="1099709761" sldId="318"/>
        </pc:sldMkLst>
        <pc:spChg chg="del">
          <ac:chgData name="Rafael Meza" userId="4c6393f8-c2f8-438d-9dd9-4397ec8c9059" providerId="ADAL" clId="{B52E112F-D651-5845-9D57-407C31C82484}" dt="2023-03-23T02:03:17.979" v="64" actId="478"/>
          <ac:spMkLst>
            <pc:docMk/>
            <pc:sldMk cId="1099709761" sldId="318"/>
            <ac:spMk id="2" creationId="{4C9615DC-32A9-9B78-176D-ACC9D2C1BE0E}"/>
          </ac:spMkLst>
        </pc:spChg>
        <pc:spChg chg="add mod">
          <ac:chgData name="Rafael Meza" userId="4c6393f8-c2f8-438d-9dd9-4397ec8c9059" providerId="ADAL" clId="{B52E112F-D651-5845-9D57-407C31C82484}" dt="2023-03-23T02:03:18.331" v="65"/>
          <ac:spMkLst>
            <pc:docMk/>
            <pc:sldMk cId="1099709761" sldId="318"/>
            <ac:spMk id="3" creationId="{52F20BDB-78A3-0C4B-2F9E-DAF14A4615D1}"/>
          </ac:spMkLst>
        </pc:spChg>
      </pc:sldChg>
      <pc:sldChg chg="addSp delSp modSp mod">
        <pc:chgData name="Rafael Meza" userId="4c6393f8-c2f8-438d-9dd9-4397ec8c9059" providerId="ADAL" clId="{B52E112F-D651-5845-9D57-407C31C82484}" dt="2023-03-23T02:06:46.689" v="135"/>
        <pc:sldMkLst>
          <pc:docMk/>
          <pc:sldMk cId="4285963740" sldId="320"/>
        </pc:sldMkLst>
        <pc:spChg chg="add mod">
          <ac:chgData name="Rafael Meza" userId="4c6393f8-c2f8-438d-9dd9-4397ec8c9059" providerId="ADAL" clId="{B52E112F-D651-5845-9D57-407C31C82484}" dt="2023-03-23T02:06:46.689" v="135"/>
          <ac:spMkLst>
            <pc:docMk/>
            <pc:sldMk cId="4285963740" sldId="320"/>
            <ac:spMk id="2" creationId="{1C1BD32B-C5D8-42B5-73C0-4B5D02A3C046}"/>
          </ac:spMkLst>
        </pc:spChg>
        <pc:spChg chg="del">
          <ac:chgData name="Rafael Meza" userId="4c6393f8-c2f8-438d-9dd9-4397ec8c9059" providerId="ADAL" clId="{B52E112F-D651-5845-9D57-407C31C82484}" dt="2023-03-23T02:06:46.419" v="134" actId="478"/>
          <ac:spMkLst>
            <pc:docMk/>
            <pc:sldMk cId="4285963740" sldId="320"/>
            <ac:spMk id="48" creationId="{2509C7D6-996A-CB0E-B036-F8AB54181D1B}"/>
          </ac:spMkLst>
        </pc:spChg>
      </pc:sldChg>
      <pc:sldChg chg="addSp delSp modSp mod">
        <pc:chgData name="Rafael Meza" userId="4c6393f8-c2f8-438d-9dd9-4397ec8c9059" providerId="ADAL" clId="{B52E112F-D651-5845-9D57-407C31C82484}" dt="2023-03-23T02:03:07.100" v="61"/>
        <pc:sldMkLst>
          <pc:docMk/>
          <pc:sldMk cId="421171766" sldId="399"/>
        </pc:sldMkLst>
        <pc:spChg chg="add mod">
          <ac:chgData name="Rafael Meza" userId="4c6393f8-c2f8-438d-9dd9-4397ec8c9059" providerId="ADAL" clId="{B52E112F-D651-5845-9D57-407C31C82484}" dt="2023-03-23T02:03:07.100" v="61"/>
          <ac:spMkLst>
            <pc:docMk/>
            <pc:sldMk cId="421171766" sldId="399"/>
            <ac:spMk id="11" creationId="{A6223027-985A-249C-EC66-E99FBECAD190}"/>
          </ac:spMkLst>
        </pc:spChg>
        <pc:spChg chg="del">
          <ac:chgData name="Rafael Meza" userId="4c6393f8-c2f8-438d-9dd9-4397ec8c9059" providerId="ADAL" clId="{B52E112F-D651-5845-9D57-407C31C82484}" dt="2023-03-23T02:03:06.547" v="60" actId="478"/>
          <ac:spMkLst>
            <pc:docMk/>
            <pc:sldMk cId="421171766" sldId="399"/>
            <ac:spMk id="100" creationId="{20489B92-E894-5CAE-9AF3-5097A419D7CF}"/>
          </ac:spMkLst>
        </pc:spChg>
      </pc:sldChg>
      <pc:sldChg chg="addSp delSp modSp mod">
        <pc:chgData name="Rafael Meza" userId="4c6393f8-c2f8-438d-9dd9-4397ec8c9059" providerId="ADAL" clId="{B52E112F-D651-5845-9D57-407C31C82484}" dt="2023-03-23T02:01:09.506" v="34" actId="14100"/>
        <pc:sldMkLst>
          <pc:docMk/>
          <pc:sldMk cId="3497929753" sldId="403"/>
        </pc:sldMkLst>
        <pc:cxnChg chg="mod">
          <ac:chgData name="Rafael Meza" userId="4c6393f8-c2f8-438d-9dd9-4397ec8c9059" providerId="ADAL" clId="{B52E112F-D651-5845-9D57-407C31C82484}" dt="2023-03-23T02:00:09.082" v="15" actId="1076"/>
          <ac:cxnSpMkLst>
            <pc:docMk/>
            <pc:sldMk cId="3497929753" sldId="403"/>
            <ac:cxnSpMk id="40" creationId="{ED992735-7728-42BE-C96C-8C86CFF06692}"/>
          </ac:cxnSpMkLst>
        </pc:cxnChg>
        <pc:cxnChg chg="add mod">
          <ac:chgData name="Rafael Meza" userId="4c6393f8-c2f8-438d-9dd9-4397ec8c9059" providerId="ADAL" clId="{B52E112F-D651-5845-9D57-407C31C82484}" dt="2023-03-23T01:59:56.411" v="12" actId="14100"/>
          <ac:cxnSpMkLst>
            <pc:docMk/>
            <pc:sldMk cId="3497929753" sldId="403"/>
            <ac:cxnSpMk id="41" creationId="{C0EF4E1D-BCBF-A1F3-E270-F885E726D2EE}"/>
          </ac:cxnSpMkLst>
        </pc:cxnChg>
        <pc:cxnChg chg="add mod">
          <ac:chgData name="Rafael Meza" userId="4c6393f8-c2f8-438d-9dd9-4397ec8c9059" providerId="ADAL" clId="{B52E112F-D651-5845-9D57-407C31C82484}" dt="2023-03-23T02:00:16.518" v="17" actId="14100"/>
          <ac:cxnSpMkLst>
            <pc:docMk/>
            <pc:sldMk cId="3497929753" sldId="403"/>
            <ac:cxnSpMk id="44" creationId="{5239EBC7-7C0F-8867-5D87-6AB6A31FB049}"/>
          </ac:cxnSpMkLst>
        </pc:cxnChg>
        <pc:cxnChg chg="add del mod">
          <ac:chgData name="Rafael Meza" userId="4c6393f8-c2f8-438d-9dd9-4397ec8c9059" providerId="ADAL" clId="{B52E112F-D651-5845-9D57-407C31C82484}" dt="2023-03-23T02:00:22.019" v="19"/>
          <ac:cxnSpMkLst>
            <pc:docMk/>
            <pc:sldMk cId="3497929753" sldId="403"/>
            <ac:cxnSpMk id="46" creationId="{8CFC00F3-F75E-34D8-853F-19676FEE04CF}"/>
          </ac:cxnSpMkLst>
        </pc:cxnChg>
        <pc:cxnChg chg="add mod">
          <ac:chgData name="Rafael Meza" userId="4c6393f8-c2f8-438d-9dd9-4397ec8c9059" providerId="ADAL" clId="{B52E112F-D651-5845-9D57-407C31C82484}" dt="2023-03-23T02:00:27.796" v="21" actId="1076"/>
          <ac:cxnSpMkLst>
            <pc:docMk/>
            <pc:sldMk cId="3497929753" sldId="403"/>
            <ac:cxnSpMk id="47" creationId="{B7D27CB7-6703-CEF1-C318-2496DA02D52B}"/>
          </ac:cxnSpMkLst>
        </pc:cxnChg>
        <pc:cxnChg chg="add mod">
          <ac:chgData name="Rafael Meza" userId="4c6393f8-c2f8-438d-9dd9-4397ec8c9059" providerId="ADAL" clId="{B52E112F-D651-5845-9D57-407C31C82484}" dt="2023-03-23T02:00:37.758" v="24" actId="14100"/>
          <ac:cxnSpMkLst>
            <pc:docMk/>
            <pc:sldMk cId="3497929753" sldId="403"/>
            <ac:cxnSpMk id="48" creationId="{63BD4E09-B56F-F992-008B-305651918FF4}"/>
          </ac:cxnSpMkLst>
        </pc:cxnChg>
        <pc:cxnChg chg="add del mod">
          <ac:chgData name="Rafael Meza" userId="4c6393f8-c2f8-438d-9dd9-4397ec8c9059" providerId="ADAL" clId="{B52E112F-D651-5845-9D57-407C31C82484}" dt="2023-03-23T02:00:43.302" v="26"/>
          <ac:cxnSpMkLst>
            <pc:docMk/>
            <pc:sldMk cId="3497929753" sldId="403"/>
            <ac:cxnSpMk id="51" creationId="{EB812874-7036-672F-13AF-8330F673BEB4}"/>
          </ac:cxnSpMkLst>
        </pc:cxnChg>
        <pc:cxnChg chg="add mod">
          <ac:chgData name="Rafael Meza" userId="4c6393f8-c2f8-438d-9dd9-4397ec8c9059" providerId="ADAL" clId="{B52E112F-D651-5845-9D57-407C31C82484}" dt="2023-03-23T02:00:50.020" v="28" actId="1076"/>
          <ac:cxnSpMkLst>
            <pc:docMk/>
            <pc:sldMk cId="3497929753" sldId="403"/>
            <ac:cxnSpMk id="52" creationId="{D179A22C-231D-5D71-B7D4-C3DDA2FF3C03}"/>
          </ac:cxnSpMkLst>
        </pc:cxnChg>
        <pc:cxnChg chg="add mod">
          <ac:chgData name="Rafael Meza" userId="4c6393f8-c2f8-438d-9dd9-4397ec8c9059" providerId="ADAL" clId="{B52E112F-D651-5845-9D57-407C31C82484}" dt="2023-03-23T02:01:01.331" v="31" actId="14100"/>
          <ac:cxnSpMkLst>
            <pc:docMk/>
            <pc:sldMk cId="3497929753" sldId="403"/>
            <ac:cxnSpMk id="53" creationId="{E722AB39-639C-F397-5AAB-70EFFC2A44BA}"/>
          </ac:cxnSpMkLst>
        </pc:cxnChg>
        <pc:cxnChg chg="add mod">
          <ac:chgData name="Rafael Meza" userId="4c6393f8-c2f8-438d-9dd9-4397ec8c9059" providerId="ADAL" clId="{B52E112F-D651-5845-9D57-407C31C82484}" dt="2023-03-23T02:01:09.506" v="34" actId="14100"/>
          <ac:cxnSpMkLst>
            <pc:docMk/>
            <pc:sldMk cId="3497929753" sldId="403"/>
            <ac:cxnSpMk id="55" creationId="{5FBA9970-EAD0-84A4-8FF2-5CA86A083B0A}"/>
          </ac:cxnSpMkLst>
        </pc:cxnChg>
      </pc:sldChg>
      <pc:sldChg chg="addSp delSp modSp mod">
        <pc:chgData name="Rafael Meza" userId="4c6393f8-c2f8-438d-9dd9-4397ec8c9059" providerId="ADAL" clId="{B52E112F-D651-5845-9D57-407C31C82484}" dt="2023-03-23T02:03:13.237" v="63"/>
        <pc:sldMkLst>
          <pc:docMk/>
          <pc:sldMk cId="2155021085" sldId="405"/>
        </pc:sldMkLst>
        <pc:spChg chg="add mod">
          <ac:chgData name="Rafael Meza" userId="4c6393f8-c2f8-438d-9dd9-4397ec8c9059" providerId="ADAL" clId="{B52E112F-D651-5845-9D57-407C31C82484}" dt="2023-03-23T02:03:13.237" v="63"/>
          <ac:spMkLst>
            <pc:docMk/>
            <pc:sldMk cId="2155021085" sldId="405"/>
            <ac:spMk id="3" creationId="{8A239D3B-3579-2DA1-F355-BB5ABE86964A}"/>
          </ac:spMkLst>
        </pc:spChg>
        <pc:spChg chg="del">
          <ac:chgData name="Rafael Meza" userId="4c6393f8-c2f8-438d-9dd9-4397ec8c9059" providerId="ADAL" clId="{B52E112F-D651-5845-9D57-407C31C82484}" dt="2023-03-23T02:03:12.802" v="62" actId="478"/>
          <ac:spMkLst>
            <pc:docMk/>
            <pc:sldMk cId="2155021085" sldId="405"/>
            <ac:spMk id="45" creationId="{F92DA63D-6870-6284-6D62-673748104BCB}"/>
          </ac:spMkLst>
        </pc:spChg>
      </pc:sldChg>
      <pc:sldChg chg="addSp delSp modSp mod">
        <pc:chgData name="Rafael Meza" userId="4c6393f8-c2f8-438d-9dd9-4397ec8c9059" providerId="ADAL" clId="{B52E112F-D651-5845-9D57-407C31C82484}" dt="2023-03-23T02:02:57.881" v="57"/>
        <pc:sldMkLst>
          <pc:docMk/>
          <pc:sldMk cId="3692453408" sldId="413"/>
        </pc:sldMkLst>
        <pc:spChg chg="add mod">
          <ac:chgData name="Rafael Meza" userId="4c6393f8-c2f8-438d-9dd9-4397ec8c9059" providerId="ADAL" clId="{B52E112F-D651-5845-9D57-407C31C82484}" dt="2023-03-23T02:02:57.881" v="57"/>
          <ac:spMkLst>
            <pc:docMk/>
            <pc:sldMk cId="3692453408" sldId="413"/>
            <ac:spMk id="3" creationId="{A42F4D47-1469-2F08-5E90-2F892924A6BA}"/>
          </ac:spMkLst>
        </pc:spChg>
        <pc:spChg chg="del">
          <ac:chgData name="Rafael Meza" userId="4c6393f8-c2f8-438d-9dd9-4397ec8c9059" providerId="ADAL" clId="{B52E112F-D651-5845-9D57-407C31C82484}" dt="2023-03-23T02:02:57.445" v="56" actId="478"/>
          <ac:spMkLst>
            <pc:docMk/>
            <pc:sldMk cId="3692453408" sldId="413"/>
            <ac:spMk id="123" creationId="{F20265DB-79F9-096F-46DD-F72A79678827}"/>
          </ac:spMkLst>
        </pc:spChg>
      </pc:sldChg>
      <pc:sldChg chg="modSp mod">
        <pc:chgData name="Rafael Meza" userId="4c6393f8-c2f8-438d-9dd9-4397ec8c9059" providerId="ADAL" clId="{B52E112F-D651-5845-9D57-407C31C82484}" dt="2023-03-23T02:02:26.246" v="51" actId="20577"/>
        <pc:sldMkLst>
          <pc:docMk/>
          <pc:sldMk cId="300284968" sldId="415"/>
        </pc:sldMkLst>
        <pc:spChg chg="mod">
          <ac:chgData name="Rafael Meza" userId="4c6393f8-c2f8-438d-9dd9-4397ec8c9059" providerId="ADAL" clId="{B52E112F-D651-5845-9D57-407C31C82484}" dt="2023-03-23T02:02:26.246" v="51" actId="20577"/>
          <ac:spMkLst>
            <pc:docMk/>
            <pc:sldMk cId="300284968" sldId="415"/>
            <ac:spMk id="78" creationId="{A9F779D5-5010-D0E6-F127-D1555DB979B8}"/>
          </ac:spMkLst>
        </pc:spChg>
      </pc:sldChg>
      <pc:sldChg chg="addSp delSp modSp mod">
        <pc:chgData name="Rafael Meza" userId="4c6393f8-c2f8-438d-9dd9-4397ec8c9059" providerId="ADAL" clId="{B52E112F-D651-5845-9D57-407C31C82484}" dt="2023-03-23T02:05:05.243" v="123" actId="20577"/>
        <pc:sldMkLst>
          <pc:docMk/>
          <pc:sldMk cId="4182551186" sldId="420"/>
        </pc:sldMkLst>
        <pc:spChg chg="del">
          <ac:chgData name="Rafael Meza" userId="4c6393f8-c2f8-438d-9dd9-4397ec8c9059" providerId="ADAL" clId="{B52E112F-D651-5845-9D57-407C31C82484}" dt="2023-03-23T02:03:31.260" v="66" actId="478"/>
          <ac:spMkLst>
            <pc:docMk/>
            <pc:sldMk cId="4182551186" sldId="420"/>
            <ac:spMk id="2" creationId="{4C9615DC-32A9-9B78-176D-ACC9D2C1BE0E}"/>
          </ac:spMkLst>
        </pc:spChg>
        <pc:spChg chg="mod">
          <ac:chgData name="Rafael Meza" userId="4c6393f8-c2f8-438d-9dd9-4397ec8c9059" providerId="ADAL" clId="{B52E112F-D651-5845-9D57-407C31C82484}" dt="2023-03-23T02:05:05.243" v="123" actId="20577"/>
          <ac:spMkLst>
            <pc:docMk/>
            <pc:sldMk cId="4182551186" sldId="420"/>
            <ac:spMk id="6" creationId="{478AADCE-34FA-B75D-8AE7-550AED8C2B76}"/>
          </ac:spMkLst>
        </pc:spChg>
        <pc:spChg chg="add mod">
          <ac:chgData name="Rafael Meza" userId="4c6393f8-c2f8-438d-9dd9-4397ec8c9059" providerId="ADAL" clId="{B52E112F-D651-5845-9D57-407C31C82484}" dt="2023-03-23T02:03:31.867" v="67"/>
          <ac:spMkLst>
            <pc:docMk/>
            <pc:sldMk cId="4182551186" sldId="420"/>
            <ac:spMk id="12" creationId="{406DB348-CF39-5420-F176-56F0B6FDFC07}"/>
          </ac:spMkLst>
        </pc:spChg>
      </pc:sldChg>
      <pc:sldChg chg="addSp delSp modSp mod">
        <pc:chgData name="Rafael Meza" userId="4c6393f8-c2f8-438d-9dd9-4397ec8c9059" providerId="ADAL" clId="{B52E112F-D651-5845-9D57-407C31C82484}" dt="2023-03-23T02:06:21.947" v="125"/>
        <pc:sldMkLst>
          <pc:docMk/>
          <pc:sldMk cId="3389892710" sldId="426"/>
        </pc:sldMkLst>
        <pc:spChg chg="add mod">
          <ac:chgData name="Rafael Meza" userId="4c6393f8-c2f8-438d-9dd9-4397ec8c9059" providerId="ADAL" clId="{B52E112F-D651-5845-9D57-407C31C82484}" dt="2023-03-23T02:06:21.947" v="125"/>
          <ac:spMkLst>
            <pc:docMk/>
            <pc:sldMk cId="3389892710" sldId="426"/>
            <ac:spMk id="2" creationId="{3CAC1DF3-86D4-FD76-18A8-7469ADE8DDED}"/>
          </ac:spMkLst>
        </pc:spChg>
        <pc:spChg chg="del">
          <ac:chgData name="Rafael Meza" userId="4c6393f8-c2f8-438d-9dd9-4397ec8c9059" providerId="ADAL" clId="{B52E112F-D651-5845-9D57-407C31C82484}" dt="2023-03-23T02:06:21.577" v="124" actId="478"/>
          <ac:spMkLst>
            <pc:docMk/>
            <pc:sldMk cId="3389892710" sldId="426"/>
            <ac:spMk id="22" creationId="{050DE41D-F4F5-D238-62D3-44B0F9A220EF}"/>
          </ac:spMkLst>
        </pc:spChg>
      </pc:sldChg>
      <pc:sldChg chg="addSp delSp modSp mod">
        <pc:chgData name="Rafael Meza" userId="4c6393f8-c2f8-438d-9dd9-4397ec8c9059" providerId="ADAL" clId="{B52E112F-D651-5845-9D57-407C31C82484}" dt="2023-03-23T02:06:25.767" v="127"/>
        <pc:sldMkLst>
          <pc:docMk/>
          <pc:sldMk cId="3642969318" sldId="427"/>
        </pc:sldMkLst>
        <pc:spChg chg="add mod">
          <ac:chgData name="Rafael Meza" userId="4c6393f8-c2f8-438d-9dd9-4397ec8c9059" providerId="ADAL" clId="{B52E112F-D651-5845-9D57-407C31C82484}" dt="2023-03-23T02:06:25.767" v="127"/>
          <ac:spMkLst>
            <pc:docMk/>
            <pc:sldMk cId="3642969318" sldId="427"/>
            <ac:spMk id="2" creationId="{26813665-3A2D-6A5C-9E35-2CB885FCAE48}"/>
          </ac:spMkLst>
        </pc:spChg>
        <pc:spChg chg="del">
          <ac:chgData name="Rafael Meza" userId="4c6393f8-c2f8-438d-9dd9-4397ec8c9059" providerId="ADAL" clId="{B52E112F-D651-5845-9D57-407C31C82484}" dt="2023-03-23T02:06:25.376" v="126" actId="478"/>
          <ac:spMkLst>
            <pc:docMk/>
            <pc:sldMk cId="3642969318" sldId="427"/>
            <ac:spMk id="23" creationId="{892DB51A-2AAD-0DE3-5FA9-B07334FD4550}"/>
          </ac:spMkLst>
        </pc:spChg>
      </pc:sldChg>
      <pc:sldChg chg="addSp delSp modSp mod">
        <pc:chgData name="Rafael Meza" userId="4c6393f8-c2f8-438d-9dd9-4397ec8c9059" providerId="ADAL" clId="{B52E112F-D651-5845-9D57-407C31C82484}" dt="2023-03-23T02:06:31.225" v="129"/>
        <pc:sldMkLst>
          <pc:docMk/>
          <pc:sldMk cId="2921383204" sldId="428"/>
        </pc:sldMkLst>
        <pc:spChg chg="add mod">
          <ac:chgData name="Rafael Meza" userId="4c6393f8-c2f8-438d-9dd9-4397ec8c9059" providerId="ADAL" clId="{B52E112F-D651-5845-9D57-407C31C82484}" dt="2023-03-23T02:06:31.225" v="129"/>
          <ac:spMkLst>
            <pc:docMk/>
            <pc:sldMk cId="2921383204" sldId="428"/>
            <ac:spMk id="2" creationId="{DFC0DE70-F290-362C-A4CF-996C85F5016A}"/>
          </ac:spMkLst>
        </pc:spChg>
        <pc:spChg chg="del">
          <ac:chgData name="Rafael Meza" userId="4c6393f8-c2f8-438d-9dd9-4397ec8c9059" providerId="ADAL" clId="{B52E112F-D651-5845-9D57-407C31C82484}" dt="2023-03-23T02:06:30.700" v="128" actId="478"/>
          <ac:spMkLst>
            <pc:docMk/>
            <pc:sldMk cId="2921383204" sldId="428"/>
            <ac:spMk id="24" creationId="{D1CD6512-95FF-36CA-964D-9AACC7E8D58D}"/>
          </ac:spMkLst>
        </pc:spChg>
      </pc:sldChg>
      <pc:sldChg chg="addSp delSp modSp mod">
        <pc:chgData name="Rafael Meza" userId="4c6393f8-c2f8-438d-9dd9-4397ec8c9059" providerId="ADAL" clId="{B52E112F-D651-5845-9D57-407C31C82484}" dt="2023-03-23T02:06:35.345" v="131"/>
        <pc:sldMkLst>
          <pc:docMk/>
          <pc:sldMk cId="3079831132" sldId="429"/>
        </pc:sldMkLst>
        <pc:spChg chg="add mod">
          <ac:chgData name="Rafael Meza" userId="4c6393f8-c2f8-438d-9dd9-4397ec8c9059" providerId="ADAL" clId="{B52E112F-D651-5845-9D57-407C31C82484}" dt="2023-03-23T02:06:35.345" v="131"/>
          <ac:spMkLst>
            <pc:docMk/>
            <pc:sldMk cId="3079831132" sldId="429"/>
            <ac:spMk id="2" creationId="{5D816BC2-EBC7-4863-974E-E84B8E34F21E}"/>
          </ac:spMkLst>
        </pc:spChg>
        <pc:spChg chg="del">
          <ac:chgData name="Rafael Meza" userId="4c6393f8-c2f8-438d-9dd9-4397ec8c9059" providerId="ADAL" clId="{B52E112F-D651-5845-9D57-407C31C82484}" dt="2023-03-23T02:06:34.937" v="130" actId="478"/>
          <ac:spMkLst>
            <pc:docMk/>
            <pc:sldMk cId="3079831132" sldId="429"/>
            <ac:spMk id="25" creationId="{61220060-B98F-7ED6-91F9-ADF9F9DA5EBC}"/>
          </ac:spMkLst>
        </pc:spChg>
      </pc:sldChg>
      <pc:sldChg chg="addSp delSp modSp mod">
        <pc:chgData name="Rafael Meza" userId="4c6393f8-c2f8-438d-9dd9-4397ec8c9059" providerId="ADAL" clId="{B52E112F-D651-5845-9D57-407C31C82484}" dt="2023-03-23T02:02:53.688" v="55"/>
        <pc:sldMkLst>
          <pc:docMk/>
          <pc:sldMk cId="3428712855" sldId="431"/>
        </pc:sldMkLst>
        <pc:spChg chg="add del mod">
          <ac:chgData name="Rafael Meza" userId="4c6393f8-c2f8-438d-9dd9-4397ec8c9059" providerId="ADAL" clId="{B52E112F-D651-5845-9D57-407C31C82484}" dt="2023-03-23T02:02:51.394" v="53"/>
          <ac:spMkLst>
            <pc:docMk/>
            <pc:sldMk cId="3428712855" sldId="431"/>
            <ac:spMk id="2" creationId="{444DA867-0EBC-E52A-65C3-02ED89BD8E42}"/>
          </ac:spMkLst>
        </pc:spChg>
        <pc:spChg chg="add mod">
          <ac:chgData name="Rafael Meza" userId="4c6393f8-c2f8-438d-9dd9-4397ec8c9059" providerId="ADAL" clId="{B52E112F-D651-5845-9D57-407C31C82484}" dt="2023-03-23T02:02:53.688" v="55"/>
          <ac:spMkLst>
            <pc:docMk/>
            <pc:sldMk cId="3428712855" sldId="431"/>
            <ac:spMk id="3" creationId="{612FB6A5-3121-FD12-B024-8819C5477E06}"/>
          </ac:spMkLst>
        </pc:spChg>
        <pc:spChg chg="del">
          <ac:chgData name="Rafael Meza" userId="4c6393f8-c2f8-438d-9dd9-4397ec8c9059" providerId="ADAL" clId="{B52E112F-D651-5845-9D57-407C31C82484}" dt="2023-03-23T02:02:52.938" v="54" actId="478"/>
          <ac:spMkLst>
            <pc:docMk/>
            <pc:sldMk cId="3428712855" sldId="431"/>
            <ac:spMk id="78" creationId="{A9F779D5-5010-D0E6-F127-D1555DB979B8}"/>
          </ac:spMkLst>
        </pc:spChg>
      </pc:sldChg>
      <pc:sldChg chg="addSp delSp modSp mod">
        <pc:chgData name="Rafael Meza" userId="4c6393f8-c2f8-438d-9dd9-4397ec8c9059" providerId="ADAL" clId="{B52E112F-D651-5845-9D57-407C31C82484}" dt="2023-03-23T02:06:41.993" v="133"/>
        <pc:sldMkLst>
          <pc:docMk/>
          <pc:sldMk cId="778318522" sldId="432"/>
        </pc:sldMkLst>
        <pc:spChg chg="add mod">
          <ac:chgData name="Rafael Meza" userId="4c6393f8-c2f8-438d-9dd9-4397ec8c9059" providerId="ADAL" clId="{B52E112F-D651-5845-9D57-407C31C82484}" dt="2023-03-23T02:06:41.993" v="133"/>
          <ac:spMkLst>
            <pc:docMk/>
            <pc:sldMk cId="778318522" sldId="432"/>
            <ac:spMk id="2" creationId="{0F6FE695-50D7-C03D-3CB1-BD2C310DCA2C}"/>
          </ac:spMkLst>
        </pc:spChg>
        <pc:spChg chg="del">
          <ac:chgData name="Rafael Meza" userId="4c6393f8-c2f8-438d-9dd9-4397ec8c9059" providerId="ADAL" clId="{B52E112F-D651-5845-9D57-407C31C82484}" dt="2023-03-23T02:06:41.543" v="132" actId="478"/>
          <ac:spMkLst>
            <pc:docMk/>
            <pc:sldMk cId="778318522" sldId="432"/>
            <ac:spMk id="3" creationId="{2BD31BFB-3F94-2ECD-306D-617E56480C75}"/>
          </ac:spMkLst>
        </pc:spChg>
      </pc:sldChg>
      <pc:sldChg chg="addSp delSp modSp mod">
        <pc:chgData name="Rafael Meza" userId="4c6393f8-c2f8-438d-9dd9-4397ec8c9059" providerId="ADAL" clId="{B52E112F-D651-5845-9D57-407C31C82484}" dt="2023-03-23T02:03:02.137" v="59"/>
        <pc:sldMkLst>
          <pc:docMk/>
          <pc:sldMk cId="2004461246" sldId="433"/>
        </pc:sldMkLst>
        <pc:spChg chg="add mod">
          <ac:chgData name="Rafael Meza" userId="4c6393f8-c2f8-438d-9dd9-4397ec8c9059" providerId="ADAL" clId="{B52E112F-D651-5845-9D57-407C31C82484}" dt="2023-03-23T02:03:02.137" v="59"/>
          <ac:spMkLst>
            <pc:docMk/>
            <pc:sldMk cId="2004461246" sldId="433"/>
            <ac:spMk id="3" creationId="{CED3DD16-33D3-8E47-4173-6F46F8744CF9}"/>
          </ac:spMkLst>
        </pc:spChg>
        <pc:spChg chg="del">
          <ac:chgData name="Rafael Meza" userId="4c6393f8-c2f8-438d-9dd9-4397ec8c9059" providerId="ADAL" clId="{B52E112F-D651-5845-9D57-407C31C82484}" dt="2023-03-23T02:03:01.766" v="58" actId="478"/>
          <ac:spMkLst>
            <pc:docMk/>
            <pc:sldMk cId="2004461246" sldId="433"/>
            <ac:spMk id="123" creationId="{F20265DB-79F9-096F-46DD-F72A79678827}"/>
          </ac:spMkLst>
        </pc:spChg>
      </pc:sldChg>
    </pc:docChg>
  </pc:docChgLst>
  <pc:docChgLst>
    <pc:chgData name="Cameron Barnes" userId="S::cab19j@fsu.edu::d8a92c99-960a-4e6a-a6c2-c1e42f6e3095" providerId="AD" clId="Web-{6B986D81-7405-44CA-B22B-9959489EDF66}"/>
    <pc:docChg chg="modSld">
      <pc:chgData name="Cameron Barnes" userId="S::cab19j@fsu.edu::d8a92c99-960a-4e6a-a6c2-c1e42f6e3095" providerId="AD" clId="Web-{6B986D81-7405-44CA-B22B-9959489EDF66}" dt="2023-03-20T17:58:03.113" v="24" actId="1076"/>
      <pc:docMkLst>
        <pc:docMk/>
      </pc:docMkLst>
      <pc:sldChg chg="addSp delSp modSp">
        <pc:chgData name="Cameron Barnes" userId="S::cab19j@fsu.edu::d8a92c99-960a-4e6a-a6c2-c1e42f6e3095" providerId="AD" clId="Web-{6B986D81-7405-44CA-B22B-9959489EDF66}" dt="2023-03-20T17:58:03.113" v="24" actId="1076"/>
        <pc:sldMkLst>
          <pc:docMk/>
          <pc:sldMk cId="465509008" sldId="305"/>
        </pc:sldMkLst>
        <pc:spChg chg="mod">
          <ac:chgData name="Cameron Barnes" userId="S::cab19j@fsu.edu::d8a92c99-960a-4e6a-a6c2-c1e42f6e3095" providerId="AD" clId="Web-{6B986D81-7405-44CA-B22B-9959489EDF66}" dt="2023-03-20T17:57:30.626" v="22" actId="1076"/>
          <ac:spMkLst>
            <pc:docMk/>
            <pc:sldMk cId="465509008" sldId="305"/>
            <ac:spMk id="5" creationId="{6EC52B46-E5A4-DECB-F40D-FE3ECB994595}"/>
          </ac:spMkLst>
        </pc:spChg>
        <pc:spChg chg="del mod">
          <ac:chgData name="Cameron Barnes" userId="S::cab19j@fsu.edu::d8a92c99-960a-4e6a-a6c2-c1e42f6e3095" providerId="AD" clId="Web-{6B986D81-7405-44CA-B22B-9959489EDF66}" dt="2023-03-20T17:55:46.197" v="11"/>
          <ac:spMkLst>
            <pc:docMk/>
            <pc:sldMk cId="465509008" sldId="305"/>
            <ac:spMk id="22" creationId="{A031CEAA-18C3-A1EB-A326-1DF2A4236ECD}"/>
          </ac:spMkLst>
        </pc:spChg>
        <pc:spChg chg="add mod">
          <ac:chgData name="Cameron Barnes" userId="S::cab19j@fsu.edu::d8a92c99-960a-4e6a-a6c2-c1e42f6e3095" providerId="AD" clId="Web-{6B986D81-7405-44CA-B22B-9959489EDF66}" dt="2023-03-20T17:58:03.113" v="24" actId="1076"/>
          <ac:spMkLst>
            <pc:docMk/>
            <pc:sldMk cId="465509008" sldId="305"/>
            <ac:spMk id="23" creationId="{DCDC5887-A990-5A11-F7E5-FCAB40E38D7F}"/>
          </ac:spMkLst>
        </pc:spChg>
      </pc:sldChg>
    </pc:docChg>
  </pc:docChgLst>
  <pc:docChgLst>
    <pc:chgData name="Michael Wyrick" userId="f98d179f-93fa-4589-909c-d1f36c5e5365" providerId="ADAL" clId="{752FE555-56C7-4079-9DAB-DE7CF56AC725}"/>
    <pc:docChg chg="custSel modSld">
      <pc:chgData name="Michael Wyrick" userId="f98d179f-93fa-4589-909c-d1f36c5e5365" providerId="ADAL" clId="{752FE555-56C7-4079-9DAB-DE7CF56AC725}" dt="2023-02-20T22:36:14.625" v="15" actId="1076"/>
      <pc:docMkLst>
        <pc:docMk/>
      </pc:docMkLst>
      <pc:sldChg chg="addSp delSp modSp mod">
        <pc:chgData name="Michael Wyrick" userId="f98d179f-93fa-4589-909c-d1f36c5e5365" providerId="ADAL" clId="{752FE555-56C7-4079-9DAB-DE7CF56AC725}" dt="2023-02-20T22:32:13.258" v="6" actId="1076"/>
        <pc:sldMkLst>
          <pc:docMk/>
          <pc:sldMk cId="404725792" sldId="383"/>
        </pc:sldMkLst>
        <pc:spChg chg="del">
          <ac:chgData name="Michael Wyrick" userId="f98d179f-93fa-4589-909c-d1f36c5e5365" providerId="ADAL" clId="{752FE555-56C7-4079-9DAB-DE7CF56AC725}" dt="2023-02-20T22:32:01.859" v="4" actId="478"/>
          <ac:spMkLst>
            <pc:docMk/>
            <pc:sldMk cId="404725792" sldId="383"/>
            <ac:spMk id="6" creationId="{881911BB-984F-991C-FEC9-4509EAB3F17D}"/>
          </ac:spMkLst>
        </pc:spChg>
        <pc:graphicFrameChg chg="add mod modGraphic">
          <ac:chgData name="Michael Wyrick" userId="f98d179f-93fa-4589-909c-d1f36c5e5365" providerId="ADAL" clId="{752FE555-56C7-4079-9DAB-DE7CF56AC725}" dt="2023-02-20T22:32:13.258" v="6" actId="1076"/>
          <ac:graphicFrameMkLst>
            <pc:docMk/>
            <pc:sldMk cId="404725792" sldId="383"/>
            <ac:graphicFrameMk id="3" creationId="{27FF06E8-5ABF-2FAB-0CF3-6D7F1193E83A}"/>
          </ac:graphicFrameMkLst>
        </pc:graphicFrameChg>
        <pc:picChg chg="del">
          <ac:chgData name="Michael Wyrick" userId="f98d179f-93fa-4589-909c-d1f36c5e5365" providerId="ADAL" clId="{752FE555-56C7-4079-9DAB-DE7CF56AC725}" dt="2023-02-20T22:32:00.021" v="3" actId="478"/>
          <ac:picMkLst>
            <pc:docMk/>
            <pc:sldMk cId="404725792" sldId="383"/>
            <ac:picMk id="2" creationId="{3EDB90DA-0394-B0EC-3870-24FA6E0E1776}"/>
          </ac:picMkLst>
        </pc:picChg>
      </pc:sldChg>
      <pc:sldChg chg="addSp delSp modSp mod">
        <pc:chgData name="Michael Wyrick" userId="f98d179f-93fa-4589-909c-d1f36c5e5365" providerId="ADAL" clId="{752FE555-56C7-4079-9DAB-DE7CF56AC725}" dt="2023-02-20T22:36:14.625" v="15" actId="1076"/>
        <pc:sldMkLst>
          <pc:docMk/>
          <pc:sldMk cId="2603868298" sldId="417"/>
        </pc:sldMkLst>
        <pc:spChg chg="del mod">
          <ac:chgData name="Michael Wyrick" userId="f98d179f-93fa-4589-909c-d1f36c5e5365" providerId="ADAL" clId="{752FE555-56C7-4079-9DAB-DE7CF56AC725}" dt="2023-02-20T22:36:00.337" v="11" actId="478"/>
          <ac:spMkLst>
            <pc:docMk/>
            <pc:sldMk cId="2603868298" sldId="417"/>
            <ac:spMk id="6" creationId="{4BBF4B36-43C3-DFBB-3A02-CB26DBAA77EF}"/>
          </ac:spMkLst>
        </pc:spChg>
        <pc:spChg chg="del">
          <ac:chgData name="Michael Wyrick" userId="f98d179f-93fa-4589-909c-d1f36c5e5365" providerId="ADAL" clId="{752FE555-56C7-4079-9DAB-DE7CF56AC725}" dt="2023-02-20T22:35:57.089" v="9" actId="478"/>
          <ac:spMkLst>
            <pc:docMk/>
            <pc:sldMk cId="2603868298" sldId="417"/>
            <ac:spMk id="7" creationId="{354D63D6-4A07-99D9-A98C-8B2DB8CE1F36}"/>
          </ac:spMkLst>
        </pc:spChg>
        <pc:graphicFrameChg chg="add mod modGraphic">
          <ac:chgData name="Michael Wyrick" userId="f98d179f-93fa-4589-909c-d1f36c5e5365" providerId="ADAL" clId="{752FE555-56C7-4079-9DAB-DE7CF56AC725}" dt="2023-02-20T22:36:14.625" v="15" actId="1076"/>
          <ac:graphicFrameMkLst>
            <pc:docMk/>
            <pc:sldMk cId="2603868298" sldId="417"/>
            <ac:graphicFrameMk id="8" creationId="{F365FC22-D09A-3320-959E-74CFFFB867BA}"/>
          </ac:graphicFrameMkLst>
        </pc:graphicFrameChg>
        <pc:picChg chg="del">
          <ac:chgData name="Michael Wyrick" userId="f98d179f-93fa-4589-909c-d1f36c5e5365" providerId="ADAL" clId="{752FE555-56C7-4079-9DAB-DE7CF56AC725}" dt="2023-02-20T22:35:56.465" v="8" actId="478"/>
          <ac:picMkLst>
            <pc:docMk/>
            <pc:sldMk cId="2603868298" sldId="417"/>
            <ac:picMk id="3" creationId="{C2436F90-FE51-F829-E223-80479A5FBCC4}"/>
          </ac:picMkLst>
        </pc:picChg>
      </pc:sldChg>
    </pc:docChg>
  </pc:docChgLst>
  <pc:docChgLst>
    <pc:chgData name="Rafael Meza" userId="4c6393f8-c2f8-438d-9dd9-4397ec8c9059" providerId="ADAL" clId="{83981057-C6B4-4466-AA22-516E5952AF50}"/>
    <pc:docChg chg="undo redo custSel addSld modSld sldOrd modSection">
      <pc:chgData name="Rafael Meza" userId="4c6393f8-c2f8-438d-9dd9-4397ec8c9059" providerId="ADAL" clId="{83981057-C6B4-4466-AA22-516E5952AF50}" dt="2023-02-20T17:33:43.963" v="676" actId="164"/>
      <pc:docMkLst>
        <pc:docMk/>
      </pc:docMkLst>
      <pc:sldChg chg="addSp delSp modSp mod">
        <pc:chgData name="Rafael Meza" userId="4c6393f8-c2f8-438d-9dd9-4397ec8c9059" providerId="ADAL" clId="{83981057-C6B4-4466-AA22-516E5952AF50}" dt="2023-02-20T17:33:43.963" v="676" actId="164"/>
        <pc:sldMkLst>
          <pc:docMk/>
          <pc:sldMk cId="3692453408" sldId="413"/>
        </pc:sldMkLst>
        <pc:spChg chg="add mod">
          <ac:chgData name="Rafael Meza" userId="4c6393f8-c2f8-438d-9dd9-4397ec8c9059" providerId="ADAL" clId="{83981057-C6B4-4466-AA22-516E5952AF50}" dt="2023-02-20T16:51:00.345" v="119" actId="1076"/>
          <ac:spMkLst>
            <pc:docMk/>
            <pc:sldMk cId="3692453408" sldId="413"/>
            <ac:spMk id="2" creationId="{D2798226-1358-A1A7-ABD6-8476D360080A}"/>
          </ac:spMkLst>
        </pc:spChg>
        <pc:spChg chg="add mod">
          <ac:chgData name="Rafael Meza" userId="4c6393f8-c2f8-438d-9dd9-4397ec8c9059" providerId="ADAL" clId="{83981057-C6B4-4466-AA22-516E5952AF50}" dt="2023-02-20T17:01:34.963" v="365" actId="1076"/>
          <ac:spMkLst>
            <pc:docMk/>
            <pc:sldMk cId="3692453408" sldId="413"/>
            <ac:spMk id="5" creationId="{E0FDEBA5-4545-CB15-D57C-C633CC47B1A1}"/>
          </ac:spMkLst>
        </pc:spChg>
        <pc:spChg chg="mod">
          <ac:chgData name="Rafael Meza" userId="4c6393f8-c2f8-438d-9dd9-4397ec8c9059" providerId="ADAL" clId="{83981057-C6B4-4466-AA22-516E5952AF50}" dt="2023-02-20T17:01:11.473" v="360" actId="1076"/>
          <ac:spMkLst>
            <pc:docMk/>
            <pc:sldMk cId="3692453408" sldId="413"/>
            <ac:spMk id="6" creationId="{4167BD43-37D1-14C1-3FAE-1441C9CCE5BD}"/>
          </ac:spMkLst>
        </pc:spChg>
        <pc:spChg chg="add mod topLvl">
          <ac:chgData name="Rafael Meza" userId="4c6393f8-c2f8-438d-9dd9-4397ec8c9059" providerId="ADAL" clId="{83981057-C6B4-4466-AA22-516E5952AF50}" dt="2023-02-20T17:10:29.870" v="468" actId="164"/>
          <ac:spMkLst>
            <pc:docMk/>
            <pc:sldMk cId="3692453408" sldId="413"/>
            <ac:spMk id="7" creationId="{8101FAB3-1DDE-5C6B-0C68-F4F37B95D8CB}"/>
          </ac:spMkLst>
        </pc:spChg>
        <pc:spChg chg="add mod">
          <ac:chgData name="Rafael Meza" userId="4c6393f8-c2f8-438d-9dd9-4397ec8c9059" providerId="ADAL" clId="{83981057-C6B4-4466-AA22-516E5952AF50}" dt="2023-02-20T17:10:29.870" v="468" actId="164"/>
          <ac:spMkLst>
            <pc:docMk/>
            <pc:sldMk cId="3692453408" sldId="413"/>
            <ac:spMk id="10" creationId="{6E54E31A-F991-7F6C-AF5E-597CFF9FC6E1}"/>
          </ac:spMkLst>
        </pc:spChg>
        <pc:spChg chg="add mod">
          <ac:chgData name="Rafael Meza" userId="4c6393f8-c2f8-438d-9dd9-4397ec8c9059" providerId="ADAL" clId="{83981057-C6B4-4466-AA22-516E5952AF50}" dt="2023-02-20T17:10:29.870" v="468" actId="164"/>
          <ac:spMkLst>
            <pc:docMk/>
            <pc:sldMk cId="3692453408" sldId="413"/>
            <ac:spMk id="11" creationId="{1E483C20-87EF-0821-3EDE-AAE82C96EE3E}"/>
          </ac:spMkLst>
        </pc:spChg>
        <pc:spChg chg="del mod">
          <ac:chgData name="Rafael Meza" userId="4c6393f8-c2f8-438d-9dd9-4397ec8c9059" providerId="ADAL" clId="{83981057-C6B4-4466-AA22-516E5952AF50}" dt="2023-02-20T17:01:47.259" v="367" actId="478"/>
          <ac:spMkLst>
            <pc:docMk/>
            <pc:sldMk cId="3692453408" sldId="413"/>
            <ac:spMk id="12" creationId="{ACDBE819-1C93-D6B6-276E-2D602AC382C1}"/>
          </ac:spMkLst>
        </pc:spChg>
        <pc:spChg chg="add del mod">
          <ac:chgData name="Rafael Meza" userId="4c6393f8-c2f8-438d-9dd9-4397ec8c9059" providerId="ADAL" clId="{83981057-C6B4-4466-AA22-516E5952AF50}" dt="2023-02-20T17:02:03.487" v="372" actId="21"/>
          <ac:spMkLst>
            <pc:docMk/>
            <pc:sldMk cId="3692453408" sldId="413"/>
            <ac:spMk id="18" creationId="{2DD2F77F-C92C-4006-E11E-77A94346492C}"/>
          </ac:spMkLst>
        </pc:spChg>
        <pc:spChg chg="add mod">
          <ac:chgData name="Rafael Meza" userId="4c6393f8-c2f8-438d-9dd9-4397ec8c9059" providerId="ADAL" clId="{83981057-C6B4-4466-AA22-516E5952AF50}" dt="2023-02-20T17:10:29.870" v="468" actId="164"/>
          <ac:spMkLst>
            <pc:docMk/>
            <pc:sldMk cId="3692453408" sldId="413"/>
            <ac:spMk id="19" creationId="{6DFFE66F-AF23-E660-E641-F6D0836A28DD}"/>
          </ac:spMkLst>
        </pc:spChg>
        <pc:spChg chg="add mod">
          <ac:chgData name="Rafael Meza" userId="4c6393f8-c2f8-438d-9dd9-4397ec8c9059" providerId="ADAL" clId="{83981057-C6B4-4466-AA22-516E5952AF50}" dt="2023-02-20T17:10:29.870" v="468" actId="164"/>
          <ac:spMkLst>
            <pc:docMk/>
            <pc:sldMk cId="3692453408" sldId="413"/>
            <ac:spMk id="32" creationId="{CA23C7BE-6976-374E-7D7B-DF01F04727E7}"/>
          </ac:spMkLst>
        </pc:spChg>
        <pc:spChg chg="add del mod">
          <ac:chgData name="Rafael Meza" userId="4c6393f8-c2f8-438d-9dd9-4397ec8c9059" providerId="ADAL" clId="{83981057-C6B4-4466-AA22-516E5952AF50}" dt="2023-02-20T16:57:10.459" v="264" actId="478"/>
          <ac:spMkLst>
            <pc:docMk/>
            <pc:sldMk cId="3692453408" sldId="413"/>
            <ac:spMk id="33" creationId="{14E77302-1E3F-CC8F-7784-FC7C0E5BC1BB}"/>
          </ac:spMkLst>
        </pc:spChg>
        <pc:spChg chg="add mod">
          <ac:chgData name="Rafael Meza" userId="4c6393f8-c2f8-438d-9dd9-4397ec8c9059" providerId="ADAL" clId="{83981057-C6B4-4466-AA22-516E5952AF50}" dt="2023-02-20T17:10:29.870" v="468" actId="164"/>
          <ac:spMkLst>
            <pc:docMk/>
            <pc:sldMk cId="3692453408" sldId="413"/>
            <ac:spMk id="34" creationId="{715B59EE-9979-BE89-255C-0877C041C20C}"/>
          </ac:spMkLst>
        </pc:spChg>
        <pc:spChg chg="add mod">
          <ac:chgData name="Rafael Meza" userId="4c6393f8-c2f8-438d-9dd9-4397ec8c9059" providerId="ADAL" clId="{83981057-C6B4-4466-AA22-516E5952AF50}" dt="2023-02-20T17:10:29.870" v="468" actId="164"/>
          <ac:spMkLst>
            <pc:docMk/>
            <pc:sldMk cId="3692453408" sldId="413"/>
            <ac:spMk id="35" creationId="{F77C3A1B-B6F9-6C9E-2E64-05F6115896FA}"/>
          </ac:spMkLst>
        </pc:spChg>
        <pc:spChg chg="add mod">
          <ac:chgData name="Rafael Meza" userId="4c6393f8-c2f8-438d-9dd9-4397ec8c9059" providerId="ADAL" clId="{83981057-C6B4-4466-AA22-516E5952AF50}" dt="2023-02-20T17:10:29.870" v="468" actId="164"/>
          <ac:spMkLst>
            <pc:docMk/>
            <pc:sldMk cId="3692453408" sldId="413"/>
            <ac:spMk id="36" creationId="{60BA2488-47A2-81EE-DDB1-1B45519BE606}"/>
          </ac:spMkLst>
        </pc:spChg>
        <pc:spChg chg="add mod topLvl">
          <ac:chgData name="Rafael Meza" userId="4c6393f8-c2f8-438d-9dd9-4397ec8c9059" providerId="ADAL" clId="{83981057-C6B4-4466-AA22-516E5952AF50}" dt="2023-02-20T17:10:29.870" v="468" actId="164"/>
          <ac:spMkLst>
            <pc:docMk/>
            <pc:sldMk cId="3692453408" sldId="413"/>
            <ac:spMk id="47" creationId="{FF0B03B5-631A-B6A3-6D61-4BBEC34B74E4}"/>
          </ac:spMkLst>
        </pc:spChg>
        <pc:spChg chg="add mod topLvl">
          <ac:chgData name="Rafael Meza" userId="4c6393f8-c2f8-438d-9dd9-4397ec8c9059" providerId="ADAL" clId="{83981057-C6B4-4466-AA22-516E5952AF50}" dt="2023-02-20T17:10:29.870" v="468" actId="164"/>
          <ac:spMkLst>
            <pc:docMk/>
            <pc:sldMk cId="3692453408" sldId="413"/>
            <ac:spMk id="48" creationId="{8D41CD91-3494-9C59-A21C-56C8A2560F92}"/>
          </ac:spMkLst>
        </pc:spChg>
        <pc:spChg chg="add mod topLvl">
          <ac:chgData name="Rafael Meza" userId="4c6393f8-c2f8-438d-9dd9-4397ec8c9059" providerId="ADAL" clId="{83981057-C6B4-4466-AA22-516E5952AF50}" dt="2023-02-20T17:10:29.870" v="468" actId="164"/>
          <ac:spMkLst>
            <pc:docMk/>
            <pc:sldMk cId="3692453408" sldId="413"/>
            <ac:spMk id="49" creationId="{FB18F8FC-F636-7684-4661-58C8CDA23B58}"/>
          </ac:spMkLst>
        </pc:spChg>
        <pc:spChg chg="add mod">
          <ac:chgData name="Rafael Meza" userId="4c6393f8-c2f8-438d-9dd9-4397ec8c9059" providerId="ADAL" clId="{83981057-C6B4-4466-AA22-516E5952AF50}" dt="2023-02-20T17:11:03.493" v="477" actId="14100"/>
          <ac:spMkLst>
            <pc:docMk/>
            <pc:sldMk cId="3692453408" sldId="413"/>
            <ac:spMk id="84" creationId="{2846ECA3-CE98-3365-0204-378B48DA3220}"/>
          </ac:spMkLst>
        </pc:spChg>
        <pc:grpChg chg="add mod">
          <ac:chgData name="Rafael Meza" userId="4c6393f8-c2f8-438d-9dd9-4397ec8c9059" providerId="ADAL" clId="{83981057-C6B4-4466-AA22-516E5952AF50}" dt="2023-02-20T17:10:29.870" v="468" actId="164"/>
          <ac:grpSpMkLst>
            <pc:docMk/>
            <pc:sldMk cId="3692453408" sldId="413"/>
            <ac:grpSpMk id="13" creationId="{9C2D01C0-22D8-04EF-79E9-457916ED312F}"/>
          </ac:grpSpMkLst>
        </pc:grpChg>
        <pc:grpChg chg="add del mod">
          <ac:chgData name="Rafael Meza" userId="4c6393f8-c2f8-438d-9dd9-4397ec8c9059" providerId="ADAL" clId="{83981057-C6B4-4466-AA22-516E5952AF50}" dt="2023-02-20T17:01:48.119" v="368" actId="478"/>
          <ac:grpSpMkLst>
            <pc:docMk/>
            <pc:sldMk cId="3692453408" sldId="413"/>
            <ac:grpSpMk id="14" creationId="{D9B381F1-D984-7A13-B28B-19B505723620}"/>
          </ac:grpSpMkLst>
        </pc:grpChg>
        <pc:grpChg chg="add del mod">
          <ac:chgData name="Rafael Meza" userId="4c6393f8-c2f8-438d-9dd9-4397ec8c9059" providerId="ADAL" clId="{83981057-C6B4-4466-AA22-516E5952AF50}" dt="2023-02-20T16:59:13.114" v="341" actId="478"/>
          <ac:grpSpMkLst>
            <pc:docMk/>
            <pc:sldMk cId="3692453408" sldId="413"/>
            <ac:grpSpMk id="17" creationId="{A3139288-4D1B-FFAF-3095-EF36F52B14F4}"/>
          </ac:grpSpMkLst>
        </pc:grpChg>
        <pc:grpChg chg="add mod">
          <ac:chgData name="Rafael Meza" userId="4c6393f8-c2f8-438d-9dd9-4397ec8c9059" providerId="ADAL" clId="{83981057-C6B4-4466-AA22-516E5952AF50}" dt="2023-02-20T17:10:29.870" v="468" actId="164"/>
          <ac:grpSpMkLst>
            <pc:docMk/>
            <pc:sldMk cId="3692453408" sldId="413"/>
            <ac:grpSpMk id="44" creationId="{BC0F1AAB-1174-E63A-E522-EE1496A010E1}"/>
          </ac:grpSpMkLst>
        </pc:grpChg>
        <pc:grpChg chg="add mod">
          <ac:chgData name="Rafael Meza" userId="4c6393f8-c2f8-438d-9dd9-4397ec8c9059" providerId="ADAL" clId="{83981057-C6B4-4466-AA22-516E5952AF50}" dt="2023-02-20T17:10:29.870" v="468" actId="164"/>
          <ac:grpSpMkLst>
            <pc:docMk/>
            <pc:sldMk cId="3692453408" sldId="413"/>
            <ac:grpSpMk id="46" creationId="{294CD3EA-75F9-A92B-5F78-EB911038AE8C}"/>
          </ac:grpSpMkLst>
        </pc:grpChg>
        <pc:grpChg chg="add del mod topLvl">
          <ac:chgData name="Rafael Meza" userId="4c6393f8-c2f8-438d-9dd9-4397ec8c9059" providerId="ADAL" clId="{83981057-C6B4-4466-AA22-516E5952AF50}" dt="2023-02-20T17:03:09.717" v="384" actId="165"/>
          <ac:grpSpMkLst>
            <pc:docMk/>
            <pc:sldMk cId="3692453408" sldId="413"/>
            <ac:grpSpMk id="50" creationId="{DB4BF072-69A1-F951-5080-8BEA4E7B5A97}"/>
          </ac:grpSpMkLst>
        </pc:grpChg>
        <pc:grpChg chg="add del mod">
          <ac:chgData name="Rafael Meza" userId="4c6393f8-c2f8-438d-9dd9-4397ec8c9059" providerId="ADAL" clId="{83981057-C6B4-4466-AA22-516E5952AF50}" dt="2023-02-20T17:03:04.332" v="383" actId="165"/>
          <ac:grpSpMkLst>
            <pc:docMk/>
            <pc:sldMk cId="3692453408" sldId="413"/>
            <ac:grpSpMk id="51" creationId="{468EEBD6-1581-4A34-9E81-A9EB76E4339C}"/>
          </ac:grpSpMkLst>
        </pc:grpChg>
        <pc:grpChg chg="add mod">
          <ac:chgData name="Rafael Meza" userId="4c6393f8-c2f8-438d-9dd9-4397ec8c9059" providerId="ADAL" clId="{83981057-C6B4-4466-AA22-516E5952AF50}" dt="2023-02-20T17:10:29.870" v="468" actId="164"/>
          <ac:grpSpMkLst>
            <pc:docMk/>
            <pc:sldMk cId="3692453408" sldId="413"/>
            <ac:grpSpMk id="52" creationId="{06BECB07-F7A8-67FA-D59A-15D4D5FEF352}"/>
          </ac:grpSpMkLst>
        </pc:grpChg>
        <pc:grpChg chg="add mod">
          <ac:chgData name="Rafael Meza" userId="4c6393f8-c2f8-438d-9dd9-4397ec8c9059" providerId="ADAL" clId="{83981057-C6B4-4466-AA22-516E5952AF50}" dt="2023-02-20T17:10:29.870" v="468" actId="164"/>
          <ac:grpSpMkLst>
            <pc:docMk/>
            <pc:sldMk cId="3692453408" sldId="413"/>
            <ac:grpSpMk id="53" creationId="{806CEA3D-8039-31A0-3722-C5671EBC1653}"/>
          </ac:grpSpMkLst>
        </pc:grpChg>
        <pc:grpChg chg="add mod">
          <ac:chgData name="Rafael Meza" userId="4c6393f8-c2f8-438d-9dd9-4397ec8c9059" providerId="ADAL" clId="{83981057-C6B4-4466-AA22-516E5952AF50}" dt="2023-02-20T17:04:17.117" v="409" actId="164"/>
          <ac:grpSpMkLst>
            <pc:docMk/>
            <pc:sldMk cId="3692453408" sldId="413"/>
            <ac:grpSpMk id="58" creationId="{BE71A982-EC33-9575-09EE-7BF82409D665}"/>
          </ac:grpSpMkLst>
        </pc:grpChg>
        <pc:grpChg chg="add mod">
          <ac:chgData name="Rafael Meza" userId="4c6393f8-c2f8-438d-9dd9-4397ec8c9059" providerId="ADAL" clId="{83981057-C6B4-4466-AA22-516E5952AF50}" dt="2023-02-20T17:10:29.870" v="468" actId="164"/>
          <ac:grpSpMkLst>
            <pc:docMk/>
            <pc:sldMk cId="3692453408" sldId="413"/>
            <ac:grpSpMk id="61" creationId="{F30071CA-F213-D16C-86EB-FAD966E7D82E}"/>
          </ac:grpSpMkLst>
        </pc:grpChg>
        <pc:grpChg chg="add mod">
          <ac:chgData name="Rafael Meza" userId="4c6393f8-c2f8-438d-9dd9-4397ec8c9059" providerId="ADAL" clId="{83981057-C6B4-4466-AA22-516E5952AF50}" dt="2023-02-20T17:10:29.870" v="468" actId="164"/>
          <ac:grpSpMkLst>
            <pc:docMk/>
            <pc:sldMk cId="3692453408" sldId="413"/>
            <ac:grpSpMk id="62" creationId="{6909C4B9-646D-B84A-9F42-F8ACF227C59A}"/>
          </ac:grpSpMkLst>
        </pc:grpChg>
        <pc:grpChg chg="add mod">
          <ac:chgData name="Rafael Meza" userId="4c6393f8-c2f8-438d-9dd9-4397ec8c9059" providerId="ADAL" clId="{83981057-C6B4-4466-AA22-516E5952AF50}" dt="2023-02-20T17:10:29.870" v="468" actId="164"/>
          <ac:grpSpMkLst>
            <pc:docMk/>
            <pc:sldMk cId="3692453408" sldId="413"/>
            <ac:grpSpMk id="83" creationId="{6DAA5E62-1F6D-5B4E-CA35-D591CB8FE0C7}"/>
          </ac:grpSpMkLst>
        </pc:grpChg>
        <pc:grpChg chg="add mod">
          <ac:chgData name="Rafael Meza" userId="4c6393f8-c2f8-438d-9dd9-4397ec8c9059" providerId="ADAL" clId="{83981057-C6B4-4466-AA22-516E5952AF50}" dt="2023-02-20T17:33:43.963" v="676" actId="164"/>
          <ac:grpSpMkLst>
            <pc:docMk/>
            <pc:sldMk cId="3692453408" sldId="413"/>
            <ac:grpSpMk id="85" creationId="{60055B45-1151-AAA2-46E8-5003847AED22}"/>
          </ac:grpSpMkLst>
        </pc:grpChg>
        <pc:cxnChg chg="add mod">
          <ac:chgData name="Rafael Meza" userId="4c6393f8-c2f8-438d-9dd9-4397ec8c9059" providerId="ADAL" clId="{83981057-C6B4-4466-AA22-516E5952AF50}" dt="2023-02-20T16:59:13.114" v="341" actId="478"/>
          <ac:cxnSpMkLst>
            <pc:docMk/>
            <pc:sldMk cId="3692453408" sldId="413"/>
            <ac:cxnSpMk id="9" creationId="{FDB55CF8-4F17-1EDD-B412-B4FE52584DCF}"/>
          </ac:cxnSpMkLst>
        </pc:cxnChg>
        <pc:cxnChg chg="add mod">
          <ac:chgData name="Rafael Meza" userId="4c6393f8-c2f8-438d-9dd9-4397ec8c9059" providerId="ADAL" clId="{83981057-C6B4-4466-AA22-516E5952AF50}" dt="2023-02-20T16:49:27.920" v="62" actId="164"/>
          <ac:cxnSpMkLst>
            <pc:docMk/>
            <pc:sldMk cId="3692453408" sldId="413"/>
            <ac:cxnSpMk id="15" creationId="{EB7A27B7-6A26-1FC4-F3C8-12371F348D71}"/>
          </ac:cxnSpMkLst>
        </pc:cxnChg>
        <pc:cxnChg chg="add mod">
          <ac:chgData name="Rafael Meza" userId="4c6393f8-c2f8-438d-9dd9-4397ec8c9059" providerId="ADAL" clId="{83981057-C6B4-4466-AA22-516E5952AF50}" dt="2023-02-20T17:10:29.870" v="468" actId="164"/>
          <ac:cxnSpMkLst>
            <pc:docMk/>
            <pc:sldMk cId="3692453408" sldId="413"/>
            <ac:cxnSpMk id="21" creationId="{DE9A401B-7D31-D642-02AE-927D565B6E70}"/>
          </ac:cxnSpMkLst>
        </pc:cxnChg>
        <pc:cxnChg chg="add mod">
          <ac:chgData name="Rafael Meza" userId="4c6393f8-c2f8-438d-9dd9-4397ec8c9059" providerId="ADAL" clId="{83981057-C6B4-4466-AA22-516E5952AF50}" dt="2023-02-20T17:10:29.870" v="468" actId="164"/>
          <ac:cxnSpMkLst>
            <pc:docMk/>
            <pc:sldMk cId="3692453408" sldId="413"/>
            <ac:cxnSpMk id="23" creationId="{7D8020D6-40F3-42ED-7701-5A8A3DA68CB4}"/>
          </ac:cxnSpMkLst>
        </pc:cxnChg>
        <pc:cxnChg chg="add mod">
          <ac:chgData name="Rafael Meza" userId="4c6393f8-c2f8-438d-9dd9-4397ec8c9059" providerId="ADAL" clId="{83981057-C6B4-4466-AA22-516E5952AF50}" dt="2023-02-20T17:10:29.870" v="468" actId="164"/>
          <ac:cxnSpMkLst>
            <pc:docMk/>
            <pc:sldMk cId="3692453408" sldId="413"/>
            <ac:cxnSpMk id="24" creationId="{9112026C-5AB4-00E7-8918-7BC3C337A5E1}"/>
          </ac:cxnSpMkLst>
        </pc:cxnChg>
        <pc:cxnChg chg="add del mod">
          <ac:chgData name="Rafael Meza" userId="4c6393f8-c2f8-438d-9dd9-4397ec8c9059" providerId="ADAL" clId="{83981057-C6B4-4466-AA22-516E5952AF50}" dt="2023-02-20T16:52:04.380" v="136"/>
          <ac:cxnSpMkLst>
            <pc:docMk/>
            <pc:sldMk cId="3692453408" sldId="413"/>
            <ac:cxnSpMk id="26" creationId="{DA4E88A3-3C46-5ED2-5CDE-4EDB73DCC001}"/>
          </ac:cxnSpMkLst>
        </pc:cxnChg>
        <pc:cxnChg chg="add mod">
          <ac:chgData name="Rafael Meza" userId="4c6393f8-c2f8-438d-9dd9-4397ec8c9059" providerId="ADAL" clId="{83981057-C6B4-4466-AA22-516E5952AF50}" dt="2023-02-20T17:10:29.870" v="468" actId="164"/>
          <ac:cxnSpMkLst>
            <pc:docMk/>
            <pc:sldMk cId="3692453408" sldId="413"/>
            <ac:cxnSpMk id="27" creationId="{55F02A4D-F7E6-0B7D-7712-391FEC539AF3}"/>
          </ac:cxnSpMkLst>
        </pc:cxnChg>
        <pc:cxnChg chg="add mod">
          <ac:chgData name="Rafael Meza" userId="4c6393f8-c2f8-438d-9dd9-4397ec8c9059" providerId="ADAL" clId="{83981057-C6B4-4466-AA22-516E5952AF50}" dt="2023-02-20T17:10:29.870" v="468" actId="164"/>
          <ac:cxnSpMkLst>
            <pc:docMk/>
            <pc:sldMk cId="3692453408" sldId="413"/>
            <ac:cxnSpMk id="28" creationId="{57CDCAD3-5CF4-A893-02DF-04327D7EB0CB}"/>
          </ac:cxnSpMkLst>
        </pc:cxnChg>
        <pc:cxnChg chg="add del mod">
          <ac:chgData name="Rafael Meza" userId="4c6393f8-c2f8-438d-9dd9-4397ec8c9059" providerId="ADAL" clId="{83981057-C6B4-4466-AA22-516E5952AF50}" dt="2023-02-20T16:52:47.852" v="148" actId="478"/>
          <ac:cxnSpMkLst>
            <pc:docMk/>
            <pc:sldMk cId="3692453408" sldId="413"/>
            <ac:cxnSpMk id="29" creationId="{FE7BAB98-0239-3D24-45BC-FFC725DED90E}"/>
          </ac:cxnSpMkLst>
        </pc:cxnChg>
        <pc:cxnChg chg="add mod">
          <ac:chgData name="Rafael Meza" userId="4c6393f8-c2f8-438d-9dd9-4397ec8c9059" providerId="ADAL" clId="{83981057-C6B4-4466-AA22-516E5952AF50}" dt="2023-02-20T17:10:29.870" v="468" actId="164"/>
          <ac:cxnSpMkLst>
            <pc:docMk/>
            <pc:sldMk cId="3692453408" sldId="413"/>
            <ac:cxnSpMk id="31" creationId="{7BE358A9-689A-35ED-5DBF-7102CE7B53A3}"/>
          </ac:cxnSpMkLst>
        </pc:cxnChg>
        <pc:cxnChg chg="add del">
          <ac:chgData name="Rafael Meza" userId="4c6393f8-c2f8-438d-9dd9-4397ec8c9059" providerId="ADAL" clId="{83981057-C6B4-4466-AA22-516E5952AF50}" dt="2023-02-20T16:58:43.133" v="334" actId="11529"/>
          <ac:cxnSpMkLst>
            <pc:docMk/>
            <pc:sldMk cId="3692453408" sldId="413"/>
            <ac:cxnSpMk id="38" creationId="{12A22340-CBB7-B078-C2FE-EC8E56318F4F}"/>
          </ac:cxnSpMkLst>
        </pc:cxnChg>
        <pc:cxnChg chg="add del mod">
          <ac:chgData name="Rafael Meza" userId="4c6393f8-c2f8-438d-9dd9-4397ec8c9059" providerId="ADAL" clId="{83981057-C6B4-4466-AA22-516E5952AF50}" dt="2023-02-20T16:59:33.178" v="344" actId="478"/>
          <ac:cxnSpMkLst>
            <pc:docMk/>
            <pc:sldMk cId="3692453408" sldId="413"/>
            <ac:cxnSpMk id="40" creationId="{81491094-F834-1E6F-6D91-976241C42696}"/>
          </ac:cxnSpMkLst>
        </pc:cxnChg>
        <pc:cxnChg chg="add mod">
          <ac:chgData name="Rafael Meza" userId="4c6393f8-c2f8-438d-9dd9-4397ec8c9059" providerId="ADAL" clId="{83981057-C6B4-4466-AA22-516E5952AF50}" dt="2023-02-20T17:10:29.870" v="468" actId="164"/>
          <ac:cxnSpMkLst>
            <pc:docMk/>
            <pc:sldMk cId="3692453408" sldId="413"/>
            <ac:cxnSpMk id="41" creationId="{408FFA6D-6E4D-9C88-178A-A0DDC7850DDA}"/>
          </ac:cxnSpMkLst>
        </pc:cxnChg>
        <pc:cxnChg chg="add mod">
          <ac:chgData name="Rafael Meza" userId="4c6393f8-c2f8-438d-9dd9-4397ec8c9059" providerId="ADAL" clId="{83981057-C6B4-4466-AA22-516E5952AF50}" dt="2023-02-20T17:10:29.870" v="468" actId="164"/>
          <ac:cxnSpMkLst>
            <pc:docMk/>
            <pc:sldMk cId="3692453408" sldId="413"/>
            <ac:cxnSpMk id="43" creationId="{08B521A9-BDD3-356E-636A-8CF30D71BF43}"/>
          </ac:cxnSpMkLst>
        </pc:cxnChg>
        <pc:cxnChg chg="add mod">
          <ac:chgData name="Rafael Meza" userId="4c6393f8-c2f8-438d-9dd9-4397ec8c9059" providerId="ADAL" clId="{83981057-C6B4-4466-AA22-516E5952AF50}" dt="2023-02-20T17:10:29.870" v="468" actId="164"/>
          <ac:cxnSpMkLst>
            <pc:docMk/>
            <pc:sldMk cId="3692453408" sldId="413"/>
            <ac:cxnSpMk id="55" creationId="{91F6582B-1B8A-F529-2A14-B6050A74F3DC}"/>
          </ac:cxnSpMkLst>
        </pc:cxnChg>
        <pc:cxnChg chg="add mod">
          <ac:chgData name="Rafael Meza" userId="4c6393f8-c2f8-438d-9dd9-4397ec8c9059" providerId="ADAL" clId="{83981057-C6B4-4466-AA22-516E5952AF50}" dt="2023-02-20T17:10:29.870" v="468" actId="164"/>
          <ac:cxnSpMkLst>
            <pc:docMk/>
            <pc:sldMk cId="3692453408" sldId="413"/>
            <ac:cxnSpMk id="56" creationId="{4DC356F1-09B5-74DE-FCAD-8FA6D58838DD}"/>
          </ac:cxnSpMkLst>
        </pc:cxnChg>
        <pc:cxnChg chg="add del mod">
          <ac:chgData name="Rafael Meza" userId="4c6393f8-c2f8-438d-9dd9-4397ec8c9059" providerId="ADAL" clId="{83981057-C6B4-4466-AA22-516E5952AF50}" dt="2023-02-20T17:07:08.099" v="436"/>
          <ac:cxnSpMkLst>
            <pc:docMk/>
            <pc:sldMk cId="3692453408" sldId="413"/>
            <ac:cxnSpMk id="63" creationId="{D5EB4DCB-7985-7513-95FD-DA65526D1AE3}"/>
          </ac:cxnSpMkLst>
        </pc:cxnChg>
        <pc:cxnChg chg="add del mod">
          <ac:chgData name="Rafael Meza" userId="4c6393f8-c2f8-438d-9dd9-4397ec8c9059" providerId="ADAL" clId="{83981057-C6B4-4466-AA22-516E5952AF50}" dt="2023-02-20T17:07:16.770" v="438"/>
          <ac:cxnSpMkLst>
            <pc:docMk/>
            <pc:sldMk cId="3692453408" sldId="413"/>
            <ac:cxnSpMk id="64" creationId="{E7ED3C47-1C25-A632-9063-AB9053E5E4E8}"/>
          </ac:cxnSpMkLst>
        </pc:cxnChg>
        <pc:cxnChg chg="add mod">
          <ac:chgData name="Rafael Meza" userId="4c6393f8-c2f8-438d-9dd9-4397ec8c9059" providerId="ADAL" clId="{83981057-C6B4-4466-AA22-516E5952AF50}" dt="2023-02-20T17:33:43.963" v="676" actId="164"/>
          <ac:cxnSpMkLst>
            <pc:docMk/>
            <pc:sldMk cId="3692453408" sldId="413"/>
            <ac:cxnSpMk id="65" creationId="{F11270F9-90F6-73B0-0250-6AD883F92739}"/>
          </ac:cxnSpMkLst>
        </pc:cxnChg>
        <pc:cxnChg chg="add del mod">
          <ac:chgData name="Rafael Meza" userId="4c6393f8-c2f8-438d-9dd9-4397ec8c9059" providerId="ADAL" clId="{83981057-C6B4-4466-AA22-516E5952AF50}" dt="2023-02-20T17:08:19.645" v="444" actId="478"/>
          <ac:cxnSpMkLst>
            <pc:docMk/>
            <pc:sldMk cId="3692453408" sldId="413"/>
            <ac:cxnSpMk id="66" creationId="{06C9D099-6F68-C6EC-DC5D-F9F7F07955EF}"/>
          </ac:cxnSpMkLst>
        </pc:cxnChg>
        <pc:cxnChg chg="add mod">
          <ac:chgData name="Rafael Meza" userId="4c6393f8-c2f8-438d-9dd9-4397ec8c9059" providerId="ADAL" clId="{83981057-C6B4-4466-AA22-516E5952AF50}" dt="2023-02-20T17:33:43.963" v="676" actId="164"/>
          <ac:cxnSpMkLst>
            <pc:docMk/>
            <pc:sldMk cId="3692453408" sldId="413"/>
            <ac:cxnSpMk id="68" creationId="{04428DC3-03A2-3D4A-1540-36110F5B15FB}"/>
          </ac:cxnSpMkLst>
        </pc:cxnChg>
        <pc:cxnChg chg="add mod">
          <ac:chgData name="Rafael Meza" userId="4c6393f8-c2f8-438d-9dd9-4397ec8c9059" providerId="ADAL" clId="{83981057-C6B4-4466-AA22-516E5952AF50}" dt="2023-02-20T17:33:43.963" v="676" actId="164"/>
          <ac:cxnSpMkLst>
            <pc:docMk/>
            <pc:sldMk cId="3692453408" sldId="413"/>
            <ac:cxnSpMk id="69" creationId="{5C547972-AD9A-0B86-3577-5885B728E8F0}"/>
          </ac:cxnSpMkLst>
        </pc:cxnChg>
        <pc:cxnChg chg="add mod">
          <ac:chgData name="Rafael Meza" userId="4c6393f8-c2f8-438d-9dd9-4397ec8c9059" providerId="ADAL" clId="{83981057-C6B4-4466-AA22-516E5952AF50}" dt="2023-02-20T17:33:43.963" v="676" actId="164"/>
          <ac:cxnSpMkLst>
            <pc:docMk/>
            <pc:sldMk cId="3692453408" sldId="413"/>
            <ac:cxnSpMk id="70" creationId="{17566304-6729-410A-379C-319BEEA09FCA}"/>
          </ac:cxnSpMkLst>
        </pc:cxnChg>
        <pc:cxnChg chg="add mod">
          <ac:chgData name="Rafael Meza" userId="4c6393f8-c2f8-438d-9dd9-4397ec8c9059" providerId="ADAL" clId="{83981057-C6B4-4466-AA22-516E5952AF50}" dt="2023-02-20T17:10:29.870" v="468" actId="164"/>
          <ac:cxnSpMkLst>
            <pc:docMk/>
            <pc:sldMk cId="3692453408" sldId="413"/>
            <ac:cxnSpMk id="71" creationId="{F1457AEC-E43E-56DF-2354-9E25EEA2F708}"/>
          </ac:cxnSpMkLst>
        </pc:cxnChg>
        <pc:cxnChg chg="add mod">
          <ac:chgData name="Rafael Meza" userId="4c6393f8-c2f8-438d-9dd9-4397ec8c9059" providerId="ADAL" clId="{83981057-C6B4-4466-AA22-516E5952AF50}" dt="2023-02-20T17:10:29.870" v="468" actId="164"/>
          <ac:cxnSpMkLst>
            <pc:docMk/>
            <pc:sldMk cId="3692453408" sldId="413"/>
            <ac:cxnSpMk id="72" creationId="{F861385A-8352-14F8-1D4A-DDAB2C5B1784}"/>
          </ac:cxnSpMkLst>
        </pc:cxnChg>
        <pc:cxnChg chg="add mod">
          <ac:chgData name="Rafael Meza" userId="4c6393f8-c2f8-438d-9dd9-4397ec8c9059" providerId="ADAL" clId="{83981057-C6B4-4466-AA22-516E5952AF50}" dt="2023-02-20T17:10:29.870" v="468" actId="164"/>
          <ac:cxnSpMkLst>
            <pc:docMk/>
            <pc:sldMk cId="3692453408" sldId="413"/>
            <ac:cxnSpMk id="73" creationId="{50EDC66A-9933-F7E6-7A4A-53A3002C4D07}"/>
          </ac:cxnSpMkLst>
        </pc:cxnChg>
        <pc:cxnChg chg="add mod">
          <ac:chgData name="Rafael Meza" userId="4c6393f8-c2f8-438d-9dd9-4397ec8c9059" providerId="ADAL" clId="{83981057-C6B4-4466-AA22-516E5952AF50}" dt="2023-02-20T17:10:29.870" v="468" actId="164"/>
          <ac:cxnSpMkLst>
            <pc:docMk/>
            <pc:sldMk cId="3692453408" sldId="413"/>
            <ac:cxnSpMk id="74" creationId="{B1B48739-A3B9-DC5C-F337-7A7FF38315F7}"/>
          </ac:cxnSpMkLst>
        </pc:cxnChg>
        <pc:cxnChg chg="add del mod">
          <ac:chgData name="Rafael Meza" userId="4c6393f8-c2f8-438d-9dd9-4397ec8c9059" providerId="ADAL" clId="{83981057-C6B4-4466-AA22-516E5952AF50}" dt="2023-02-20T17:09:14.621" v="458"/>
          <ac:cxnSpMkLst>
            <pc:docMk/>
            <pc:sldMk cId="3692453408" sldId="413"/>
            <ac:cxnSpMk id="75" creationId="{886A31D5-6005-E21D-414A-1A01BEABFF81}"/>
          </ac:cxnSpMkLst>
        </pc:cxnChg>
        <pc:cxnChg chg="add del mod">
          <ac:chgData name="Rafael Meza" userId="4c6393f8-c2f8-438d-9dd9-4397ec8c9059" providerId="ADAL" clId="{83981057-C6B4-4466-AA22-516E5952AF50}" dt="2023-02-20T17:09:14.621" v="458"/>
          <ac:cxnSpMkLst>
            <pc:docMk/>
            <pc:sldMk cId="3692453408" sldId="413"/>
            <ac:cxnSpMk id="76" creationId="{0BDA180F-C12E-7F2F-2EEC-2EC7F0C5C871}"/>
          </ac:cxnSpMkLst>
        </pc:cxnChg>
        <pc:cxnChg chg="add del mod">
          <ac:chgData name="Rafael Meza" userId="4c6393f8-c2f8-438d-9dd9-4397ec8c9059" providerId="ADAL" clId="{83981057-C6B4-4466-AA22-516E5952AF50}" dt="2023-02-20T17:09:14.621" v="458"/>
          <ac:cxnSpMkLst>
            <pc:docMk/>
            <pc:sldMk cId="3692453408" sldId="413"/>
            <ac:cxnSpMk id="77" creationId="{02B49DF2-41B9-A696-A214-2E146F7E4D16}"/>
          </ac:cxnSpMkLst>
        </pc:cxnChg>
        <pc:cxnChg chg="add del mod">
          <ac:chgData name="Rafael Meza" userId="4c6393f8-c2f8-438d-9dd9-4397ec8c9059" providerId="ADAL" clId="{83981057-C6B4-4466-AA22-516E5952AF50}" dt="2023-02-20T17:09:14.621" v="458"/>
          <ac:cxnSpMkLst>
            <pc:docMk/>
            <pc:sldMk cId="3692453408" sldId="413"/>
            <ac:cxnSpMk id="78" creationId="{A609F271-8067-EB9A-5F8F-1BB28AC5BD2D}"/>
          </ac:cxnSpMkLst>
        </pc:cxnChg>
        <pc:cxnChg chg="add mod">
          <ac:chgData name="Rafael Meza" userId="4c6393f8-c2f8-438d-9dd9-4397ec8c9059" providerId="ADAL" clId="{83981057-C6B4-4466-AA22-516E5952AF50}" dt="2023-02-20T17:10:38.061" v="470" actId="1076"/>
          <ac:cxnSpMkLst>
            <pc:docMk/>
            <pc:sldMk cId="3692453408" sldId="413"/>
            <ac:cxnSpMk id="79" creationId="{F0DC4442-99F2-80EF-8022-15081FF5FCC8}"/>
          </ac:cxnSpMkLst>
        </pc:cxnChg>
        <pc:cxnChg chg="add mod">
          <ac:chgData name="Rafael Meza" userId="4c6393f8-c2f8-438d-9dd9-4397ec8c9059" providerId="ADAL" clId="{83981057-C6B4-4466-AA22-516E5952AF50}" dt="2023-02-20T17:10:38.061" v="470" actId="1076"/>
          <ac:cxnSpMkLst>
            <pc:docMk/>
            <pc:sldMk cId="3692453408" sldId="413"/>
            <ac:cxnSpMk id="80" creationId="{C0B80684-1609-CB6E-0CB3-4874677F1052}"/>
          </ac:cxnSpMkLst>
        </pc:cxnChg>
        <pc:cxnChg chg="add mod">
          <ac:chgData name="Rafael Meza" userId="4c6393f8-c2f8-438d-9dd9-4397ec8c9059" providerId="ADAL" clId="{83981057-C6B4-4466-AA22-516E5952AF50}" dt="2023-02-20T17:10:38.061" v="470" actId="1076"/>
          <ac:cxnSpMkLst>
            <pc:docMk/>
            <pc:sldMk cId="3692453408" sldId="413"/>
            <ac:cxnSpMk id="81" creationId="{8CD54887-C7FC-EDD4-8DED-1F80292C38B7}"/>
          </ac:cxnSpMkLst>
        </pc:cxnChg>
        <pc:cxnChg chg="add mod">
          <ac:chgData name="Rafael Meza" userId="4c6393f8-c2f8-438d-9dd9-4397ec8c9059" providerId="ADAL" clId="{83981057-C6B4-4466-AA22-516E5952AF50}" dt="2023-02-20T17:10:38.061" v="470" actId="1076"/>
          <ac:cxnSpMkLst>
            <pc:docMk/>
            <pc:sldMk cId="3692453408" sldId="413"/>
            <ac:cxnSpMk id="82" creationId="{74527059-3030-7D33-30A6-76FEC8CE3365}"/>
          </ac:cxnSpMkLst>
        </pc:cxnChg>
      </pc:sldChg>
      <pc:sldChg chg="addSp delSp modSp add mod ord">
        <pc:chgData name="Rafael Meza" userId="4c6393f8-c2f8-438d-9dd9-4397ec8c9059" providerId="ADAL" clId="{83981057-C6B4-4466-AA22-516E5952AF50}" dt="2023-02-20T17:33:34.093" v="675"/>
        <pc:sldMkLst>
          <pc:docMk/>
          <pc:sldMk cId="300284968" sldId="415"/>
        </pc:sldMkLst>
        <pc:spChg chg="add del">
          <ac:chgData name="Rafael Meza" userId="4c6393f8-c2f8-438d-9dd9-4397ec8c9059" providerId="ADAL" clId="{83981057-C6B4-4466-AA22-516E5952AF50}" dt="2023-02-20T17:11:32.621" v="483" actId="478"/>
          <ac:spMkLst>
            <pc:docMk/>
            <pc:sldMk cId="300284968" sldId="415"/>
            <ac:spMk id="2" creationId="{3FD57189-F746-B39A-E0D3-1E01B5773D45}"/>
          </ac:spMkLst>
        </pc:spChg>
        <pc:spChg chg="add mod">
          <ac:chgData name="Rafael Meza" userId="4c6393f8-c2f8-438d-9dd9-4397ec8c9059" providerId="ADAL" clId="{83981057-C6B4-4466-AA22-516E5952AF50}" dt="2023-02-20T17:20:37.113" v="551" actId="164"/>
          <ac:spMkLst>
            <pc:docMk/>
            <pc:sldMk cId="300284968" sldId="415"/>
            <ac:spMk id="5" creationId="{F16D8CAD-2CF1-75EC-BDB9-78B553C99626}"/>
          </ac:spMkLst>
        </pc:spChg>
        <pc:spChg chg="add mod">
          <ac:chgData name="Rafael Meza" userId="4c6393f8-c2f8-438d-9dd9-4397ec8c9059" providerId="ADAL" clId="{83981057-C6B4-4466-AA22-516E5952AF50}" dt="2023-02-20T17:31:01.272" v="614" actId="207"/>
          <ac:spMkLst>
            <pc:docMk/>
            <pc:sldMk cId="300284968" sldId="415"/>
            <ac:spMk id="9" creationId="{9C4B04D0-E792-FECA-7292-39DBF0212988}"/>
          </ac:spMkLst>
        </pc:spChg>
        <pc:spChg chg="add mod">
          <ac:chgData name="Rafael Meza" userId="4c6393f8-c2f8-438d-9dd9-4397ec8c9059" providerId="ADAL" clId="{83981057-C6B4-4466-AA22-516E5952AF50}" dt="2023-02-20T17:18:12.391" v="524" actId="164"/>
          <ac:spMkLst>
            <pc:docMk/>
            <pc:sldMk cId="300284968" sldId="415"/>
            <ac:spMk id="15" creationId="{6435A6D1-0763-B1D6-17CF-3D61F285DB7B}"/>
          </ac:spMkLst>
        </pc:spChg>
        <pc:spChg chg="add del mod">
          <ac:chgData name="Rafael Meza" userId="4c6393f8-c2f8-438d-9dd9-4397ec8c9059" providerId="ADAL" clId="{83981057-C6B4-4466-AA22-516E5952AF50}" dt="2023-02-20T17:18:16.052" v="526"/>
          <ac:spMkLst>
            <pc:docMk/>
            <pc:sldMk cId="300284968" sldId="415"/>
            <ac:spMk id="17" creationId="{01AB1F80-48B4-9484-A651-F81C69DA12B3}"/>
          </ac:spMkLst>
        </pc:spChg>
        <pc:spChg chg="mod">
          <ac:chgData name="Rafael Meza" userId="4c6393f8-c2f8-438d-9dd9-4397ec8c9059" providerId="ADAL" clId="{83981057-C6B4-4466-AA22-516E5952AF50}" dt="2023-02-20T17:29:16.219" v="593" actId="1076"/>
          <ac:spMkLst>
            <pc:docMk/>
            <pc:sldMk cId="300284968" sldId="415"/>
            <ac:spMk id="22" creationId="{DCC08FC6-9003-581D-7325-B68392962799}"/>
          </ac:spMkLst>
        </pc:spChg>
        <pc:spChg chg="mod">
          <ac:chgData name="Rafael Meza" userId="4c6393f8-c2f8-438d-9dd9-4397ec8c9059" providerId="ADAL" clId="{83981057-C6B4-4466-AA22-516E5952AF50}" dt="2023-02-20T17:31:08.312" v="615" actId="207"/>
          <ac:spMkLst>
            <pc:docMk/>
            <pc:sldMk cId="300284968" sldId="415"/>
            <ac:spMk id="25" creationId="{43EBB6C1-634C-10C0-D317-5B9A84CB4A61}"/>
          </ac:spMkLst>
        </pc:spChg>
        <pc:spChg chg="mod">
          <ac:chgData name="Rafael Meza" userId="4c6393f8-c2f8-438d-9dd9-4397ec8c9059" providerId="ADAL" clId="{83981057-C6B4-4466-AA22-516E5952AF50}" dt="2023-02-20T17:29:16.219" v="593" actId="1076"/>
          <ac:spMkLst>
            <pc:docMk/>
            <pc:sldMk cId="300284968" sldId="415"/>
            <ac:spMk id="26" creationId="{45E34A09-5D83-36E4-4945-CDAE1C2CB33A}"/>
          </ac:spMkLst>
        </pc:spChg>
        <pc:spChg chg="del">
          <ac:chgData name="Rafael Meza" userId="4c6393f8-c2f8-438d-9dd9-4397ec8c9059" providerId="ADAL" clId="{83981057-C6B4-4466-AA22-516E5952AF50}" dt="2023-02-20T17:11:22.376" v="479" actId="478"/>
          <ac:spMkLst>
            <pc:docMk/>
            <pc:sldMk cId="300284968" sldId="415"/>
            <ac:spMk id="34" creationId="{715B59EE-9979-BE89-255C-0877C041C20C}"/>
          </ac:spMkLst>
        </pc:spChg>
        <pc:spChg chg="mod">
          <ac:chgData name="Rafael Meza" userId="4c6393f8-c2f8-438d-9dd9-4397ec8c9059" providerId="ADAL" clId="{83981057-C6B4-4466-AA22-516E5952AF50}" dt="2023-02-20T17:32:57.220" v="673" actId="113"/>
          <ac:spMkLst>
            <pc:docMk/>
            <pc:sldMk cId="300284968" sldId="415"/>
            <ac:spMk id="35" creationId="{F77C3A1B-B6F9-6C9E-2E64-05F6115896FA}"/>
          </ac:spMkLst>
        </pc:spChg>
        <pc:spChg chg="del">
          <ac:chgData name="Rafael Meza" userId="4c6393f8-c2f8-438d-9dd9-4397ec8c9059" providerId="ADAL" clId="{83981057-C6B4-4466-AA22-516E5952AF50}" dt="2023-02-20T17:11:27.108" v="481" actId="478"/>
          <ac:spMkLst>
            <pc:docMk/>
            <pc:sldMk cId="300284968" sldId="415"/>
            <ac:spMk id="36" creationId="{60BA2488-47A2-81EE-DDB1-1B45519BE606}"/>
          </ac:spMkLst>
        </pc:spChg>
        <pc:spChg chg="add mod">
          <ac:chgData name="Rafael Meza" userId="4c6393f8-c2f8-438d-9dd9-4397ec8c9059" providerId="ADAL" clId="{83981057-C6B4-4466-AA22-516E5952AF50}" dt="2023-02-20T17:30:16.505" v="612" actId="20577"/>
          <ac:spMkLst>
            <pc:docMk/>
            <pc:sldMk cId="300284968" sldId="415"/>
            <ac:spMk id="66" creationId="{841573CE-4B3B-75B8-787F-A5FE2B45CBCB}"/>
          </ac:spMkLst>
        </pc:spChg>
        <pc:spChg chg="add mod">
          <ac:chgData name="Rafael Meza" userId="4c6393f8-c2f8-438d-9dd9-4397ec8c9059" providerId="ADAL" clId="{83981057-C6B4-4466-AA22-516E5952AF50}" dt="2023-02-20T17:30:18.738" v="613" actId="20577"/>
          <ac:spMkLst>
            <pc:docMk/>
            <pc:sldMk cId="300284968" sldId="415"/>
            <ac:spMk id="67" creationId="{267737F6-1BB8-57CC-E188-C2BAF6994D3A}"/>
          </ac:spMkLst>
        </pc:spChg>
        <pc:spChg chg="add mod">
          <ac:chgData name="Rafael Meza" userId="4c6393f8-c2f8-438d-9dd9-4397ec8c9059" providerId="ADAL" clId="{83981057-C6B4-4466-AA22-516E5952AF50}" dt="2023-02-20T17:32:26.161" v="660" actId="1076"/>
          <ac:spMkLst>
            <pc:docMk/>
            <pc:sldMk cId="300284968" sldId="415"/>
            <ac:spMk id="75" creationId="{D6685717-A8A7-36F6-7FCF-E73DB14B9076}"/>
          </ac:spMkLst>
        </pc:spChg>
        <pc:spChg chg="add mod">
          <ac:chgData name="Rafael Meza" userId="4c6393f8-c2f8-438d-9dd9-4397ec8c9059" providerId="ADAL" clId="{83981057-C6B4-4466-AA22-516E5952AF50}" dt="2023-02-20T17:32:22.521" v="659" actId="1076"/>
          <ac:spMkLst>
            <pc:docMk/>
            <pc:sldMk cId="300284968" sldId="415"/>
            <ac:spMk id="76" creationId="{4EA48144-50A9-AC7C-CDB2-E6DB41FEC44D}"/>
          </ac:spMkLst>
        </pc:spChg>
        <pc:spChg chg="mod">
          <ac:chgData name="Rafael Meza" userId="4c6393f8-c2f8-438d-9dd9-4397ec8c9059" providerId="ADAL" clId="{83981057-C6B4-4466-AA22-516E5952AF50}" dt="2023-02-20T17:18:12.391" v="524" actId="164"/>
          <ac:spMkLst>
            <pc:docMk/>
            <pc:sldMk cId="300284968" sldId="415"/>
            <ac:spMk id="84" creationId="{2846ECA3-CE98-3365-0204-378B48DA3220}"/>
          </ac:spMkLst>
        </pc:spChg>
        <pc:grpChg chg="add mod">
          <ac:chgData name="Rafael Meza" userId="4c6393f8-c2f8-438d-9dd9-4397ec8c9059" providerId="ADAL" clId="{83981057-C6B4-4466-AA22-516E5952AF50}" dt="2023-02-20T17:18:12.391" v="524" actId="164"/>
          <ac:grpSpMkLst>
            <pc:docMk/>
            <pc:sldMk cId="300284968" sldId="415"/>
            <ac:grpSpMk id="8" creationId="{5356FB33-45D3-386A-B8F9-BA15780E334B}"/>
          </ac:grpSpMkLst>
        </pc:grpChg>
        <pc:grpChg chg="add mod">
          <ac:chgData name="Rafael Meza" userId="4c6393f8-c2f8-438d-9dd9-4397ec8c9059" providerId="ADAL" clId="{83981057-C6B4-4466-AA22-516E5952AF50}" dt="2023-02-20T17:19:06.327" v="534" actId="164"/>
          <ac:grpSpMkLst>
            <pc:docMk/>
            <pc:sldMk cId="300284968" sldId="415"/>
            <ac:grpSpMk id="16" creationId="{A6F00E6B-D995-78F1-5B4D-0440CA65E4C0}"/>
          </ac:grpSpMkLst>
        </pc:grpChg>
        <pc:grpChg chg="add mod">
          <ac:chgData name="Rafael Meza" userId="4c6393f8-c2f8-438d-9dd9-4397ec8c9059" providerId="ADAL" clId="{83981057-C6B4-4466-AA22-516E5952AF50}" dt="2023-02-20T17:19:06.327" v="534" actId="164"/>
          <ac:grpSpMkLst>
            <pc:docMk/>
            <pc:sldMk cId="300284968" sldId="415"/>
            <ac:grpSpMk id="18" creationId="{6A4A69F1-481B-8AFB-0F14-B4785F7235EC}"/>
          </ac:grpSpMkLst>
        </pc:grpChg>
        <pc:grpChg chg="mod">
          <ac:chgData name="Rafael Meza" userId="4c6393f8-c2f8-438d-9dd9-4397ec8c9059" providerId="ADAL" clId="{83981057-C6B4-4466-AA22-516E5952AF50}" dt="2023-02-20T17:18:17.900" v="527"/>
          <ac:grpSpMkLst>
            <pc:docMk/>
            <pc:sldMk cId="300284968" sldId="415"/>
            <ac:grpSpMk id="20" creationId="{59A8273E-8377-BCA0-F09E-7046B9EA0CB9}"/>
          </ac:grpSpMkLst>
        </pc:grpChg>
        <pc:grpChg chg="add mod">
          <ac:chgData name="Rafael Meza" userId="4c6393f8-c2f8-438d-9dd9-4397ec8c9059" providerId="ADAL" clId="{83981057-C6B4-4466-AA22-516E5952AF50}" dt="2023-02-20T17:19:18.696" v="537" actId="164"/>
          <ac:grpSpMkLst>
            <pc:docMk/>
            <pc:sldMk cId="300284968" sldId="415"/>
            <ac:grpSpMk id="39" creationId="{9F09AFD3-83BF-A16C-B135-B4F00C583202}"/>
          </ac:grpSpMkLst>
        </pc:grpChg>
        <pc:grpChg chg="add mod">
          <ac:chgData name="Rafael Meza" userId="4c6393f8-c2f8-438d-9dd9-4397ec8c9059" providerId="ADAL" clId="{83981057-C6B4-4466-AA22-516E5952AF50}" dt="2023-02-20T17:20:37.113" v="551" actId="164"/>
          <ac:grpSpMkLst>
            <pc:docMk/>
            <pc:sldMk cId="300284968" sldId="415"/>
            <ac:grpSpMk id="40" creationId="{E5CB39A0-C6D5-9159-F8AD-7A68FA4027C7}"/>
          </ac:grpSpMkLst>
        </pc:grpChg>
        <pc:grpChg chg="add mod">
          <ac:chgData name="Rafael Meza" userId="4c6393f8-c2f8-438d-9dd9-4397ec8c9059" providerId="ADAL" clId="{83981057-C6B4-4466-AA22-516E5952AF50}" dt="2023-02-20T17:29:34.554" v="596" actId="1076"/>
          <ac:grpSpMkLst>
            <pc:docMk/>
            <pc:sldMk cId="300284968" sldId="415"/>
            <ac:grpSpMk id="59" creationId="{1CBEE582-9B52-6347-5C3B-C7129B4EE0C0}"/>
          </ac:grpSpMkLst>
        </pc:grpChg>
        <pc:grpChg chg="mod">
          <ac:chgData name="Rafael Meza" userId="4c6393f8-c2f8-438d-9dd9-4397ec8c9059" providerId="ADAL" clId="{83981057-C6B4-4466-AA22-516E5952AF50}" dt="2023-02-20T17:20:37.113" v="551" actId="164"/>
          <ac:grpSpMkLst>
            <pc:docMk/>
            <pc:sldMk cId="300284968" sldId="415"/>
            <ac:grpSpMk id="62" creationId="{6909C4B9-646D-B84A-9F42-F8ACF227C59A}"/>
          </ac:grpSpMkLst>
        </pc:grpChg>
        <pc:picChg chg="add mod modCrop">
          <ac:chgData name="Rafael Meza" userId="4c6393f8-c2f8-438d-9dd9-4397ec8c9059" providerId="ADAL" clId="{83981057-C6B4-4466-AA22-516E5952AF50}" dt="2023-02-20T17:29:46.744" v="600" actId="1076"/>
          <ac:picMkLst>
            <pc:docMk/>
            <pc:sldMk cId="300284968" sldId="415"/>
            <ac:picMk id="60" creationId="{DD13C89A-A98E-56A1-B32A-FEDD7304E27B}"/>
          </ac:picMkLst>
        </pc:picChg>
        <pc:picChg chg="add mod">
          <ac:chgData name="Rafael Meza" userId="4c6393f8-c2f8-438d-9dd9-4397ec8c9059" providerId="ADAL" clId="{83981057-C6B4-4466-AA22-516E5952AF50}" dt="2023-02-20T17:29:41.537" v="599" actId="1076"/>
          <ac:picMkLst>
            <pc:docMk/>
            <pc:sldMk cId="300284968" sldId="415"/>
            <ac:picMk id="1026" creationId="{47F346DB-7C89-5544-9EE3-9D6BC157774A}"/>
          </ac:picMkLst>
        </pc:picChg>
        <pc:cxnChg chg="add mod">
          <ac:chgData name="Rafael Meza" userId="4c6393f8-c2f8-438d-9dd9-4397ec8c9059" providerId="ADAL" clId="{83981057-C6B4-4466-AA22-516E5952AF50}" dt="2023-02-20T17:19:18.696" v="537" actId="164"/>
          <ac:cxnSpMkLst>
            <pc:docMk/>
            <pc:sldMk cId="300284968" sldId="415"/>
            <ac:cxnSpMk id="12" creationId="{A886C6D3-DA81-484C-19FE-658CEADF5D2F}"/>
          </ac:cxnSpMkLst>
        </pc:cxnChg>
        <pc:cxnChg chg="mod">
          <ac:chgData name="Rafael Meza" userId="4c6393f8-c2f8-438d-9dd9-4397ec8c9059" providerId="ADAL" clId="{83981057-C6B4-4466-AA22-516E5952AF50}" dt="2023-02-20T17:29:16.219" v="593" actId="1076"/>
          <ac:cxnSpMkLst>
            <pc:docMk/>
            <pc:sldMk cId="300284968" sldId="415"/>
            <ac:cxnSpMk id="29" creationId="{29E33E51-35EC-CC71-3949-6CCD372DF9D1}"/>
          </ac:cxnSpMkLst>
        </pc:cxnChg>
        <pc:cxnChg chg="mod">
          <ac:chgData name="Rafael Meza" userId="4c6393f8-c2f8-438d-9dd9-4397ec8c9059" providerId="ADAL" clId="{83981057-C6B4-4466-AA22-516E5952AF50}" dt="2023-02-20T17:29:16.219" v="593" actId="1076"/>
          <ac:cxnSpMkLst>
            <pc:docMk/>
            <pc:sldMk cId="300284968" sldId="415"/>
            <ac:cxnSpMk id="30" creationId="{69018884-684F-BD09-C25A-2C6AEB112BDD}"/>
          </ac:cxnSpMkLst>
        </pc:cxnChg>
        <pc:cxnChg chg="mod">
          <ac:chgData name="Rafael Meza" userId="4c6393f8-c2f8-438d-9dd9-4397ec8c9059" providerId="ADAL" clId="{83981057-C6B4-4466-AA22-516E5952AF50}" dt="2023-02-20T17:29:16.219" v="593" actId="1076"/>
          <ac:cxnSpMkLst>
            <pc:docMk/>
            <pc:sldMk cId="300284968" sldId="415"/>
            <ac:cxnSpMk id="33" creationId="{CF1FA6F0-AE98-0B3F-5AD6-CA6C79B37DBA}"/>
          </ac:cxnSpMkLst>
        </pc:cxnChg>
        <pc:cxnChg chg="mod">
          <ac:chgData name="Rafael Meza" userId="4c6393f8-c2f8-438d-9dd9-4397ec8c9059" providerId="ADAL" clId="{83981057-C6B4-4466-AA22-516E5952AF50}" dt="2023-02-20T17:29:16.219" v="593" actId="1076"/>
          <ac:cxnSpMkLst>
            <pc:docMk/>
            <pc:sldMk cId="300284968" sldId="415"/>
            <ac:cxnSpMk id="37" creationId="{F5CA0285-ABA8-9B14-E28B-C92ECAB7F8CC}"/>
          </ac:cxnSpMkLst>
        </pc:cxnChg>
        <pc:cxnChg chg="add mod">
          <ac:chgData name="Rafael Meza" userId="4c6393f8-c2f8-438d-9dd9-4397ec8c9059" providerId="ADAL" clId="{83981057-C6B4-4466-AA22-516E5952AF50}" dt="2023-02-20T17:29:16.219" v="593" actId="1076"/>
          <ac:cxnSpMkLst>
            <pc:docMk/>
            <pc:sldMk cId="300284968" sldId="415"/>
            <ac:cxnSpMk id="38" creationId="{3E8ED184-7C2C-2621-3EDE-F40C719D92B2}"/>
          </ac:cxnSpMkLst>
        </pc:cxnChg>
        <pc:cxnChg chg="add mod">
          <ac:chgData name="Rafael Meza" userId="4c6393f8-c2f8-438d-9dd9-4397ec8c9059" providerId="ADAL" clId="{83981057-C6B4-4466-AA22-516E5952AF50}" dt="2023-02-20T17:29:24.722" v="595" actId="14100"/>
          <ac:cxnSpMkLst>
            <pc:docMk/>
            <pc:sldMk cId="300284968" sldId="415"/>
            <ac:cxnSpMk id="42" creationId="{BA570DD7-05DB-234A-DB9E-B3FDD078464E}"/>
          </ac:cxnSpMkLst>
        </pc:cxnChg>
        <pc:cxnChg chg="del">
          <ac:chgData name="Rafael Meza" userId="4c6393f8-c2f8-438d-9dd9-4397ec8c9059" providerId="ADAL" clId="{83981057-C6B4-4466-AA22-516E5952AF50}" dt="2023-02-20T17:11:25.232" v="480" actId="478"/>
          <ac:cxnSpMkLst>
            <pc:docMk/>
            <pc:sldMk cId="300284968" sldId="415"/>
            <ac:cxnSpMk id="43" creationId="{08B521A9-BDD3-356E-636A-8CF30D71BF43}"/>
          </ac:cxnSpMkLst>
        </pc:cxnChg>
        <pc:cxnChg chg="add mod">
          <ac:chgData name="Rafael Meza" userId="4c6393f8-c2f8-438d-9dd9-4397ec8c9059" providerId="ADAL" clId="{83981057-C6B4-4466-AA22-516E5952AF50}" dt="2023-02-20T17:29:16.219" v="593" actId="1076"/>
          <ac:cxnSpMkLst>
            <pc:docMk/>
            <pc:sldMk cId="300284968" sldId="415"/>
            <ac:cxnSpMk id="50" creationId="{8E59A54A-7D0C-C138-F279-D6491653BCCD}"/>
          </ac:cxnSpMkLst>
        </pc:cxnChg>
        <pc:cxnChg chg="add mod">
          <ac:chgData name="Rafael Meza" userId="4c6393f8-c2f8-438d-9dd9-4397ec8c9059" providerId="ADAL" clId="{83981057-C6B4-4466-AA22-516E5952AF50}" dt="2023-02-20T17:20:37.113" v="551" actId="164"/>
          <ac:cxnSpMkLst>
            <pc:docMk/>
            <pc:sldMk cId="300284968" sldId="415"/>
            <ac:cxnSpMk id="51" creationId="{465A3273-DC1B-3BB5-390C-2E77043F4284}"/>
          </ac:cxnSpMkLst>
        </pc:cxnChg>
        <pc:cxnChg chg="add mod">
          <ac:chgData name="Rafael Meza" userId="4c6393f8-c2f8-438d-9dd9-4397ec8c9059" providerId="ADAL" clId="{83981057-C6B4-4466-AA22-516E5952AF50}" dt="2023-02-20T17:20:37.113" v="551" actId="164"/>
          <ac:cxnSpMkLst>
            <pc:docMk/>
            <pc:sldMk cId="300284968" sldId="415"/>
            <ac:cxnSpMk id="54" creationId="{73CFCCEC-01AE-1014-12D7-CA5F9DAFBDDF}"/>
          </ac:cxnSpMkLst>
        </pc:cxnChg>
        <pc:cxnChg chg="mod">
          <ac:chgData name="Rafael Meza" userId="4c6393f8-c2f8-438d-9dd9-4397ec8c9059" providerId="ADAL" clId="{83981057-C6B4-4466-AA22-516E5952AF50}" dt="2023-02-20T17:16:22.311" v="492" actId="164"/>
          <ac:cxnSpMkLst>
            <pc:docMk/>
            <pc:sldMk cId="300284968" sldId="415"/>
            <ac:cxnSpMk id="65" creationId="{F11270F9-90F6-73B0-0250-6AD883F92739}"/>
          </ac:cxnSpMkLst>
        </pc:cxnChg>
        <pc:cxnChg chg="mod">
          <ac:chgData name="Rafael Meza" userId="4c6393f8-c2f8-438d-9dd9-4397ec8c9059" providerId="ADAL" clId="{83981057-C6B4-4466-AA22-516E5952AF50}" dt="2023-02-20T17:16:22.311" v="492" actId="164"/>
          <ac:cxnSpMkLst>
            <pc:docMk/>
            <pc:sldMk cId="300284968" sldId="415"/>
            <ac:cxnSpMk id="68" creationId="{04428DC3-03A2-3D4A-1540-36110F5B15FB}"/>
          </ac:cxnSpMkLst>
        </pc:cxnChg>
        <pc:cxnChg chg="mod">
          <ac:chgData name="Rafael Meza" userId="4c6393f8-c2f8-438d-9dd9-4397ec8c9059" providerId="ADAL" clId="{83981057-C6B4-4466-AA22-516E5952AF50}" dt="2023-02-20T17:16:22.311" v="492" actId="164"/>
          <ac:cxnSpMkLst>
            <pc:docMk/>
            <pc:sldMk cId="300284968" sldId="415"/>
            <ac:cxnSpMk id="69" creationId="{5C547972-AD9A-0B86-3577-5885B728E8F0}"/>
          </ac:cxnSpMkLst>
        </pc:cxnChg>
        <pc:cxnChg chg="mod">
          <ac:chgData name="Rafael Meza" userId="4c6393f8-c2f8-438d-9dd9-4397ec8c9059" providerId="ADAL" clId="{83981057-C6B4-4466-AA22-516E5952AF50}" dt="2023-02-20T17:16:22.311" v="492" actId="164"/>
          <ac:cxnSpMkLst>
            <pc:docMk/>
            <pc:sldMk cId="300284968" sldId="415"/>
            <ac:cxnSpMk id="70" creationId="{17566304-6729-410A-379C-319BEEA09FCA}"/>
          </ac:cxnSpMkLst>
        </pc:cxnChg>
        <pc:cxnChg chg="del">
          <ac:chgData name="Rafael Meza" userId="4c6393f8-c2f8-438d-9dd9-4397ec8c9059" providerId="ADAL" clId="{83981057-C6B4-4466-AA22-516E5952AF50}" dt="2023-02-20T17:16:25.134" v="494" actId="478"/>
          <ac:cxnSpMkLst>
            <pc:docMk/>
            <pc:sldMk cId="300284968" sldId="415"/>
            <ac:cxnSpMk id="71" creationId="{F1457AEC-E43E-56DF-2354-9E25EEA2F708}"/>
          </ac:cxnSpMkLst>
        </pc:cxnChg>
        <pc:cxnChg chg="del">
          <ac:chgData name="Rafael Meza" userId="4c6393f8-c2f8-438d-9dd9-4397ec8c9059" providerId="ADAL" clId="{83981057-C6B4-4466-AA22-516E5952AF50}" dt="2023-02-20T17:16:26.559" v="496" actId="478"/>
          <ac:cxnSpMkLst>
            <pc:docMk/>
            <pc:sldMk cId="300284968" sldId="415"/>
            <ac:cxnSpMk id="72" creationId="{F861385A-8352-14F8-1D4A-DDAB2C5B1784}"/>
          </ac:cxnSpMkLst>
        </pc:cxnChg>
        <pc:cxnChg chg="del">
          <ac:chgData name="Rafael Meza" userId="4c6393f8-c2f8-438d-9dd9-4397ec8c9059" providerId="ADAL" clId="{83981057-C6B4-4466-AA22-516E5952AF50}" dt="2023-02-20T17:16:24.370" v="493" actId="478"/>
          <ac:cxnSpMkLst>
            <pc:docMk/>
            <pc:sldMk cId="300284968" sldId="415"/>
            <ac:cxnSpMk id="73" creationId="{50EDC66A-9933-F7E6-7A4A-53A3002C4D07}"/>
          </ac:cxnSpMkLst>
        </pc:cxnChg>
        <pc:cxnChg chg="del">
          <ac:chgData name="Rafael Meza" userId="4c6393f8-c2f8-438d-9dd9-4397ec8c9059" providerId="ADAL" clId="{83981057-C6B4-4466-AA22-516E5952AF50}" dt="2023-02-20T17:16:25.988" v="495" actId="478"/>
          <ac:cxnSpMkLst>
            <pc:docMk/>
            <pc:sldMk cId="300284968" sldId="415"/>
            <ac:cxnSpMk id="74" creationId="{B1B48739-A3B9-DC5C-F337-7A7FF38315F7}"/>
          </ac:cxnSpMkLst>
        </pc:cxnChg>
        <pc:cxnChg chg="del">
          <ac:chgData name="Rafael Meza" userId="4c6393f8-c2f8-438d-9dd9-4397ec8c9059" providerId="ADAL" clId="{83981057-C6B4-4466-AA22-516E5952AF50}" dt="2023-02-20T17:16:28.143" v="498" actId="478"/>
          <ac:cxnSpMkLst>
            <pc:docMk/>
            <pc:sldMk cId="300284968" sldId="415"/>
            <ac:cxnSpMk id="79" creationId="{F0DC4442-99F2-80EF-8022-15081FF5FCC8}"/>
          </ac:cxnSpMkLst>
        </pc:cxnChg>
        <pc:cxnChg chg="del">
          <ac:chgData name="Rafael Meza" userId="4c6393f8-c2f8-438d-9dd9-4397ec8c9059" providerId="ADAL" clId="{83981057-C6B4-4466-AA22-516E5952AF50}" dt="2023-02-20T17:16:28.495" v="499" actId="478"/>
          <ac:cxnSpMkLst>
            <pc:docMk/>
            <pc:sldMk cId="300284968" sldId="415"/>
            <ac:cxnSpMk id="80" creationId="{C0B80684-1609-CB6E-0CB3-4874677F1052}"/>
          </ac:cxnSpMkLst>
        </pc:cxnChg>
        <pc:cxnChg chg="del">
          <ac:chgData name="Rafael Meza" userId="4c6393f8-c2f8-438d-9dd9-4397ec8c9059" providerId="ADAL" clId="{83981057-C6B4-4466-AA22-516E5952AF50}" dt="2023-02-20T17:16:27.405" v="497" actId="478"/>
          <ac:cxnSpMkLst>
            <pc:docMk/>
            <pc:sldMk cId="300284968" sldId="415"/>
            <ac:cxnSpMk id="81" creationId="{8CD54887-C7FC-EDD4-8DED-1F80292C38B7}"/>
          </ac:cxnSpMkLst>
        </pc:cxnChg>
        <pc:cxnChg chg="del">
          <ac:chgData name="Rafael Meza" userId="4c6393f8-c2f8-438d-9dd9-4397ec8c9059" providerId="ADAL" clId="{83981057-C6B4-4466-AA22-516E5952AF50}" dt="2023-02-20T17:16:29.104" v="500" actId="478"/>
          <ac:cxnSpMkLst>
            <pc:docMk/>
            <pc:sldMk cId="300284968" sldId="415"/>
            <ac:cxnSpMk id="82" creationId="{74527059-3030-7D33-30A6-76FEC8CE3365}"/>
          </ac:cxnSpMkLst>
        </pc:cxnChg>
      </pc:sldChg>
    </pc:docChg>
  </pc:docChgLst>
  <pc:docChgLst>
    <pc:chgData name="Michael Wyrick" userId="S::mw20fi@fsu.edu::f98d179f-93fa-4589-909c-d1f36c5e5365" providerId="AD" clId="Web-{48E12B92-F70D-41F3-BFE4-75D623D0DCE1}"/>
    <pc:docChg chg="modSld">
      <pc:chgData name="Michael Wyrick" userId="S::mw20fi@fsu.edu::f98d179f-93fa-4589-909c-d1f36c5e5365" providerId="AD" clId="Web-{48E12B92-F70D-41F3-BFE4-75D623D0DCE1}" dt="2023-01-26T02:50:13.852" v="14" actId="1076"/>
      <pc:docMkLst>
        <pc:docMk/>
      </pc:docMkLst>
      <pc:sldChg chg="addSp delSp modSp">
        <pc:chgData name="Michael Wyrick" userId="S::mw20fi@fsu.edu::f98d179f-93fa-4589-909c-d1f36c5e5365" providerId="AD" clId="Web-{48E12B92-F70D-41F3-BFE4-75D623D0DCE1}" dt="2023-01-26T02:46:22.798" v="7" actId="1076"/>
        <pc:sldMkLst>
          <pc:docMk/>
          <pc:sldMk cId="2867604781" sldId="392"/>
        </pc:sldMkLst>
        <pc:picChg chg="add del mod">
          <ac:chgData name="Michael Wyrick" userId="S::mw20fi@fsu.edu::f98d179f-93fa-4589-909c-d1f36c5e5365" providerId="AD" clId="Web-{48E12B92-F70D-41F3-BFE4-75D623D0DCE1}" dt="2023-01-26T02:45:00.343" v="3"/>
          <ac:picMkLst>
            <pc:docMk/>
            <pc:sldMk cId="2867604781" sldId="392"/>
            <ac:picMk id="8" creationId="{431C96E0-6A69-F998-195D-9A70FE562C27}"/>
          </ac:picMkLst>
        </pc:picChg>
        <pc:picChg chg="add mod">
          <ac:chgData name="Michael Wyrick" userId="S::mw20fi@fsu.edu::f98d179f-93fa-4589-909c-d1f36c5e5365" providerId="AD" clId="Web-{48E12B92-F70D-41F3-BFE4-75D623D0DCE1}" dt="2023-01-26T02:45:31.390" v="5" actId="1076"/>
          <ac:picMkLst>
            <pc:docMk/>
            <pc:sldMk cId="2867604781" sldId="392"/>
            <ac:picMk id="10" creationId="{C8B36BF0-FD09-274C-434F-62E7B15E0366}"/>
          </ac:picMkLst>
        </pc:picChg>
        <pc:picChg chg="add mod">
          <ac:chgData name="Michael Wyrick" userId="S::mw20fi@fsu.edu::f98d179f-93fa-4589-909c-d1f36c5e5365" providerId="AD" clId="Web-{48E12B92-F70D-41F3-BFE4-75D623D0DCE1}" dt="2023-01-26T02:46:22.798" v="7" actId="1076"/>
          <ac:picMkLst>
            <pc:docMk/>
            <pc:sldMk cId="2867604781" sldId="392"/>
            <ac:picMk id="12" creationId="{EAB0B5FA-BBF4-1D2F-AD3A-5D3C5BCA6D00}"/>
          </ac:picMkLst>
        </pc:picChg>
      </pc:sldChg>
      <pc:sldChg chg="addSp modSp">
        <pc:chgData name="Michael Wyrick" userId="S::mw20fi@fsu.edu::f98d179f-93fa-4589-909c-d1f36c5e5365" providerId="AD" clId="Web-{48E12B92-F70D-41F3-BFE4-75D623D0DCE1}" dt="2023-01-26T02:50:13.852" v="14" actId="1076"/>
        <pc:sldMkLst>
          <pc:docMk/>
          <pc:sldMk cId="1380873024" sldId="393"/>
        </pc:sldMkLst>
        <pc:picChg chg="add mod">
          <ac:chgData name="Michael Wyrick" userId="S::mw20fi@fsu.edu::f98d179f-93fa-4589-909c-d1f36c5e5365" providerId="AD" clId="Web-{48E12B92-F70D-41F3-BFE4-75D623D0DCE1}" dt="2023-01-26T02:50:13.852" v="14" actId="1076"/>
          <ac:picMkLst>
            <pc:docMk/>
            <pc:sldMk cId="1380873024" sldId="393"/>
            <ac:picMk id="3" creationId="{24AAE6C4-54BB-A5EC-4246-19C79F6A0730}"/>
          </ac:picMkLst>
        </pc:picChg>
      </pc:sldChg>
      <pc:sldChg chg="addSp modSp">
        <pc:chgData name="Michael Wyrick" userId="S::mw20fi@fsu.edu::f98d179f-93fa-4589-909c-d1f36c5e5365" providerId="AD" clId="Web-{48E12B92-F70D-41F3-BFE4-75D623D0DCE1}" dt="2023-01-26T02:44:14.982" v="1" actId="1076"/>
        <pc:sldMkLst>
          <pc:docMk/>
          <pc:sldMk cId="866221816" sldId="395"/>
        </pc:sldMkLst>
        <pc:picChg chg="add mod">
          <ac:chgData name="Michael Wyrick" userId="S::mw20fi@fsu.edu::f98d179f-93fa-4589-909c-d1f36c5e5365" providerId="AD" clId="Web-{48E12B92-F70D-41F3-BFE4-75D623D0DCE1}" dt="2023-01-26T02:44:14.982" v="1" actId="1076"/>
          <ac:picMkLst>
            <pc:docMk/>
            <pc:sldMk cId="866221816" sldId="395"/>
            <ac:picMk id="3" creationId="{E7E775F8-9AF7-071C-3175-B4DC69DAE115}"/>
          </ac:picMkLst>
        </pc:picChg>
      </pc:sldChg>
      <pc:sldChg chg="addSp delSp modSp">
        <pc:chgData name="Michael Wyrick" userId="S::mw20fi@fsu.edu::f98d179f-93fa-4589-909c-d1f36c5e5365" providerId="AD" clId="Web-{48E12B92-F70D-41F3-BFE4-75D623D0DCE1}" dt="2023-01-26T02:49:00.506" v="12" actId="1076"/>
        <pc:sldMkLst>
          <pc:docMk/>
          <pc:sldMk cId="3042819615" sldId="396"/>
        </pc:sldMkLst>
        <pc:picChg chg="add del mod">
          <ac:chgData name="Michael Wyrick" userId="S::mw20fi@fsu.edu::f98d179f-93fa-4589-909c-d1f36c5e5365" providerId="AD" clId="Web-{48E12B92-F70D-41F3-BFE4-75D623D0DCE1}" dt="2023-01-26T02:47:26.081" v="10"/>
          <ac:picMkLst>
            <pc:docMk/>
            <pc:sldMk cId="3042819615" sldId="396"/>
            <ac:picMk id="3" creationId="{E6069A31-21F6-390E-2DAD-2EA56C59A8F4}"/>
          </ac:picMkLst>
        </pc:picChg>
        <pc:picChg chg="add mod">
          <ac:chgData name="Michael Wyrick" userId="S::mw20fi@fsu.edu::f98d179f-93fa-4589-909c-d1f36c5e5365" providerId="AD" clId="Web-{48E12B92-F70D-41F3-BFE4-75D623D0DCE1}" dt="2023-01-26T02:49:00.506" v="12" actId="1076"/>
          <ac:picMkLst>
            <pc:docMk/>
            <pc:sldMk cId="3042819615" sldId="396"/>
            <ac:picMk id="6" creationId="{0CEAFEFB-0072-1C22-8A21-B159BA2D9E42}"/>
          </ac:picMkLst>
        </pc:picChg>
      </pc:sldChg>
    </pc:docChg>
  </pc:docChgLst>
  <pc:docChgLst>
    <pc:chgData name="Tyler Ince-Ingram" userId="1550ea03-eb3f-454c-baaa-467fc3908c06" providerId="ADAL" clId="{1C0C10AA-B656-4648-A2D6-071051BCAF52}"/>
    <pc:docChg chg="undo custSel addSld delSld modSld sldOrd modSection">
      <pc:chgData name="Tyler Ince-Ingram" userId="1550ea03-eb3f-454c-baaa-467fc3908c06" providerId="ADAL" clId="{1C0C10AA-B656-4648-A2D6-071051BCAF52}" dt="2023-03-23T07:32:38.008" v="2476"/>
      <pc:docMkLst>
        <pc:docMk/>
      </pc:docMkLst>
      <pc:sldChg chg="addSp delSp modSp mod">
        <pc:chgData name="Tyler Ince-Ingram" userId="1550ea03-eb3f-454c-baaa-467fc3908c06" providerId="ADAL" clId="{1C0C10AA-B656-4648-A2D6-071051BCAF52}" dt="2023-03-23T06:56:47.250" v="2447" actId="1076"/>
        <pc:sldMkLst>
          <pc:docMk/>
          <pc:sldMk cId="3956933917" sldId="259"/>
        </pc:sldMkLst>
        <pc:spChg chg="mod topLvl">
          <ac:chgData name="Tyler Ince-Ingram" userId="1550ea03-eb3f-454c-baaa-467fc3908c06" providerId="ADAL" clId="{1C0C10AA-B656-4648-A2D6-071051BCAF52}" dt="2023-03-23T06:55:30.733" v="2435" actId="164"/>
          <ac:spMkLst>
            <pc:docMk/>
            <pc:sldMk cId="3956933917" sldId="259"/>
            <ac:spMk id="13" creationId="{572365C8-EF01-44A6-9D82-EFD5950B1C53}"/>
          </ac:spMkLst>
        </pc:spChg>
        <pc:spChg chg="add mod ord">
          <ac:chgData name="Tyler Ince-Ingram" userId="1550ea03-eb3f-454c-baaa-467fc3908c06" providerId="ADAL" clId="{1C0C10AA-B656-4648-A2D6-071051BCAF52}" dt="2023-03-23T06:55:30.733" v="2435" actId="164"/>
          <ac:spMkLst>
            <pc:docMk/>
            <pc:sldMk cId="3956933917" sldId="259"/>
            <ac:spMk id="19" creationId="{E8EC7ABF-C258-DAB5-1D1A-1A0392651920}"/>
          </ac:spMkLst>
        </pc:spChg>
        <pc:spChg chg="del mod topLvl">
          <ac:chgData name="Tyler Ince-Ingram" userId="1550ea03-eb3f-454c-baaa-467fc3908c06" providerId="ADAL" clId="{1C0C10AA-B656-4648-A2D6-071051BCAF52}" dt="2023-03-23T06:55:15.738" v="2431" actId="478"/>
          <ac:spMkLst>
            <pc:docMk/>
            <pc:sldMk cId="3956933917" sldId="259"/>
            <ac:spMk id="20" creationId="{252CDBCD-D738-BE50-2469-67F9056501EB}"/>
          </ac:spMkLst>
        </pc:spChg>
        <pc:spChg chg="mod topLvl">
          <ac:chgData name="Tyler Ince-Ingram" userId="1550ea03-eb3f-454c-baaa-467fc3908c06" providerId="ADAL" clId="{1C0C10AA-B656-4648-A2D6-071051BCAF52}" dt="2023-03-23T06:55:30.733" v="2435" actId="164"/>
          <ac:spMkLst>
            <pc:docMk/>
            <pc:sldMk cId="3956933917" sldId="259"/>
            <ac:spMk id="24" creationId="{CABCC6D2-DF62-D704-B542-882FD93AA8FC}"/>
          </ac:spMkLst>
        </pc:spChg>
        <pc:grpChg chg="add mod">
          <ac:chgData name="Tyler Ince-Ingram" userId="1550ea03-eb3f-454c-baaa-467fc3908c06" providerId="ADAL" clId="{1C0C10AA-B656-4648-A2D6-071051BCAF52}" dt="2023-03-23T06:54:26.762" v="2424" actId="164"/>
          <ac:grpSpMkLst>
            <pc:docMk/>
            <pc:sldMk cId="3956933917" sldId="259"/>
            <ac:grpSpMk id="9" creationId="{C43A58EB-0218-A189-3F96-C03AF9296F92}"/>
          </ac:grpSpMkLst>
        </pc:grpChg>
        <pc:grpChg chg="mod">
          <ac:chgData name="Tyler Ince-Ingram" userId="1550ea03-eb3f-454c-baaa-467fc3908c06" providerId="ADAL" clId="{1C0C10AA-B656-4648-A2D6-071051BCAF52}" dt="2023-03-23T06:55:50.043" v="2440" actId="1076"/>
          <ac:grpSpMkLst>
            <pc:docMk/>
            <pc:sldMk cId="3956933917" sldId="259"/>
            <ac:grpSpMk id="32" creationId="{66E77483-6610-3EB1-9402-27CB00459B85}"/>
          </ac:grpSpMkLst>
        </pc:grpChg>
        <pc:grpChg chg="mod">
          <ac:chgData name="Tyler Ince-Ingram" userId="1550ea03-eb3f-454c-baaa-467fc3908c06" providerId="ADAL" clId="{1C0C10AA-B656-4648-A2D6-071051BCAF52}" dt="2023-03-23T06:56:27.713" v="2445" actId="1076"/>
          <ac:grpSpMkLst>
            <pc:docMk/>
            <pc:sldMk cId="3956933917" sldId="259"/>
            <ac:grpSpMk id="33" creationId="{06033219-3A03-B7DB-4676-862EBAE8224E}"/>
          </ac:grpSpMkLst>
        </pc:grpChg>
        <pc:grpChg chg="del mod">
          <ac:chgData name="Tyler Ince-Ingram" userId="1550ea03-eb3f-454c-baaa-467fc3908c06" providerId="ADAL" clId="{1C0C10AA-B656-4648-A2D6-071051BCAF52}" dt="2023-03-23T06:54:00.627" v="2419" actId="165"/>
          <ac:grpSpMkLst>
            <pc:docMk/>
            <pc:sldMk cId="3956933917" sldId="259"/>
            <ac:grpSpMk id="34" creationId="{AA40BB3B-276C-F41D-A112-A8F4F14C9182}"/>
          </ac:grpSpMkLst>
        </pc:grpChg>
        <pc:grpChg chg="mod">
          <ac:chgData name="Tyler Ince-Ingram" userId="1550ea03-eb3f-454c-baaa-467fc3908c06" providerId="ADAL" clId="{1C0C10AA-B656-4648-A2D6-071051BCAF52}" dt="2023-03-23T06:56:41.028" v="2446" actId="1076"/>
          <ac:grpSpMkLst>
            <pc:docMk/>
            <pc:sldMk cId="3956933917" sldId="259"/>
            <ac:grpSpMk id="35" creationId="{9F1E5EB5-DE08-4A42-1807-B99D03571345}"/>
          </ac:grpSpMkLst>
        </pc:grpChg>
        <pc:grpChg chg="mod">
          <ac:chgData name="Tyler Ince-Ingram" userId="1550ea03-eb3f-454c-baaa-467fc3908c06" providerId="ADAL" clId="{1C0C10AA-B656-4648-A2D6-071051BCAF52}" dt="2023-03-23T06:55:50.043" v="2440" actId="1076"/>
          <ac:grpSpMkLst>
            <pc:docMk/>
            <pc:sldMk cId="3956933917" sldId="259"/>
            <ac:grpSpMk id="36" creationId="{8226F7FD-8609-201C-E80F-EF4FAA102B02}"/>
          </ac:grpSpMkLst>
        </pc:grpChg>
        <pc:grpChg chg="add mod">
          <ac:chgData name="Tyler Ince-Ingram" userId="1550ea03-eb3f-454c-baaa-467fc3908c06" providerId="ADAL" clId="{1C0C10AA-B656-4648-A2D6-071051BCAF52}" dt="2023-03-23T06:56:47.250" v="2447" actId="1076"/>
          <ac:grpSpMkLst>
            <pc:docMk/>
            <pc:sldMk cId="3956933917" sldId="259"/>
            <ac:grpSpMk id="37" creationId="{08147E9C-7C7B-E3BE-9501-D6130A1EC8C2}"/>
          </ac:grpSpMkLst>
        </pc:grpChg>
        <pc:picChg chg="mod topLvl">
          <ac:chgData name="Tyler Ince-Ingram" userId="1550ea03-eb3f-454c-baaa-467fc3908c06" providerId="ADAL" clId="{1C0C10AA-B656-4648-A2D6-071051BCAF52}" dt="2023-03-23T06:55:30.733" v="2435" actId="164"/>
          <ac:picMkLst>
            <pc:docMk/>
            <pc:sldMk cId="3956933917" sldId="259"/>
            <ac:picMk id="31" creationId="{FD0C5AE6-89BD-03E9-84F4-B1F939A72992}"/>
          </ac:picMkLst>
        </pc:picChg>
      </pc:sldChg>
      <pc:sldChg chg="addSp delSp modSp mod modAnim">
        <pc:chgData name="Tyler Ince-Ingram" userId="1550ea03-eb3f-454c-baaa-467fc3908c06" providerId="ADAL" clId="{1C0C10AA-B656-4648-A2D6-071051BCAF52}" dt="2023-03-23T05:31:36.312" v="1556"/>
        <pc:sldMkLst>
          <pc:docMk/>
          <pc:sldMk cId="1099709761" sldId="318"/>
        </pc:sldMkLst>
        <pc:spChg chg="add mod">
          <ac:chgData name="Tyler Ince-Ingram" userId="1550ea03-eb3f-454c-baaa-467fc3908c06" providerId="ADAL" clId="{1C0C10AA-B656-4648-A2D6-071051BCAF52}" dt="2023-03-23T05:24:26.982" v="1491" actId="207"/>
          <ac:spMkLst>
            <pc:docMk/>
            <pc:sldMk cId="1099709761" sldId="318"/>
            <ac:spMk id="2" creationId="{023E061B-5324-755C-5E88-F6535D1944DB}"/>
          </ac:spMkLst>
        </pc:spChg>
        <pc:spChg chg="add del mod ord">
          <ac:chgData name="Tyler Ince-Ingram" userId="1550ea03-eb3f-454c-baaa-467fc3908c06" providerId="ADAL" clId="{1C0C10AA-B656-4648-A2D6-071051BCAF52}" dt="2023-03-22T23:09:36.752" v="225" actId="478"/>
          <ac:spMkLst>
            <pc:docMk/>
            <pc:sldMk cId="1099709761" sldId="318"/>
            <ac:spMk id="3" creationId="{B7C1FD55-4853-4666-A3F8-0B76FC970983}"/>
          </ac:spMkLst>
        </pc:spChg>
        <pc:spChg chg="add mod">
          <ac:chgData name="Tyler Ince-Ingram" userId="1550ea03-eb3f-454c-baaa-467fc3908c06" providerId="ADAL" clId="{1C0C10AA-B656-4648-A2D6-071051BCAF52}" dt="2023-03-23T05:24:32.123" v="1493" actId="1076"/>
          <ac:spMkLst>
            <pc:docMk/>
            <pc:sldMk cId="1099709761" sldId="318"/>
            <ac:spMk id="7" creationId="{10692734-5B65-712E-32CD-E058C973DD44}"/>
          </ac:spMkLst>
        </pc:spChg>
        <pc:spChg chg="add del mod">
          <ac:chgData name="Tyler Ince-Ingram" userId="1550ea03-eb3f-454c-baaa-467fc3908c06" providerId="ADAL" clId="{1C0C10AA-B656-4648-A2D6-071051BCAF52}" dt="2023-03-22T23:09:39.734" v="227" actId="478"/>
          <ac:spMkLst>
            <pc:docMk/>
            <pc:sldMk cId="1099709761" sldId="318"/>
            <ac:spMk id="7" creationId="{60437234-8C0C-686B-E5E3-E79BD3AC6AE0}"/>
          </ac:spMkLst>
        </pc:spChg>
        <pc:spChg chg="add mod">
          <ac:chgData name="Tyler Ince-Ingram" userId="1550ea03-eb3f-454c-baaa-467fc3908c06" providerId="ADAL" clId="{1C0C10AA-B656-4648-A2D6-071051BCAF52}" dt="2023-03-23T05:24:35.864" v="1495" actId="1076"/>
          <ac:spMkLst>
            <pc:docMk/>
            <pc:sldMk cId="1099709761" sldId="318"/>
            <ac:spMk id="13" creationId="{713C0299-0A10-44C2-1317-ABFD50AA314D}"/>
          </ac:spMkLst>
        </pc:spChg>
        <pc:spChg chg="add del mod">
          <ac:chgData name="Tyler Ince-Ingram" userId="1550ea03-eb3f-454c-baaa-467fc3908c06" providerId="ADAL" clId="{1C0C10AA-B656-4648-A2D6-071051BCAF52}" dt="2023-03-22T23:09:34.827" v="224" actId="478"/>
          <ac:spMkLst>
            <pc:docMk/>
            <pc:sldMk cId="1099709761" sldId="318"/>
            <ac:spMk id="13" creationId="{7A3FBD3F-6D48-F385-018B-209589257304}"/>
          </ac:spMkLst>
        </pc:spChg>
        <pc:spChg chg="add mod">
          <ac:chgData name="Tyler Ince-Ingram" userId="1550ea03-eb3f-454c-baaa-467fc3908c06" providerId="ADAL" clId="{1C0C10AA-B656-4648-A2D6-071051BCAF52}" dt="2023-03-23T05:24:41.404" v="1497" actId="1076"/>
          <ac:spMkLst>
            <pc:docMk/>
            <pc:sldMk cId="1099709761" sldId="318"/>
            <ac:spMk id="22" creationId="{1484AC52-635C-6F15-EED9-6C2C3AD9C9D8}"/>
          </ac:spMkLst>
        </pc:spChg>
        <pc:spChg chg="add del mod">
          <ac:chgData name="Tyler Ince-Ingram" userId="1550ea03-eb3f-454c-baaa-467fc3908c06" providerId="ADAL" clId="{1C0C10AA-B656-4648-A2D6-071051BCAF52}" dt="2023-03-22T23:09:39.053" v="226" actId="478"/>
          <ac:spMkLst>
            <pc:docMk/>
            <pc:sldMk cId="1099709761" sldId="318"/>
            <ac:spMk id="22" creationId="{DDAE6D98-563D-9E1B-DDFC-5155A3D34A6F}"/>
          </ac:spMkLst>
        </pc:spChg>
        <pc:spChg chg="mod topLvl">
          <ac:chgData name="Tyler Ince-Ingram" userId="1550ea03-eb3f-454c-baaa-467fc3908c06" providerId="ADAL" clId="{1C0C10AA-B656-4648-A2D6-071051BCAF52}" dt="2023-03-22T23:16:53.767" v="277" actId="164"/>
          <ac:spMkLst>
            <pc:docMk/>
            <pc:sldMk cId="1099709761" sldId="318"/>
            <ac:spMk id="23" creationId="{8B0F9467-9C9D-EEF5-DCBE-9271C0B7BD30}"/>
          </ac:spMkLst>
        </pc:spChg>
        <pc:spChg chg="mod topLvl">
          <ac:chgData name="Tyler Ince-Ingram" userId="1550ea03-eb3f-454c-baaa-467fc3908c06" providerId="ADAL" clId="{1C0C10AA-B656-4648-A2D6-071051BCAF52}" dt="2023-03-22T23:16:53.767" v="277" actId="164"/>
          <ac:spMkLst>
            <pc:docMk/>
            <pc:sldMk cId="1099709761" sldId="318"/>
            <ac:spMk id="24" creationId="{82FD728B-B3EA-3DD9-63C7-B37550DE595D}"/>
          </ac:spMkLst>
        </pc:spChg>
        <pc:spChg chg="add mod ord">
          <ac:chgData name="Tyler Ince-Ingram" userId="1550ea03-eb3f-454c-baaa-467fc3908c06" providerId="ADAL" clId="{1C0C10AA-B656-4648-A2D6-071051BCAF52}" dt="2023-03-22T23:15:21.717" v="268" actId="1076"/>
          <ac:spMkLst>
            <pc:docMk/>
            <pc:sldMk cId="1099709761" sldId="318"/>
            <ac:spMk id="25" creationId="{177648FB-EC73-D1E1-37FE-D1E7CD14ADDE}"/>
          </ac:spMkLst>
        </pc:spChg>
        <pc:spChg chg="add mod">
          <ac:chgData name="Tyler Ince-Ingram" userId="1550ea03-eb3f-454c-baaa-467fc3908c06" providerId="ADAL" clId="{1C0C10AA-B656-4648-A2D6-071051BCAF52}" dt="2023-03-23T05:24:45.439" v="1499" actId="1076"/>
          <ac:spMkLst>
            <pc:docMk/>
            <pc:sldMk cId="1099709761" sldId="318"/>
            <ac:spMk id="27" creationId="{41ED5CB8-6150-1FD8-4EB4-CA4505C5CCB3}"/>
          </ac:spMkLst>
        </pc:spChg>
        <pc:spChg chg="add mod ord">
          <ac:chgData name="Tyler Ince-Ingram" userId="1550ea03-eb3f-454c-baaa-467fc3908c06" providerId="ADAL" clId="{1C0C10AA-B656-4648-A2D6-071051BCAF52}" dt="2023-03-22T23:15:21.717" v="268" actId="1076"/>
          <ac:spMkLst>
            <pc:docMk/>
            <pc:sldMk cId="1099709761" sldId="318"/>
            <ac:spMk id="32" creationId="{974AF1E2-4737-5302-36CF-1AEE6814038D}"/>
          </ac:spMkLst>
        </pc:spChg>
        <pc:spChg chg="add mod ord">
          <ac:chgData name="Tyler Ince-Ingram" userId="1550ea03-eb3f-454c-baaa-467fc3908c06" providerId="ADAL" clId="{1C0C10AA-B656-4648-A2D6-071051BCAF52}" dt="2023-03-22T23:15:21.717" v="268" actId="1076"/>
          <ac:spMkLst>
            <pc:docMk/>
            <pc:sldMk cId="1099709761" sldId="318"/>
            <ac:spMk id="35" creationId="{6769DDD3-53AD-09C1-F1FF-105C5F570792}"/>
          </ac:spMkLst>
        </pc:spChg>
        <pc:spChg chg="add mod">
          <ac:chgData name="Tyler Ince-Ingram" userId="1550ea03-eb3f-454c-baaa-467fc3908c06" providerId="ADAL" clId="{1C0C10AA-B656-4648-A2D6-071051BCAF52}" dt="2023-03-22T23:14:55.375" v="263" actId="14100"/>
          <ac:spMkLst>
            <pc:docMk/>
            <pc:sldMk cId="1099709761" sldId="318"/>
            <ac:spMk id="36" creationId="{95B7B88F-EC42-B423-2F48-951AE2BF5497}"/>
          </ac:spMkLst>
        </pc:spChg>
        <pc:spChg chg="add mod">
          <ac:chgData name="Tyler Ince-Ingram" userId="1550ea03-eb3f-454c-baaa-467fc3908c06" providerId="ADAL" clId="{1C0C10AA-B656-4648-A2D6-071051BCAF52}" dt="2023-03-23T05:24:49.829" v="1501" actId="1076"/>
          <ac:spMkLst>
            <pc:docMk/>
            <pc:sldMk cId="1099709761" sldId="318"/>
            <ac:spMk id="37" creationId="{60A8AD3C-180B-E231-9D9D-71B859A8EB81}"/>
          </ac:spMkLst>
        </pc:spChg>
        <pc:spChg chg="add mod">
          <ac:chgData name="Tyler Ince-Ingram" userId="1550ea03-eb3f-454c-baaa-467fc3908c06" providerId="ADAL" clId="{1C0C10AA-B656-4648-A2D6-071051BCAF52}" dt="2023-03-23T05:27:22.039" v="1517" actId="1076"/>
          <ac:spMkLst>
            <pc:docMk/>
            <pc:sldMk cId="1099709761" sldId="318"/>
            <ac:spMk id="46" creationId="{267A965B-4F46-E6D1-7C04-BF97ED3FDB0C}"/>
          </ac:spMkLst>
        </pc:spChg>
        <pc:spChg chg="add mod">
          <ac:chgData name="Tyler Ince-Ingram" userId="1550ea03-eb3f-454c-baaa-467fc3908c06" providerId="ADAL" clId="{1C0C10AA-B656-4648-A2D6-071051BCAF52}" dt="2023-03-23T05:27:25.060" v="1519" actId="1076"/>
          <ac:spMkLst>
            <pc:docMk/>
            <pc:sldMk cId="1099709761" sldId="318"/>
            <ac:spMk id="48" creationId="{17DD0662-67BD-3BE4-60BB-EA94BE75A38E}"/>
          </ac:spMkLst>
        </pc:spChg>
        <pc:spChg chg="add mod">
          <ac:chgData name="Tyler Ince-Ingram" userId="1550ea03-eb3f-454c-baaa-467fc3908c06" providerId="ADAL" clId="{1C0C10AA-B656-4648-A2D6-071051BCAF52}" dt="2023-03-23T05:27:29.010" v="1521" actId="1076"/>
          <ac:spMkLst>
            <pc:docMk/>
            <pc:sldMk cId="1099709761" sldId="318"/>
            <ac:spMk id="49" creationId="{F260E8F6-90B5-A887-4D90-A89039ED2BA3}"/>
          </ac:spMkLst>
        </pc:spChg>
        <pc:spChg chg="add mod">
          <ac:chgData name="Tyler Ince-Ingram" userId="1550ea03-eb3f-454c-baaa-467fc3908c06" providerId="ADAL" clId="{1C0C10AA-B656-4648-A2D6-071051BCAF52}" dt="2023-03-23T05:27:32.534" v="1523" actId="1076"/>
          <ac:spMkLst>
            <pc:docMk/>
            <pc:sldMk cId="1099709761" sldId="318"/>
            <ac:spMk id="50" creationId="{1C05CB8B-E646-60E3-0BDE-067ED6B47640}"/>
          </ac:spMkLst>
        </pc:spChg>
        <pc:grpChg chg="mod">
          <ac:chgData name="Tyler Ince-Ingram" userId="1550ea03-eb3f-454c-baaa-467fc3908c06" providerId="ADAL" clId="{1C0C10AA-B656-4648-A2D6-071051BCAF52}" dt="2023-03-22T23:09:32.350" v="223" actId="1076"/>
          <ac:grpSpMkLst>
            <pc:docMk/>
            <pc:sldMk cId="1099709761" sldId="318"/>
            <ac:grpSpMk id="21" creationId="{BE302063-21BF-0074-31CA-BF8237A3A0FF}"/>
          </ac:grpSpMkLst>
        </pc:grpChg>
        <pc:grpChg chg="del">
          <ac:chgData name="Tyler Ince-Ingram" userId="1550ea03-eb3f-454c-baaa-467fc3908c06" providerId="ADAL" clId="{1C0C10AA-B656-4648-A2D6-071051BCAF52}" dt="2023-03-22T23:16:33.898" v="275" actId="165"/>
          <ac:grpSpMkLst>
            <pc:docMk/>
            <pc:sldMk cId="1099709761" sldId="318"/>
            <ac:grpSpMk id="27" creationId="{2D924700-EAA0-90DC-5D80-EE30A1E39811}"/>
          </ac:grpSpMkLst>
        </pc:grpChg>
        <pc:grpChg chg="add mod">
          <ac:chgData name="Tyler Ince-Ingram" userId="1550ea03-eb3f-454c-baaa-467fc3908c06" providerId="ADAL" clId="{1C0C10AA-B656-4648-A2D6-071051BCAF52}" dt="2023-03-22T23:15:04.798" v="265" actId="164"/>
          <ac:grpSpMkLst>
            <pc:docMk/>
            <pc:sldMk cId="1099709761" sldId="318"/>
            <ac:grpSpMk id="37" creationId="{ABECA8FA-0AE4-89FF-9A95-83736AD55D94}"/>
          </ac:grpSpMkLst>
        </pc:grpChg>
        <pc:grpChg chg="add mod">
          <ac:chgData name="Tyler Ince-Ingram" userId="1550ea03-eb3f-454c-baaa-467fc3908c06" providerId="ADAL" clId="{1C0C10AA-B656-4648-A2D6-071051BCAF52}" dt="2023-03-22T23:16:53.767" v="277" actId="164"/>
          <ac:grpSpMkLst>
            <pc:docMk/>
            <pc:sldMk cId="1099709761" sldId="318"/>
            <ac:grpSpMk id="45" creationId="{7E2BFB44-DFD1-C260-12F5-FBF35093F505}"/>
          </ac:grpSpMkLst>
        </pc:grpChg>
        <pc:picChg chg="mod topLvl">
          <ac:chgData name="Tyler Ince-Ingram" userId="1550ea03-eb3f-454c-baaa-467fc3908c06" providerId="ADAL" clId="{1C0C10AA-B656-4648-A2D6-071051BCAF52}" dt="2023-03-22T23:16:53.767" v="277" actId="164"/>
          <ac:picMkLst>
            <pc:docMk/>
            <pc:sldMk cId="1099709761" sldId="318"/>
            <ac:picMk id="6" creationId="{09F0F1A9-BC39-92FD-C5D5-CAF088C5970A}"/>
          </ac:picMkLst>
        </pc:picChg>
        <pc:cxnChg chg="add mod">
          <ac:chgData name="Tyler Ince-Ingram" userId="1550ea03-eb3f-454c-baaa-467fc3908c06" providerId="ADAL" clId="{1C0C10AA-B656-4648-A2D6-071051BCAF52}" dt="2023-03-22T23:18:09.804" v="281" actId="1076"/>
          <ac:cxnSpMkLst>
            <pc:docMk/>
            <pc:sldMk cId="1099709761" sldId="318"/>
            <ac:cxnSpMk id="47" creationId="{1BF56870-534B-9915-E43F-50E606D8FCE8}"/>
          </ac:cxnSpMkLst>
        </pc:cxnChg>
        <pc:cxnChg chg="add mod">
          <ac:chgData name="Tyler Ince-Ingram" userId="1550ea03-eb3f-454c-baaa-467fc3908c06" providerId="ADAL" clId="{1C0C10AA-B656-4648-A2D6-071051BCAF52}" dt="2023-03-23T05:29:22.616" v="1544" actId="1582"/>
          <ac:cxnSpMkLst>
            <pc:docMk/>
            <pc:sldMk cId="1099709761" sldId="318"/>
            <ac:cxnSpMk id="52" creationId="{2648D53C-6980-2167-6A80-705289226CC9}"/>
          </ac:cxnSpMkLst>
        </pc:cxnChg>
        <pc:cxnChg chg="add mod">
          <ac:chgData name="Tyler Ince-Ingram" userId="1550ea03-eb3f-454c-baaa-467fc3908c06" providerId="ADAL" clId="{1C0C10AA-B656-4648-A2D6-071051BCAF52}" dt="2023-03-23T05:29:22.616" v="1544" actId="1582"/>
          <ac:cxnSpMkLst>
            <pc:docMk/>
            <pc:sldMk cId="1099709761" sldId="318"/>
            <ac:cxnSpMk id="54" creationId="{BB63E5B7-4815-48E0-44A4-1DE1D6C00E5E}"/>
          </ac:cxnSpMkLst>
        </pc:cxnChg>
        <pc:cxnChg chg="add mod">
          <ac:chgData name="Tyler Ince-Ingram" userId="1550ea03-eb3f-454c-baaa-467fc3908c06" providerId="ADAL" clId="{1C0C10AA-B656-4648-A2D6-071051BCAF52}" dt="2023-03-23T05:29:22.616" v="1544" actId="1582"/>
          <ac:cxnSpMkLst>
            <pc:docMk/>
            <pc:sldMk cId="1099709761" sldId="318"/>
            <ac:cxnSpMk id="58" creationId="{74D3B060-D526-A9EC-43C0-5ACC821ACEE9}"/>
          </ac:cxnSpMkLst>
        </pc:cxnChg>
        <pc:cxnChg chg="add mod">
          <ac:chgData name="Tyler Ince-Ingram" userId="1550ea03-eb3f-454c-baaa-467fc3908c06" providerId="ADAL" clId="{1C0C10AA-B656-4648-A2D6-071051BCAF52}" dt="2023-03-23T05:29:22.616" v="1544" actId="1582"/>
          <ac:cxnSpMkLst>
            <pc:docMk/>
            <pc:sldMk cId="1099709761" sldId="318"/>
            <ac:cxnSpMk id="61" creationId="{88CC267B-D84F-D711-C756-AF8EFAD589C4}"/>
          </ac:cxnSpMkLst>
        </pc:cxnChg>
      </pc:sldChg>
      <pc:sldChg chg="addSp delSp modSp mod modNotesTx">
        <pc:chgData name="Tyler Ince-Ingram" userId="1550ea03-eb3f-454c-baaa-467fc3908c06" providerId="ADAL" clId="{1C0C10AA-B656-4648-A2D6-071051BCAF52}" dt="2023-03-23T07:07:44.075" v="2471" actId="20577"/>
        <pc:sldMkLst>
          <pc:docMk/>
          <pc:sldMk cId="4285963740" sldId="320"/>
        </pc:sldMkLst>
        <pc:spChg chg="add mod">
          <ac:chgData name="Tyler Ince-Ingram" userId="1550ea03-eb3f-454c-baaa-467fc3908c06" providerId="ADAL" clId="{1C0C10AA-B656-4648-A2D6-071051BCAF52}" dt="2023-03-23T06:50:34.197" v="2369" actId="12788"/>
          <ac:spMkLst>
            <pc:docMk/>
            <pc:sldMk cId="4285963740" sldId="320"/>
            <ac:spMk id="3" creationId="{213E288A-FCE5-F5E6-4CE3-C9F4746739EE}"/>
          </ac:spMkLst>
        </pc:spChg>
        <pc:spChg chg="mod">
          <ac:chgData name="Tyler Ince-Ingram" userId="1550ea03-eb3f-454c-baaa-467fc3908c06" providerId="ADAL" clId="{1C0C10AA-B656-4648-A2D6-071051BCAF52}" dt="2023-03-23T06:52:13.299" v="2413" actId="555"/>
          <ac:spMkLst>
            <pc:docMk/>
            <pc:sldMk cId="4285963740" sldId="320"/>
            <ac:spMk id="5" creationId="{090FE38F-8C0E-BAFF-92BB-0CCFFB7909F3}"/>
          </ac:spMkLst>
        </pc:spChg>
        <pc:spChg chg="add del mod">
          <ac:chgData name="Tyler Ince-Ingram" userId="1550ea03-eb3f-454c-baaa-467fc3908c06" providerId="ADAL" clId="{1C0C10AA-B656-4648-A2D6-071051BCAF52}" dt="2023-03-23T06:50:39.965" v="2371"/>
          <ac:spMkLst>
            <pc:docMk/>
            <pc:sldMk cId="4285963740" sldId="320"/>
            <ac:spMk id="6" creationId="{D206975B-8D3F-E8E8-8EAA-85A02B7C351B}"/>
          </ac:spMkLst>
        </pc:spChg>
        <pc:spChg chg="add del mod">
          <ac:chgData name="Tyler Ince-Ingram" userId="1550ea03-eb3f-454c-baaa-467fc3908c06" providerId="ADAL" clId="{1C0C10AA-B656-4648-A2D6-071051BCAF52}" dt="2023-03-23T06:50:39.965" v="2371"/>
          <ac:spMkLst>
            <pc:docMk/>
            <pc:sldMk cId="4285963740" sldId="320"/>
            <ac:spMk id="7" creationId="{55027332-BE59-A0CD-4A91-C1BA8FC79E12}"/>
          </ac:spMkLst>
        </pc:spChg>
        <pc:spChg chg="add mod">
          <ac:chgData name="Tyler Ince-Ingram" userId="1550ea03-eb3f-454c-baaa-467fc3908c06" providerId="ADAL" clId="{1C0C10AA-B656-4648-A2D6-071051BCAF52}" dt="2023-03-23T06:51:35.394" v="2408" actId="12788"/>
          <ac:spMkLst>
            <pc:docMk/>
            <pc:sldMk cId="4285963740" sldId="320"/>
            <ac:spMk id="8" creationId="{293E9765-3D17-0706-1E21-D65B1B4BD0F0}"/>
          </ac:spMkLst>
        </pc:spChg>
        <pc:spChg chg="mod">
          <ac:chgData name="Tyler Ince-Ingram" userId="1550ea03-eb3f-454c-baaa-467fc3908c06" providerId="ADAL" clId="{1C0C10AA-B656-4648-A2D6-071051BCAF52}" dt="2023-03-23T06:52:13.299" v="2413" actId="555"/>
          <ac:spMkLst>
            <pc:docMk/>
            <pc:sldMk cId="4285963740" sldId="320"/>
            <ac:spMk id="49" creationId="{87FE3B1F-2091-28F1-E169-962C40270E43}"/>
          </ac:spMkLst>
        </pc:spChg>
        <pc:spChg chg="mod">
          <ac:chgData name="Tyler Ince-Ingram" userId="1550ea03-eb3f-454c-baaa-467fc3908c06" providerId="ADAL" clId="{1C0C10AA-B656-4648-A2D6-071051BCAF52}" dt="2023-03-23T06:52:13.299" v="2413" actId="555"/>
          <ac:spMkLst>
            <pc:docMk/>
            <pc:sldMk cId="4285963740" sldId="320"/>
            <ac:spMk id="52" creationId="{4A7E8A46-98DA-97E5-8BC0-39568C5AC19C}"/>
          </ac:spMkLst>
        </pc:spChg>
        <pc:spChg chg="del mod">
          <ac:chgData name="Tyler Ince-Ingram" userId="1550ea03-eb3f-454c-baaa-467fc3908c06" providerId="ADAL" clId="{1C0C10AA-B656-4648-A2D6-071051BCAF52}" dt="2023-03-23T06:49:50.400" v="2337" actId="478"/>
          <ac:spMkLst>
            <pc:docMk/>
            <pc:sldMk cId="4285963740" sldId="320"/>
            <ac:spMk id="54" creationId="{A830827C-1A00-4DFF-4D12-9224AA431300}"/>
          </ac:spMkLst>
        </pc:spChg>
        <pc:spChg chg="del mod">
          <ac:chgData name="Tyler Ince-Ingram" userId="1550ea03-eb3f-454c-baaa-467fc3908c06" providerId="ADAL" clId="{1C0C10AA-B656-4648-A2D6-071051BCAF52}" dt="2023-03-23T06:49:44.545" v="2336" actId="478"/>
          <ac:spMkLst>
            <pc:docMk/>
            <pc:sldMk cId="4285963740" sldId="320"/>
            <ac:spMk id="56" creationId="{FCDF1194-3468-503C-6756-D4B040FDA490}"/>
          </ac:spMkLst>
        </pc:spChg>
        <pc:spChg chg="mod">
          <ac:chgData name="Tyler Ince-Ingram" userId="1550ea03-eb3f-454c-baaa-467fc3908c06" providerId="ADAL" clId="{1C0C10AA-B656-4648-A2D6-071051BCAF52}" dt="2023-03-23T06:51:47.255" v="2411" actId="164"/>
          <ac:spMkLst>
            <pc:docMk/>
            <pc:sldMk cId="4285963740" sldId="320"/>
            <ac:spMk id="17473" creationId="{DDD3E72C-DF9F-4676-1FA1-06C0166F926C}"/>
          </ac:spMkLst>
        </pc:spChg>
        <pc:spChg chg="mod">
          <ac:chgData name="Tyler Ince-Ingram" userId="1550ea03-eb3f-454c-baaa-467fc3908c06" providerId="ADAL" clId="{1C0C10AA-B656-4648-A2D6-071051BCAF52}" dt="2023-03-23T06:52:13.299" v="2413" actId="555"/>
          <ac:spMkLst>
            <pc:docMk/>
            <pc:sldMk cId="4285963740" sldId="320"/>
            <ac:spMk id="17524" creationId="{4DE45A4B-3FBA-3493-D514-D38F5F88EB28}"/>
          </ac:spMkLst>
        </pc:spChg>
        <pc:spChg chg="mod">
          <ac:chgData name="Tyler Ince-Ingram" userId="1550ea03-eb3f-454c-baaa-467fc3908c06" providerId="ADAL" clId="{1C0C10AA-B656-4648-A2D6-071051BCAF52}" dt="2023-03-23T06:52:13.299" v="2413" actId="555"/>
          <ac:spMkLst>
            <pc:docMk/>
            <pc:sldMk cId="4285963740" sldId="320"/>
            <ac:spMk id="17529" creationId="{CFC9F104-9F88-01EC-80A3-0A61680C1949}"/>
          </ac:spMkLst>
        </pc:spChg>
        <pc:spChg chg="mod">
          <ac:chgData name="Tyler Ince-Ingram" userId="1550ea03-eb3f-454c-baaa-467fc3908c06" providerId="ADAL" clId="{1C0C10AA-B656-4648-A2D6-071051BCAF52}" dt="2023-03-23T06:49:21.760" v="2333" actId="12788"/>
          <ac:spMkLst>
            <pc:docMk/>
            <pc:sldMk cId="4285963740" sldId="320"/>
            <ac:spMk id="17533" creationId="{844615E8-75F4-4388-E737-4DD9E3923944}"/>
          </ac:spMkLst>
        </pc:spChg>
        <pc:spChg chg="del mod">
          <ac:chgData name="Tyler Ince-Ingram" userId="1550ea03-eb3f-454c-baaa-467fc3908c06" providerId="ADAL" clId="{1C0C10AA-B656-4648-A2D6-071051BCAF52}" dt="2023-03-23T06:49:44.545" v="2336" actId="478"/>
          <ac:spMkLst>
            <pc:docMk/>
            <pc:sldMk cId="4285963740" sldId="320"/>
            <ac:spMk id="17534" creationId="{85A06A5D-E66F-93A8-6882-4754FD068B4B}"/>
          </ac:spMkLst>
        </pc:spChg>
        <pc:spChg chg="del">
          <ac:chgData name="Tyler Ince-Ingram" userId="1550ea03-eb3f-454c-baaa-467fc3908c06" providerId="ADAL" clId="{1C0C10AA-B656-4648-A2D6-071051BCAF52}" dt="2023-03-23T06:50:42.576" v="2372" actId="478"/>
          <ac:spMkLst>
            <pc:docMk/>
            <pc:sldMk cId="4285963740" sldId="320"/>
            <ac:spMk id="17535" creationId="{41ED918D-03C0-86DC-B21A-D9B3F2C286E9}"/>
          </ac:spMkLst>
        </pc:spChg>
        <pc:spChg chg="mod">
          <ac:chgData name="Tyler Ince-Ingram" userId="1550ea03-eb3f-454c-baaa-467fc3908c06" providerId="ADAL" clId="{1C0C10AA-B656-4648-A2D6-071051BCAF52}" dt="2023-03-23T06:51:47.255" v="2411" actId="164"/>
          <ac:spMkLst>
            <pc:docMk/>
            <pc:sldMk cId="4285963740" sldId="320"/>
            <ac:spMk id="17537" creationId="{26C1D0E5-F87E-8693-A99D-DD9E7318F32D}"/>
          </ac:spMkLst>
        </pc:spChg>
        <pc:grpChg chg="add mod">
          <ac:chgData name="Tyler Ince-Ingram" userId="1550ea03-eb3f-454c-baaa-467fc3908c06" providerId="ADAL" clId="{1C0C10AA-B656-4648-A2D6-071051BCAF52}" dt="2023-03-23T06:51:51.421" v="2412" actId="12788"/>
          <ac:grpSpMkLst>
            <pc:docMk/>
            <pc:sldMk cId="4285963740" sldId="320"/>
            <ac:grpSpMk id="9" creationId="{CA85A12E-A6D3-6550-1B91-DEBB1C41C3E0}"/>
          </ac:grpSpMkLst>
        </pc:grpChg>
        <pc:picChg chg="mod">
          <ac:chgData name="Tyler Ince-Ingram" userId="1550ea03-eb3f-454c-baaa-467fc3908c06" providerId="ADAL" clId="{1C0C10AA-B656-4648-A2D6-071051BCAF52}" dt="2023-03-23T06:49:07.635" v="2332" actId="555"/>
          <ac:picMkLst>
            <pc:docMk/>
            <pc:sldMk cId="4285963740" sldId="320"/>
            <ac:picMk id="17567" creationId="{0BF05805-B360-4EA2-5FAA-BC0E3A99B453}"/>
          </ac:picMkLst>
        </pc:picChg>
        <pc:picChg chg="mod">
          <ac:chgData name="Tyler Ince-Ingram" userId="1550ea03-eb3f-454c-baaa-467fc3908c06" providerId="ADAL" clId="{1C0C10AA-B656-4648-A2D6-071051BCAF52}" dt="2023-03-23T06:49:07.635" v="2332" actId="555"/>
          <ac:picMkLst>
            <pc:docMk/>
            <pc:sldMk cId="4285963740" sldId="320"/>
            <ac:picMk id="17569" creationId="{770D4E2E-B7AB-DDED-65F3-E1E6FD4A1B7D}"/>
          </ac:picMkLst>
        </pc:picChg>
        <pc:picChg chg="mod">
          <ac:chgData name="Tyler Ince-Ingram" userId="1550ea03-eb3f-454c-baaa-467fc3908c06" providerId="ADAL" clId="{1C0C10AA-B656-4648-A2D6-071051BCAF52}" dt="2023-03-23T06:49:07.635" v="2332" actId="555"/>
          <ac:picMkLst>
            <pc:docMk/>
            <pc:sldMk cId="4285963740" sldId="320"/>
            <ac:picMk id="17571" creationId="{E96E90D8-6C76-D4FB-3D0E-34E38403D967}"/>
          </ac:picMkLst>
        </pc:picChg>
        <pc:picChg chg="mod">
          <ac:chgData name="Tyler Ince-Ingram" userId="1550ea03-eb3f-454c-baaa-467fc3908c06" providerId="ADAL" clId="{1C0C10AA-B656-4648-A2D6-071051BCAF52}" dt="2023-03-23T06:49:07.635" v="2332" actId="555"/>
          <ac:picMkLst>
            <pc:docMk/>
            <pc:sldMk cId="4285963740" sldId="320"/>
            <ac:picMk id="17573" creationId="{2BD9C004-492F-B9B4-2276-7D726B370FB4}"/>
          </ac:picMkLst>
        </pc:picChg>
        <pc:picChg chg="mod">
          <ac:chgData name="Tyler Ince-Ingram" userId="1550ea03-eb3f-454c-baaa-467fc3908c06" providerId="ADAL" clId="{1C0C10AA-B656-4648-A2D6-071051BCAF52}" dt="2023-03-23T06:49:07.635" v="2332" actId="555"/>
          <ac:picMkLst>
            <pc:docMk/>
            <pc:sldMk cId="4285963740" sldId="320"/>
            <ac:picMk id="17575" creationId="{8715DCCE-CA49-3C11-7D3D-212F6B8F266C}"/>
          </ac:picMkLst>
        </pc:picChg>
      </pc:sldChg>
      <pc:sldChg chg="modSp mod modAnim">
        <pc:chgData name="Tyler Ince-Ingram" userId="1550ea03-eb3f-454c-baaa-467fc3908c06" providerId="ADAL" clId="{1C0C10AA-B656-4648-A2D6-071051BCAF52}" dt="2023-03-23T03:32:35.408" v="742"/>
        <pc:sldMkLst>
          <pc:docMk/>
          <pc:sldMk cId="404725792" sldId="383"/>
        </pc:sldMkLst>
        <pc:graphicFrameChg chg="mod modGraphic">
          <ac:chgData name="Tyler Ince-Ingram" userId="1550ea03-eb3f-454c-baaa-467fc3908c06" providerId="ADAL" clId="{1C0C10AA-B656-4648-A2D6-071051BCAF52}" dt="2023-03-23T03:32:25.306" v="741"/>
          <ac:graphicFrameMkLst>
            <pc:docMk/>
            <pc:sldMk cId="404725792" sldId="383"/>
            <ac:graphicFrameMk id="2" creationId="{CB161DD9-0298-430C-8ACB-6E888738BC0C}"/>
          </ac:graphicFrameMkLst>
        </pc:graphicFrameChg>
      </pc:sldChg>
      <pc:sldChg chg="modSp mod">
        <pc:chgData name="Tyler Ince-Ingram" userId="1550ea03-eb3f-454c-baaa-467fc3908c06" providerId="ADAL" clId="{1C0C10AA-B656-4648-A2D6-071051BCAF52}" dt="2023-03-23T06:24:08.236" v="2210" actId="20577"/>
        <pc:sldMkLst>
          <pc:docMk/>
          <pc:sldMk cId="3386595943" sldId="384"/>
        </pc:sldMkLst>
        <pc:spChg chg="mod">
          <ac:chgData name="Tyler Ince-Ingram" userId="1550ea03-eb3f-454c-baaa-467fc3908c06" providerId="ADAL" clId="{1C0C10AA-B656-4648-A2D6-071051BCAF52}" dt="2023-03-23T06:24:08.236" v="2210" actId="20577"/>
          <ac:spMkLst>
            <pc:docMk/>
            <pc:sldMk cId="3386595943" sldId="384"/>
            <ac:spMk id="14" creationId="{6016A346-2A8C-8DD6-1555-4991D4F8D485}"/>
          </ac:spMkLst>
        </pc:spChg>
      </pc:sldChg>
      <pc:sldChg chg="addSp modSp mod modAnim">
        <pc:chgData name="Tyler Ince-Ingram" userId="1550ea03-eb3f-454c-baaa-467fc3908c06" providerId="ADAL" clId="{1C0C10AA-B656-4648-A2D6-071051BCAF52}" dt="2023-03-23T06:58:08.753" v="2449"/>
        <pc:sldMkLst>
          <pc:docMk/>
          <pc:sldMk cId="687008484" sldId="394"/>
        </pc:sldMkLst>
        <pc:spChg chg="add mod">
          <ac:chgData name="Tyler Ince-Ingram" userId="1550ea03-eb3f-454c-baaa-467fc3908c06" providerId="ADAL" clId="{1C0C10AA-B656-4648-A2D6-071051BCAF52}" dt="2023-03-23T06:21:58.988" v="2185" actId="1076"/>
          <ac:spMkLst>
            <pc:docMk/>
            <pc:sldMk cId="687008484" sldId="394"/>
            <ac:spMk id="21" creationId="{946C6803-B3AB-CD9D-D079-CF7899FF6197}"/>
          </ac:spMkLst>
        </pc:spChg>
        <pc:grpChg chg="add mod">
          <ac:chgData name="Tyler Ince-Ingram" userId="1550ea03-eb3f-454c-baaa-467fc3908c06" providerId="ADAL" clId="{1C0C10AA-B656-4648-A2D6-071051BCAF52}" dt="2023-03-23T06:21:43.981" v="2183" actId="1076"/>
          <ac:grpSpMkLst>
            <pc:docMk/>
            <pc:sldMk cId="687008484" sldId="394"/>
            <ac:grpSpMk id="28" creationId="{89CB80CD-F492-042E-4144-92DB9FF2551A}"/>
          </ac:grpSpMkLst>
        </pc:grpChg>
        <pc:graphicFrameChg chg="mod modGraphic">
          <ac:chgData name="Tyler Ince-Ingram" userId="1550ea03-eb3f-454c-baaa-467fc3908c06" providerId="ADAL" clId="{1C0C10AA-B656-4648-A2D6-071051BCAF52}" dt="2023-03-23T06:19:09.773" v="2150"/>
          <ac:graphicFrameMkLst>
            <pc:docMk/>
            <pc:sldMk cId="687008484" sldId="394"/>
            <ac:graphicFrameMk id="26" creationId="{FED33C69-7116-122C-67EB-8774A581A807}"/>
          </ac:graphicFrameMkLst>
        </pc:graphicFrameChg>
        <pc:cxnChg chg="add mod">
          <ac:chgData name="Tyler Ince-Ingram" userId="1550ea03-eb3f-454c-baaa-467fc3908c06" providerId="ADAL" clId="{1C0C10AA-B656-4648-A2D6-071051BCAF52}" dt="2023-03-23T06:21:17.664" v="2179" actId="164"/>
          <ac:cxnSpMkLst>
            <pc:docMk/>
            <pc:sldMk cId="687008484" sldId="394"/>
            <ac:cxnSpMk id="27" creationId="{62E2E282-86BC-3343-7F69-61C164308169}"/>
          </ac:cxnSpMkLst>
        </pc:cxnChg>
      </pc:sldChg>
      <pc:sldChg chg="modSp mod">
        <pc:chgData name="Tyler Ince-Ingram" userId="1550ea03-eb3f-454c-baaa-467fc3908c06" providerId="ADAL" clId="{1C0C10AA-B656-4648-A2D6-071051BCAF52}" dt="2023-03-23T06:22:58.089" v="2196" actId="20577"/>
        <pc:sldMkLst>
          <pc:docMk/>
          <pc:sldMk cId="866221816" sldId="395"/>
        </pc:sldMkLst>
        <pc:spChg chg="mod">
          <ac:chgData name="Tyler Ince-Ingram" userId="1550ea03-eb3f-454c-baaa-467fc3908c06" providerId="ADAL" clId="{1C0C10AA-B656-4648-A2D6-071051BCAF52}" dt="2023-03-23T06:22:58.089" v="2196" actId="20577"/>
          <ac:spMkLst>
            <pc:docMk/>
            <pc:sldMk cId="866221816" sldId="395"/>
            <ac:spMk id="65" creationId="{FBA31F5D-6F17-D639-6BD9-8AC5844A925D}"/>
          </ac:spMkLst>
        </pc:spChg>
      </pc:sldChg>
      <pc:sldChg chg="modSp modAnim">
        <pc:chgData name="Tyler Ince-Ingram" userId="1550ea03-eb3f-454c-baaa-467fc3908c06" providerId="ADAL" clId="{1C0C10AA-B656-4648-A2D6-071051BCAF52}" dt="2023-03-23T07:32:38.008" v="2476"/>
        <pc:sldMkLst>
          <pc:docMk/>
          <pc:sldMk cId="421171766" sldId="399"/>
        </pc:sldMkLst>
        <pc:spChg chg="mod">
          <ac:chgData name="Tyler Ince-Ingram" userId="1550ea03-eb3f-454c-baaa-467fc3908c06" providerId="ADAL" clId="{1C0C10AA-B656-4648-A2D6-071051BCAF52}" dt="2023-03-23T02:36:49.761" v="314" actId="20577"/>
          <ac:spMkLst>
            <pc:docMk/>
            <pc:sldMk cId="421171766" sldId="399"/>
            <ac:spMk id="20" creationId="{47E1F120-5CDE-A139-32F8-015A2494EC99}"/>
          </ac:spMkLst>
        </pc:spChg>
      </pc:sldChg>
      <pc:sldChg chg="ord">
        <pc:chgData name="Tyler Ince-Ingram" userId="1550ea03-eb3f-454c-baaa-467fc3908c06" providerId="ADAL" clId="{1C0C10AA-B656-4648-A2D6-071051BCAF52}" dt="2023-03-23T02:10:53.540" v="294"/>
        <pc:sldMkLst>
          <pc:docMk/>
          <pc:sldMk cId="2155021085" sldId="405"/>
        </pc:sldMkLst>
      </pc:sldChg>
      <pc:sldChg chg="modSp mod">
        <pc:chgData name="Tyler Ince-Ingram" userId="1550ea03-eb3f-454c-baaa-467fc3908c06" providerId="ADAL" clId="{1C0C10AA-B656-4648-A2D6-071051BCAF52}" dt="2023-03-23T06:22:46.743" v="2192" actId="20577"/>
        <pc:sldMkLst>
          <pc:docMk/>
          <pc:sldMk cId="3997781709" sldId="411"/>
        </pc:sldMkLst>
        <pc:spChg chg="mod">
          <ac:chgData name="Tyler Ince-Ingram" userId="1550ea03-eb3f-454c-baaa-467fc3908c06" providerId="ADAL" clId="{1C0C10AA-B656-4648-A2D6-071051BCAF52}" dt="2023-03-23T06:22:46.743" v="2192" actId="20577"/>
          <ac:spMkLst>
            <pc:docMk/>
            <pc:sldMk cId="3997781709" sldId="411"/>
            <ac:spMk id="15" creationId="{9227164C-FCCB-36F2-8D4F-C75DABB971FA}"/>
          </ac:spMkLst>
        </pc:spChg>
      </pc:sldChg>
      <pc:sldChg chg="addSp delSp modSp mod modAnim">
        <pc:chgData name="Tyler Ince-Ingram" userId="1550ea03-eb3f-454c-baaa-467fc3908c06" providerId="ADAL" clId="{1C0C10AA-B656-4648-A2D6-071051BCAF52}" dt="2023-03-23T05:15:17.311" v="1401"/>
        <pc:sldMkLst>
          <pc:docMk/>
          <pc:sldMk cId="3692453408" sldId="413"/>
        </pc:sldMkLst>
        <pc:spChg chg="add mod">
          <ac:chgData name="Tyler Ince-Ingram" userId="1550ea03-eb3f-454c-baaa-467fc3908c06" providerId="ADAL" clId="{1C0C10AA-B656-4648-A2D6-071051BCAF52}" dt="2023-03-23T02:39:12.217" v="328" actId="1076"/>
          <ac:spMkLst>
            <pc:docMk/>
            <pc:sldMk cId="3692453408" sldId="413"/>
            <ac:spMk id="2" creationId="{5B639B3D-425E-BADF-930D-5E28339D554E}"/>
          </ac:spMkLst>
        </pc:spChg>
        <pc:spChg chg="del">
          <ac:chgData name="Tyler Ince-Ingram" userId="1550ea03-eb3f-454c-baaa-467fc3908c06" providerId="ADAL" clId="{1C0C10AA-B656-4648-A2D6-071051BCAF52}" dt="2023-03-20T18:40:17.451" v="72" actId="478"/>
          <ac:spMkLst>
            <pc:docMk/>
            <pc:sldMk cId="3692453408" sldId="413"/>
            <ac:spMk id="3" creationId="{63D8448B-060B-EAA9-2000-BA25C61E5A5D}"/>
          </ac:spMkLst>
        </pc:spChg>
        <pc:spChg chg="mod topLvl">
          <ac:chgData name="Tyler Ince-Ingram" userId="1550ea03-eb3f-454c-baaa-467fc3908c06" providerId="ADAL" clId="{1C0C10AA-B656-4648-A2D6-071051BCAF52}" dt="2023-03-23T05:10:00.703" v="1370" actId="165"/>
          <ac:spMkLst>
            <pc:docMk/>
            <pc:sldMk cId="3692453408" sldId="413"/>
            <ac:spMk id="9" creationId="{9424E58C-A4AB-DFF7-0F74-13F12484FB5C}"/>
          </ac:spMkLst>
        </pc:spChg>
        <pc:spChg chg="mod topLvl">
          <ac:chgData name="Tyler Ince-Ingram" userId="1550ea03-eb3f-454c-baaa-467fc3908c06" providerId="ADAL" clId="{1C0C10AA-B656-4648-A2D6-071051BCAF52}" dt="2023-03-23T05:10:00.703" v="1370" actId="165"/>
          <ac:spMkLst>
            <pc:docMk/>
            <pc:sldMk cId="3692453408" sldId="413"/>
            <ac:spMk id="10" creationId="{3EA2DF44-7508-247C-5CD4-119C813E4960}"/>
          </ac:spMkLst>
        </pc:spChg>
        <pc:spChg chg="mod topLvl">
          <ac:chgData name="Tyler Ince-Ingram" userId="1550ea03-eb3f-454c-baaa-467fc3908c06" providerId="ADAL" clId="{1C0C10AA-B656-4648-A2D6-071051BCAF52}" dt="2023-03-23T05:10:00.703" v="1370" actId="165"/>
          <ac:spMkLst>
            <pc:docMk/>
            <pc:sldMk cId="3692453408" sldId="413"/>
            <ac:spMk id="11" creationId="{3CB42667-8CA6-963C-2D55-3470D2EB41DE}"/>
          </ac:spMkLst>
        </pc:spChg>
        <pc:spChg chg="mod topLvl">
          <ac:chgData name="Tyler Ince-Ingram" userId="1550ea03-eb3f-454c-baaa-467fc3908c06" providerId="ADAL" clId="{1C0C10AA-B656-4648-A2D6-071051BCAF52}" dt="2023-03-23T05:10:00.703" v="1370" actId="165"/>
          <ac:spMkLst>
            <pc:docMk/>
            <pc:sldMk cId="3692453408" sldId="413"/>
            <ac:spMk id="12" creationId="{D3A61F27-2A92-0E4F-E747-087BEAB5171F}"/>
          </ac:spMkLst>
        </pc:spChg>
        <pc:spChg chg="mod topLvl">
          <ac:chgData name="Tyler Ince-Ingram" userId="1550ea03-eb3f-454c-baaa-467fc3908c06" providerId="ADAL" clId="{1C0C10AA-B656-4648-A2D6-071051BCAF52}" dt="2023-03-23T05:10:00.703" v="1370" actId="165"/>
          <ac:spMkLst>
            <pc:docMk/>
            <pc:sldMk cId="3692453408" sldId="413"/>
            <ac:spMk id="13" creationId="{2792AFF3-AD16-06C7-B7DC-9AD481A51686}"/>
          </ac:spMkLst>
        </pc:spChg>
        <pc:spChg chg="mod topLvl">
          <ac:chgData name="Tyler Ince-Ingram" userId="1550ea03-eb3f-454c-baaa-467fc3908c06" providerId="ADAL" clId="{1C0C10AA-B656-4648-A2D6-071051BCAF52}" dt="2023-03-23T05:10:00.703" v="1370" actId="165"/>
          <ac:spMkLst>
            <pc:docMk/>
            <pc:sldMk cId="3692453408" sldId="413"/>
            <ac:spMk id="14" creationId="{486C8443-C22D-4BCB-E53F-B121C5F5D664}"/>
          </ac:spMkLst>
        </pc:spChg>
        <pc:spChg chg="mod topLvl">
          <ac:chgData name="Tyler Ince-Ingram" userId="1550ea03-eb3f-454c-baaa-467fc3908c06" providerId="ADAL" clId="{1C0C10AA-B656-4648-A2D6-071051BCAF52}" dt="2023-03-23T05:10:00.703" v="1370" actId="165"/>
          <ac:spMkLst>
            <pc:docMk/>
            <pc:sldMk cId="3692453408" sldId="413"/>
            <ac:spMk id="15" creationId="{6DF2FA20-21B3-DB51-7A73-9A960C720247}"/>
          </ac:spMkLst>
        </pc:spChg>
        <pc:spChg chg="mod topLvl">
          <ac:chgData name="Tyler Ince-Ingram" userId="1550ea03-eb3f-454c-baaa-467fc3908c06" providerId="ADAL" clId="{1C0C10AA-B656-4648-A2D6-071051BCAF52}" dt="2023-03-23T05:10:00.703" v="1370" actId="165"/>
          <ac:spMkLst>
            <pc:docMk/>
            <pc:sldMk cId="3692453408" sldId="413"/>
            <ac:spMk id="16" creationId="{C7A1EA96-B4C5-8394-DFB5-EA9E2CACDAE9}"/>
          </ac:spMkLst>
        </pc:spChg>
        <pc:spChg chg="mod topLvl">
          <ac:chgData name="Tyler Ince-Ingram" userId="1550ea03-eb3f-454c-baaa-467fc3908c06" providerId="ADAL" clId="{1C0C10AA-B656-4648-A2D6-071051BCAF52}" dt="2023-03-23T05:10:00.703" v="1370" actId="165"/>
          <ac:spMkLst>
            <pc:docMk/>
            <pc:sldMk cId="3692453408" sldId="413"/>
            <ac:spMk id="19" creationId="{05EFCCBF-882B-E1C6-025E-6C1BF17967A3}"/>
          </ac:spMkLst>
        </pc:spChg>
        <pc:spChg chg="mod topLvl">
          <ac:chgData name="Tyler Ince-Ingram" userId="1550ea03-eb3f-454c-baaa-467fc3908c06" providerId="ADAL" clId="{1C0C10AA-B656-4648-A2D6-071051BCAF52}" dt="2023-03-23T05:10:00.703" v="1370" actId="165"/>
          <ac:spMkLst>
            <pc:docMk/>
            <pc:sldMk cId="3692453408" sldId="413"/>
            <ac:spMk id="21" creationId="{D066D9AC-9F31-4D3C-05C5-03E14638DCCE}"/>
          </ac:spMkLst>
        </pc:spChg>
        <pc:spChg chg="mod topLvl">
          <ac:chgData name="Tyler Ince-Ingram" userId="1550ea03-eb3f-454c-baaa-467fc3908c06" providerId="ADAL" clId="{1C0C10AA-B656-4648-A2D6-071051BCAF52}" dt="2023-03-23T05:10:00.703" v="1370" actId="165"/>
          <ac:spMkLst>
            <pc:docMk/>
            <pc:sldMk cId="3692453408" sldId="413"/>
            <ac:spMk id="22" creationId="{7B8B14AB-D2F2-946A-4A1C-C40242E0742A}"/>
          </ac:spMkLst>
        </pc:spChg>
        <pc:spChg chg="mod topLvl">
          <ac:chgData name="Tyler Ince-Ingram" userId="1550ea03-eb3f-454c-baaa-467fc3908c06" providerId="ADAL" clId="{1C0C10AA-B656-4648-A2D6-071051BCAF52}" dt="2023-03-23T05:10:00.703" v="1370" actId="165"/>
          <ac:spMkLst>
            <pc:docMk/>
            <pc:sldMk cId="3692453408" sldId="413"/>
            <ac:spMk id="31" creationId="{4B739340-BA5C-3B86-15A8-8AD992EA5750}"/>
          </ac:spMkLst>
        </pc:spChg>
        <pc:spChg chg="mod topLvl">
          <ac:chgData name="Tyler Ince-Ingram" userId="1550ea03-eb3f-454c-baaa-467fc3908c06" providerId="ADAL" clId="{1C0C10AA-B656-4648-A2D6-071051BCAF52}" dt="2023-03-23T05:10:00.703" v="1370" actId="165"/>
          <ac:spMkLst>
            <pc:docMk/>
            <pc:sldMk cId="3692453408" sldId="413"/>
            <ac:spMk id="36" creationId="{0ED31E8E-5C07-3F82-73E3-2A0AD1F20CA4}"/>
          </ac:spMkLst>
        </pc:spChg>
        <pc:spChg chg="mod topLvl">
          <ac:chgData name="Tyler Ince-Ingram" userId="1550ea03-eb3f-454c-baaa-467fc3908c06" providerId="ADAL" clId="{1C0C10AA-B656-4648-A2D6-071051BCAF52}" dt="2023-03-23T05:10:00.703" v="1370" actId="165"/>
          <ac:spMkLst>
            <pc:docMk/>
            <pc:sldMk cId="3692453408" sldId="413"/>
            <ac:spMk id="38" creationId="{86664761-2A0B-69E5-71F9-221B4BB648D9}"/>
          </ac:spMkLst>
        </pc:spChg>
        <pc:spChg chg="mod topLvl">
          <ac:chgData name="Tyler Ince-Ingram" userId="1550ea03-eb3f-454c-baaa-467fc3908c06" providerId="ADAL" clId="{1C0C10AA-B656-4648-A2D6-071051BCAF52}" dt="2023-03-23T05:10:00.703" v="1370" actId="165"/>
          <ac:spMkLst>
            <pc:docMk/>
            <pc:sldMk cId="3692453408" sldId="413"/>
            <ac:spMk id="39" creationId="{46010A4B-FE5D-699D-70EB-738C57F7C798}"/>
          </ac:spMkLst>
        </pc:spChg>
        <pc:spChg chg="mod topLvl">
          <ac:chgData name="Tyler Ince-Ingram" userId="1550ea03-eb3f-454c-baaa-467fc3908c06" providerId="ADAL" clId="{1C0C10AA-B656-4648-A2D6-071051BCAF52}" dt="2023-03-23T05:10:00.703" v="1370" actId="165"/>
          <ac:spMkLst>
            <pc:docMk/>
            <pc:sldMk cId="3692453408" sldId="413"/>
            <ac:spMk id="40" creationId="{3254016C-6C20-690B-0FEA-A54F54DC9384}"/>
          </ac:spMkLst>
        </pc:spChg>
        <pc:spChg chg="mod topLvl">
          <ac:chgData name="Tyler Ince-Ingram" userId="1550ea03-eb3f-454c-baaa-467fc3908c06" providerId="ADAL" clId="{1C0C10AA-B656-4648-A2D6-071051BCAF52}" dt="2023-03-23T05:10:00.703" v="1370" actId="165"/>
          <ac:spMkLst>
            <pc:docMk/>
            <pc:sldMk cId="3692453408" sldId="413"/>
            <ac:spMk id="41" creationId="{7D547477-4D05-AEB3-2248-5BF675AF0B3E}"/>
          </ac:spMkLst>
        </pc:spChg>
        <pc:spChg chg="mod topLvl">
          <ac:chgData name="Tyler Ince-Ingram" userId="1550ea03-eb3f-454c-baaa-467fc3908c06" providerId="ADAL" clId="{1C0C10AA-B656-4648-A2D6-071051BCAF52}" dt="2023-03-23T05:10:00.703" v="1370" actId="165"/>
          <ac:spMkLst>
            <pc:docMk/>
            <pc:sldMk cId="3692453408" sldId="413"/>
            <ac:spMk id="42" creationId="{B436A114-07F5-CF09-A7B9-D4D78866A9B6}"/>
          </ac:spMkLst>
        </pc:spChg>
        <pc:spChg chg="mod topLvl">
          <ac:chgData name="Tyler Ince-Ingram" userId="1550ea03-eb3f-454c-baaa-467fc3908c06" providerId="ADAL" clId="{1C0C10AA-B656-4648-A2D6-071051BCAF52}" dt="2023-03-23T05:10:00.703" v="1370" actId="165"/>
          <ac:spMkLst>
            <pc:docMk/>
            <pc:sldMk cId="3692453408" sldId="413"/>
            <ac:spMk id="43" creationId="{5D23B647-C7AD-1241-AD8F-08BCCE8B3078}"/>
          </ac:spMkLst>
        </pc:spChg>
        <pc:spChg chg="mod topLvl">
          <ac:chgData name="Tyler Ince-Ingram" userId="1550ea03-eb3f-454c-baaa-467fc3908c06" providerId="ADAL" clId="{1C0C10AA-B656-4648-A2D6-071051BCAF52}" dt="2023-03-23T05:10:00.703" v="1370" actId="165"/>
          <ac:spMkLst>
            <pc:docMk/>
            <pc:sldMk cId="3692453408" sldId="413"/>
            <ac:spMk id="44" creationId="{4EC3E227-A48F-3A45-4B37-4A5F357B1237}"/>
          </ac:spMkLst>
        </pc:spChg>
        <pc:spChg chg="mod topLvl">
          <ac:chgData name="Tyler Ince-Ingram" userId="1550ea03-eb3f-454c-baaa-467fc3908c06" providerId="ADAL" clId="{1C0C10AA-B656-4648-A2D6-071051BCAF52}" dt="2023-03-23T05:10:00.703" v="1370" actId="165"/>
          <ac:spMkLst>
            <pc:docMk/>
            <pc:sldMk cId="3692453408" sldId="413"/>
            <ac:spMk id="45" creationId="{62963CE9-C313-2E4C-A4D5-732E5AB922F7}"/>
          </ac:spMkLst>
        </pc:spChg>
        <pc:spChg chg="mod topLvl">
          <ac:chgData name="Tyler Ince-Ingram" userId="1550ea03-eb3f-454c-baaa-467fc3908c06" providerId="ADAL" clId="{1C0C10AA-B656-4648-A2D6-071051BCAF52}" dt="2023-03-23T05:10:00.703" v="1370" actId="165"/>
          <ac:spMkLst>
            <pc:docMk/>
            <pc:sldMk cId="3692453408" sldId="413"/>
            <ac:spMk id="46" creationId="{4876A820-5F6E-3BFC-D9CF-F87621F2D24A}"/>
          </ac:spMkLst>
        </pc:spChg>
        <pc:spChg chg="add mod">
          <ac:chgData name="Tyler Ince-Ingram" userId="1550ea03-eb3f-454c-baaa-467fc3908c06" providerId="ADAL" clId="{1C0C10AA-B656-4648-A2D6-071051BCAF52}" dt="2023-03-23T05:01:02.753" v="1261" actId="1076"/>
          <ac:spMkLst>
            <pc:docMk/>
            <pc:sldMk cId="3692453408" sldId="413"/>
            <ac:spMk id="51" creationId="{FF1E797D-89E3-6C56-C5EF-8B53BA2BEB67}"/>
          </ac:spMkLst>
        </pc:spChg>
        <pc:spChg chg="add mod">
          <ac:chgData name="Tyler Ince-Ingram" userId="1550ea03-eb3f-454c-baaa-467fc3908c06" providerId="ADAL" clId="{1C0C10AA-B656-4648-A2D6-071051BCAF52}" dt="2023-03-23T05:01:02.753" v="1261" actId="1076"/>
          <ac:spMkLst>
            <pc:docMk/>
            <pc:sldMk cId="3692453408" sldId="413"/>
            <ac:spMk id="53" creationId="{3596D5E0-0F02-F31E-52A4-A051B59A0AE1}"/>
          </ac:spMkLst>
        </pc:spChg>
        <pc:spChg chg="add mod">
          <ac:chgData name="Tyler Ince-Ingram" userId="1550ea03-eb3f-454c-baaa-467fc3908c06" providerId="ADAL" clId="{1C0C10AA-B656-4648-A2D6-071051BCAF52}" dt="2023-03-23T05:01:02.753" v="1261" actId="1076"/>
          <ac:spMkLst>
            <pc:docMk/>
            <pc:sldMk cId="3692453408" sldId="413"/>
            <ac:spMk id="54" creationId="{790E054C-00EB-8865-1263-253B6CBCD2CD}"/>
          </ac:spMkLst>
        </pc:spChg>
        <pc:spChg chg="add mod">
          <ac:chgData name="Tyler Ince-Ingram" userId="1550ea03-eb3f-454c-baaa-467fc3908c06" providerId="ADAL" clId="{1C0C10AA-B656-4648-A2D6-071051BCAF52}" dt="2023-03-23T05:01:02.753" v="1261" actId="1076"/>
          <ac:spMkLst>
            <pc:docMk/>
            <pc:sldMk cId="3692453408" sldId="413"/>
            <ac:spMk id="55" creationId="{7A718AE7-C5A3-F6D1-7283-68370AD8E914}"/>
          </ac:spMkLst>
        </pc:spChg>
        <pc:spChg chg="add mod">
          <ac:chgData name="Tyler Ince-Ingram" userId="1550ea03-eb3f-454c-baaa-467fc3908c06" providerId="ADAL" clId="{1C0C10AA-B656-4648-A2D6-071051BCAF52}" dt="2023-03-23T05:01:02.753" v="1261" actId="1076"/>
          <ac:spMkLst>
            <pc:docMk/>
            <pc:sldMk cId="3692453408" sldId="413"/>
            <ac:spMk id="56" creationId="{4BDDA514-6CAC-AFE0-BC6C-CEE0F10DCAD8}"/>
          </ac:spMkLst>
        </pc:spChg>
        <pc:spChg chg="add mod">
          <ac:chgData name="Tyler Ince-Ingram" userId="1550ea03-eb3f-454c-baaa-467fc3908c06" providerId="ADAL" clId="{1C0C10AA-B656-4648-A2D6-071051BCAF52}" dt="2023-03-23T05:04:56.065" v="1290" actId="164"/>
          <ac:spMkLst>
            <pc:docMk/>
            <pc:sldMk cId="3692453408" sldId="413"/>
            <ac:spMk id="67" creationId="{09AD897C-F2DC-B0EB-7A83-7986DA384D49}"/>
          </ac:spMkLst>
        </pc:spChg>
        <pc:spChg chg="add mod">
          <ac:chgData name="Tyler Ince-Ingram" userId="1550ea03-eb3f-454c-baaa-467fc3908c06" providerId="ADAL" clId="{1C0C10AA-B656-4648-A2D6-071051BCAF52}" dt="2023-03-23T05:04:56.065" v="1290" actId="164"/>
          <ac:spMkLst>
            <pc:docMk/>
            <pc:sldMk cId="3692453408" sldId="413"/>
            <ac:spMk id="68" creationId="{169587B2-2FF8-3D17-2AC8-0592E846531F}"/>
          </ac:spMkLst>
        </pc:spChg>
        <pc:spChg chg="mod">
          <ac:chgData name="Tyler Ince-Ingram" userId="1550ea03-eb3f-454c-baaa-467fc3908c06" providerId="ADAL" clId="{1C0C10AA-B656-4648-A2D6-071051BCAF52}" dt="2023-03-23T05:04:57.118" v="1291"/>
          <ac:spMkLst>
            <pc:docMk/>
            <pc:sldMk cId="3692453408" sldId="413"/>
            <ac:spMk id="71" creationId="{69182F0C-2051-F5E2-9BB5-EAF5F61E32AC}"/>
          </ac:spMkLst>
        </pc:spChg>
        <pc:spChg chg="mod">
          <ac:chgData name="Tyler Ince-Ingram" userId="1550ea03-eb3f-454c-baaa-467fc3908c06" providerId="ADAL" clId="{1C0C10AA-B656-4648-A2D6-071051BCAF52}" dt="2023-03-23T05:04:57.118" v="1291"/>
          <ac:spMkLst>
            <pc:docMk/>
            <pc:sldMk cId="3692453408" sldId="413"/>
            <ac:spMk id="72" creationId="{2689BDAA-D214-8B98-0760-BD46D6CFD69C}"/>
          </ac:spMkLst>
        </pc:spChg>
        <pc:spChg chg="mod">
          <ac:chgData name="Tyler Ince-Ingram" userId="1550ea03-eb3f-454c-baaa-467fc3908c06" providerId="ADAL" clId="{1C0C10AA-B656-4648-A2D6-071051BCAF52}" dt="2023-03-23T05:04:57.869" v="1292"/>
          <ac:spMkLst>
            <pc:docMk/>
            <pc:sldMk cId="3692453408" sldId="413"/>
            <ac:spMk id="85" creationId="{173132F4-4134-E1F3-0E39-6789A7D064E9}"/>
          </ac:spMkLst>
        </pc:spChg>
        <pc:spChg chg="mod">
          <ac:chgData name="Tyler Ince-Ingram" userId="1550ea03-eb3f-454c-baaa-467fc3908c06" providerId="ADAL" clId="{1C0C10AA-B656-4648-A2D6-071051BCAF52}" dt="2023-03-23T05:04:57.869" v="1292"/>
          <ac:spMkLst>
            <pc:docMk/>
            <pc:sldMk cId="3692453408" sldId="413"/>
            <ac:spMk id="89" creationId="{F28CCB3A-A63F-77D9-1BF4-96C863D9F179}"/>
          </ac:spMkLst>
        </pc:spChg>
        <pc:spChg chg="mod">
          <ac:chgData name="Tyler Ince-Ingram" userId="1550ea03-eb3f-454c-baaa-467fc3908c06" providerId="ADAL" clId="{1C0C10AA-B656-4648-A2D6-071051BCAF52}" dt="2023-03-23T05:04:58.120" v="1293"/>
          <ac:spMkLst>
            <pc:docMk/>
            <pc:sldMk cId="3692453408" sldId="413"/>
            <ac:spMk id="93" creationId="{8C156899-F8EF-03CD-0E98-0AD8C7D4E731}"/>
          </ac:spMkLst>
        </pc:spChg>
        <pc:spChg chg="mod">
          <ac:chgData name="Tyler Ince-Ingram" userId="1550ea03-eb3f-454c-baaa-467fc3908c06" providerId="ADAL" clId="{1C0C10AA-B656-4648-A2D6-071051BCAF52}" dt="2023-03-23T05:04:58.120" v="1293"/>
          <ac:spMkLst>
            <pc:docMk/>
            <pc:sldMk cId="3692453408" sldId="413"/>
            <ac:spMk id="94" creationId="{6964D591-D8F0-BE38-D1CA-E0266C7FEDB3}"/>
          </ac:spMkLst>
        </pc:spChg>
        <pc:spChg chg="add mod ord">
          <ac:chgData name="Tyler Ince-Ingram" userId="1550ea03-eb3f-454c-baaa-467fc3908c06" providerId="ADAL" clId="{1C0C10AA-B656-4648-A2D6-071051BCAF52}" dt="2023-03-23T05:06:43.136" v="1319" actId="164"/>
          <ac:spMkLst>
            <pc:docMk/>
            <pc:sldMk cId="3692453408" sldId="413"/>
            <ac:spMk id="95" creationId="{6437A08E-B602-51FD-F27D-FFA9C7C991F9}"/>
          </ac:spMkLst>
        </pc:spChg>
        <pc:spChg chg="add mod ord">
          <ac:chgData name="Tyler Ince-Ingram" userId="1550ea03-eb3f-454c-baaa-467fc3908c06" providerId="ADAL" clId="{1C0C10AA-B656-4648-A2D6-071051BCAF52}" dt="2023-03-23T05:06:43.136" v="1319" actId="164"/>
          <ac:spMkLst>
            <pc:docMk/>
            <pc:sldMk cId="3692453408" sldId="413"/>
            <ac:spMk id="96" creationId="{0E569636-677E-564D-29A1-4B72BF925C0E}"/>
          </ac:spMkLst>
        </pc:spChg>
        <pc:spChg chg="add mod ord">
          <ac:chgData name="Tyler Ince-Ingram" userId="1550ea03-eb3f-454c-baaa-467fc3908c06" providerId="ADAL" clId="{1C0C10AA-B656-4648-A2D6-071051BCAF52}" dt="2023-03-23T05:06:43.136" v="1319" actId="164"/>
          <ac:spMkLst>
            <pc:docMk/>
            <pc:sldMk cId="3692453408" sldId="413"/>
            <ac:spMk id="97" creationId="{6B593CD1-E48F-8C6B-881C-5B7BE8A3E027}"/>
          </ac:spMkLst>
        </pc:spChg>
        <pc:spChg chg="add mod ord">
          <ac:chgData name="Tyler Ince-Ingram" userId="1550ea03-eb3f-454c-baaa-467fc3908c06" providerId="ADAL" clId="{1C0C10AA-B656-4648-A2D6-071051BCAF52}" dt="2023-03-23T05:06:43.136" v="1319" actId="164"/>
          <ac:spMkLst>
            <pc:docMk/>
            <pc:sldMk cId="3692453408" sldId="413"/>
            <ac:spMk id="98" creationId="{6B17C283-6AD8-35F3-FD17-B3956EA92E5C}"/>
          </ac:spMkLst>
        </pc:spChg>
        <pc:grpChg chg="add del mod topLvl">
          <ac:chgData name="Tyler Ince-Ingram" userId="1550ea03-eb3f-454c-baaa-467fc3908c06" providerId="ADAL" clId="{1C0C10AA-B656-4648-A2D6-071051BCAF52}" dt="2023-03-23T05:10:00.703" v="1370" actId="165"/>
          <ac:grpSpMkLst>
            <pc:docMk/>
            <pc:sldMk cId="3692453408" sldId="413"/>
            <ac:grpSpMk id="7" creationId="{C549ECBC-D4BC-7D20-E099-9B53B62A01FD}"/>
          </ac:grpSpMkLst>
        </pc:grpChg>
        <pc:grpChg chg="mod topLvl">
          <ac:chgData name="Tyler Ince-Ingram" userId="1550ea03-eb3f-454c-baaa-467fc3908c06" providerId="ADAL" clId="{1C0C10AA-B656-4648-A2D6-071051BCAF52}" dt="2023-03-23T05:10:00.703" v="1370" actId="165"/>
          <ac:grpSpMkLst>
            <pc:docMk/>
            <pc:sldMk cId="3692453408" sldId="413"/>
            <ac:grpSpMk id="8" creationId="{B093F447-1DCE-7FA6-0B17-402A4CD44E04}"/>
          </ac:grpSpMkLst>
        </pc:grpChg>
        <pc:grpChg chg="add del mod topLvl">
          <ac:chgData name="Tyler Ince-Ingram" userId="1550ea03-eb3f-454c-baaa-467fc3908c06" providerId="ADAL" clId="{1C0C10AA-B656-4648-A2D6-071051BCAF52}" dt="2023-03-23T05:10:00.703" v="1370" actId="165"/>
          <ac:grpSpMkLst>
            <pc:docMk/>
            <pc:sldMk cId="3692453408" sldId="413"/>
            <ac:grpSpMk id="28" creationId="{52E5F40F-E8EB-37DA-AD73-23CE68044458}"/>
          </ac:grpSpMkLst>
        </pc:grpChg>
        <pc:grpChg chg="mod topLvl">
          <ac:chgData name="Tyler Ince-Ingram" userId="1550ea03-eb3f-454c-baaa-467fc3908c06" providerId="ADAL" clId="{1C0C10AA-B656-4648-A2D6-071051BCAF52}" dt="2023-03-23T05:10:00.703" v="1370" actId="165"/>
          <ac:grpSpMkLst>
            <pc:docMk/>
            <pc:sldMk cId="3692453408" sldId="413"/>
            <ac:grpSpMk id="30" creationId="{49F33375-926A-91AB-9C33-97E986E2CB2C}"/>
          </ac:grpSpMkLst>
        </pc:grpChg>
        <pc:grpChg chg="add del mod">
          <ac:chgData name="Tyler Ince-Ingram" userId="1550ea03-eb3f-454c-baaa-467fc3908c06" providerId="ADAL" clId="{1C0C10AA-B656-4648-A2D6-071051BCAF52}" dt="2023-03-23T05:09:57.143" v="1369" actId="165"/>
          <ac:grpSpMkLst>
            <pc:docMk/>
            <pc:sldMk cId="3692453408" sldId="413"/>
            <ac:grpSpMk id="58" creationId="{0BADF2ED-F184-5374-AB10-AFC45C959C51}"/>
          </ac:grpSpMkLst>
        </pc:grpChg>
        <pc:grpChg chg="add mod">
          <ac:chgData name="Tyler Ince-Ingram" userId="1550ea03-eb3f-454c-baaa-467fc3908c06" providerId="ADAL" clId="{1C0C10AA-B656-4648-A2D6-071051BCAF52}" dt="2023-03-23T05:03:45.698" v="1282" actId="164"/>
          <ac:grpSpMkLst>
            <pc:docMk/>
            <pc:sldMk cId="3692453408" sldId="413"/>
            <ac:grpSpMk id="66" creationId="{35F7F213-6AA2-C9D6-55A3-E8228B03751C}"/>
          </ac:grpSpMkLst>
        </pc:grpChg>
        <pc:grpChg chg="add mod">
          <ac:chgData name="Tyler Ince-Ingram" userId="1550ea03-eb3f-454c-baaa-467fc3908c06" providerId="ADAL" clId="{1C0C10AA-B656-4648-A2D6-071051BCAF52}" dt="2023-03-23T05:05:11.877" v="1300" actId="1076"/>
          <ac:grpSpMkLst>
            <pc:docMk/>
            <pc:sldMk cId="3692453408" sldId="413"/>
            <ac:grpSpMk id="69" creationId="{66D67729-65A0-9C99-5CEE-406E86F826A9}"/>
          </ac:grpSpMkLst>
        </pc:grpChg>
        <pc:grpChg chg="add mod">
          <ac:chgData name="Tyler Ince-Ingram" userId="1550ea03-eb3f-454c-baaa-467fc3908c06" providerId="ADAL" clId="{1C0C10AA-B656-4648-A2D6-071051BCAF52}" dt="2023-03-23T05:05:13.350" v="1301" actId="1076"/>
          <ac:grpSpMkLst>
            <pc:docMk/>
            <pc:sldMk cId="3692453408" sldId="413"/>
            <ac:grpSpMk id="70" creationId="{51AD3AAF-2FFD-3899-843A-6621F0A8B951}"/>
          </ac:grpSpMkLst>
        </pc:grpChg>
        <pc:grpChg chg="add mod">
          <ac:chgData name="Tyler Ince-Ingram" userId="1550ea03-eb3f-454c-baaa-467fc3908c06" providerId="ADAL" clId="{1C0C10AA-B656-4648-A2D6-071051BCAF52}" dt="2023-03-23T05:05:17.502" v="1302" actId="1076"/>
          <ac:grpSpMkLst>
            <pc:docMk/>
            <pc:sldMk cId="3692453408" sldId="413"/>
            <ac:grpSpMk id="73" creationId="{2B61BE8D-3C3D-4FBE-3F3B-9B804702FF63}"/>
          </ac:grpSpMkLst>
        </pc:grpChg>
        <pc:grpChg chg="add mod">
          <ac:chgData name="Tyler Ince-Ingram" userId="1550ea03-eb3f-454c-baaa-467fc3908c06" providerId="ADAL" clId="{1C0C10AA-B656-4648-A2D6-071051BCAF52}" dt="2023-03-23T05:05:20.245" v="1303" actId="1076"/>
          <ac:grpSpMkLst>
            <pc:docMk/>
            <pc:sldMk cId="3692453408" sldId="413"/>
            <ac:grpSpMk id="92" creationId="{088907E8-C2C4-F044-2F67-A7E2497683F1}"/>
          </ac:grpSpMkLst>
        </pc:grpChg>
        <pc:grpChg chg="add mod">
          <ac:chgData name="Tyler Ince-Ingram" userId="1550ea03-eb3f-454c-baaa-467fc3908c06" providerId="ADAL" clId="{1C0C10AA-B656-4648-A2D6-071051BCAF52}" dt="2023-03-23T05:06:43.136" v="1319" actId="164"/>
          <ac:grpSpMkLst>
            <pc:docMk/>
            <pc:sldMk cId="3692453408" sldId="413"/>
            <ac:grpSpMk id="99" creationId="{6B91FBC1-7585-5ED8-4C26-F78279FDA7B0}"/>
          </ac:grpSpMkLst>
        </pc:grpChg>
        <pc:picChg chg="add mod">
          <ac:chgData name="Tyler Ince-Ingram" userId="1550ea03-eb3f-454c-baaa-467fc3908c06" providerId="ADAL" clId="{1C0C10AA-B656-4648-A2D6-071051BCAF52}" dt="2023-03-23T05:01:07.405" v="1262" actId="1076"/>
          <ac:picMkLst>
            <pc:docMk/>
            <pc:sldMk cId="3692453408" sldId="413"/>
            <ac:picMk id="5" creationId="{30D73147-745B-9E7E-02D9-6024DC899371}"/>
          </ac:picMkLst>
        </pc:picChg>
        <pc:picChg chg="add mod">
          <ac:chgData name="Tyler Ince-Ingram" userId="1550ea03-eb3f-454c-baaa-467fc3908c06" providerId="ADAL" clId="{1C0C10AA-B656-4648-A2D6-071051BCAF52}" dt="2023-03-23T05:01:02.753" v="1261" actId="1076"/>
          <ac:picMkLst>
            <pc:docMk/>
            <pc:sldMk cId="3692453408" sldId="413"/>
            <ac:picMk id="52" creationId="{4416F782-2412-4C1B-BA46-B624E74739B4}"/>
          </ac:picMkLst>
        </pc:picChg>
        <pc:picChg chg="add mod">
          <ac:chgData name="Tyler Ince-Ingram" userId="1550ea03-eb3f-454c-baaa-467fc3908c06" providerId="ADAL" clId="{1C0C10AA-B656-4648-A2D6-071051BCAF52}" dt="2023-03-23T05:01:02.753" v="1261" actId="1076"/>
          <ac:picMkLst>
            <pc:docMk/>
            <pc:sldMk cId="3692453408" sldId="413"/>
            <ac:picMk id="57" creationId="{1A1660A5-1316-1B9C-797B-FBD7561E8999}"/>
          </ac:picMkLst>
        </pc:picChg>
        <pc:cxnChg chg="mod">
          <ac:chgData name="Tyler Ince-Ingram" userId="1550ea03-eb3f-454c-baaa-467fc3908c06" providerId="ADAL" clId="{1C0C10AA-B656-4648-A2D6-071051BCAF52}" dt="2023-03-23T05:10:00.703" v="1370" actId="165"/>
          <ac:cxnSpMkLst>
            <pc:docMk/>
            <pc:sldMk cId="3692453408" sldId="413"/>
            <ac:cxnSpMk id="23" creationId="{42B208C5-4387-00BB-0265-F529489FA933}"/>
          </ac:cxnSpMkLst>
        </pc:cxnChg>
        <pc:cxnChg chg="mod">
          <ac:chgData name="Tyler Ince-Ingram" userId="1550ea03-eb3f-454c-baaa-467fc3908c06" providerId="ADAL" clId="{1C0C10AA-B656-4648-A2D6-071051BCAF52}" dt="2023-03-23T05:10:00.703" v="1370" actId="165"/>
          <ac:cxnSpMkLst>
            <pc:docMk/>
            <pc:sldMk cId="3692453408" sldId="413"/>
            <ac:cxnSpMk id="24" creationId="{A075FC81-34DD-B30F-80C4-6EF111FC8049}"/>
          </ac:cxnSpMkLst>
        </pc:cxnChg>
        <pc:cxnChg chg="mod">
          <ac:chgData name="Tyler Ince-Ingram" userId="1550ea03-eb3f-454c-baaa-467fc3908c06" providerId="ADAL" clId="{1C0C10AA-B656-4648-A2D6-071051BCAF52}" dt="2023-03-23T05:10:00.703" v="1370" actId="165"/>
          <ac:cxnSpMkLst>
            <pc:docMk/>
            <pc:sldMk cId="3692453408" sldId="413"/>
            <ac:cxnSpMk id="25" creationId="{058D28EA-7894-023E-67A2-8655F3F48EBD}"/>
          </ac:cxnSpMkLst>
        </pc:cxnChg>
        <pc:cxnChg chg="mod">
          <ac:chgData name="Tyler Ince-Ingram" userId="1550ea03-eb3f-454c-baaa-467fc3908c06" providerId="ADAL" clId="{1C0C10AA-B656-4648-A2D6-071051BCAF52}" dt="2023-03-23T05:10:00.703" v="1370" actId="165"/>
          <ac:cxnSpMkLst>
            <pc:docMk/>
            <pc:sldMk cId="3692453408" sldId="413"/>
            <ac:cxnSpMk id="27" creationId="{935F7AA9-AFB5-F2B4-BDF7-087BD4884604}"/>
          </ac:cxnSpMkLst>
        </pc:cxnChg>
        <pc:cxnChg chg="mod">
          <ac:chgData name="Tyler Ince-Ingram" userId="1550ea03-eb3f-454c-baaa-467fc3908c06" providerId="ADAL" clId="{1C0C10AA-B656-4648-A2D6-071051BCAF52}" dt="2023-03-23T05:10:00.703" v="1370" actId="165"/>
          <ac:cxnSpMkLst>
            <pc:docMk/>
            <pc:sldMk cId="3692453408" sldId="413"/>
            <ac:cxnSpMk id="47" creationId="{13BFBE64-FB35-99EC-EED7-1838D0615573}"/>
          </ac:cxnSpMkLst>
        </pc:cxnChg>
        <pc:cxnChg chg="mod">
          <ac:chgData name="Tyler Ince-Ingram" userId="1550ea03-eb3f-454c-baaa-467fc3908c06" providerId="ADAL" clId="{1C0C10AA-B656-4648-A2D6-071051BCAF52}" dt="2023-03-23T05:10:00.703" v="1370" actId="165"/>
          <ac:cxnSpMkLst>
            <pc:docMk/>
            <pc:sldMk cId="3692453408" sldId="413"/>
            <ac:cxnSpMk id="48" creationId="{CCB708BC-D943-7AD2-6ACF-C0C67D527048}"/>
          </ac:cxnSpMkLst>
        </pc:cxnChg>
        <pc:cxnChg chg="mod">
          <ac:chgData name="Tyler Ince-Ingram" userId="1550ea03-eb3f-454c-baaa-467fc3908c06" providerId="ADAL" clId="{1C0C10AA-B656-4648-A2D6-071051BCAF52}" dt="2023-03-23T05:10:00.703" v="1370" actId="165"/>
          <ac:cxnSpMkLst>
            <pc:docMk/>
            <pc:sldMk cId="3692453408" sldId="413"/>
            <ac:cxnSpMk id="49" creationId="{69C0B419-1916-5220-10B3-F01669DA897D}"/>
          </ac:cxnSpMkLst>
        </pc:cxnChg>
        <pc:cxnChg chg="mod">
          <ac:chgData name="Tyler Ince-Ingram" userId="1550ea03-eb3f-454c-baaa-467fc3908c06" providerId="ADAL" clId="{1C0C10AA-B656-4648-A2D6-071051BCAF52}" dt="2023-03-23T05:10:00.703" v="1370" actId="165"/>
          <ac:cxnSpMkLst>
            <pc:docMk/>
            <pc:sldMk cId="3692453408" sldId="413"/>
            <ac:cxnSpMk id="50" creationId="{F70A75F6-9FDB-9708-1642-9E6EDCCE5C0D}"/>
          </ac:cxnSpMkLst>
        </pc:cxnChg>
        <pc:cxnChg chg="add mod">
          <ac:chgData name="Tyler Ince-Ingram" userId="1550ea03-eb3f-454c-baaa-467fc3908c06" providerId="ADAL" clId="{1C0C10AA-B656-4648-A2D6-071051BCAF52}" dt="2023-03-23T05:02:34.920" v="1271" actId="208"/>
          <ac:cxnSpMkLst>
            <pc:docMk/>
            <pc:sldMk cId="3692453408" sldId="413"/>
            <ac:cxnSpMk id="60" creationId="{2D1143C6-EFBA-B0A4-72D7-D6953C32F6FA}"/>
          </ac:cxnSpMkLst>
        </pc:cxnChg>
        <pc:cxnChg chg="add del mod">
          <ac:chgData name="Tyler Ince-Ingram" userId="1550ea03-eb3f-454c-baaa-467fc3908c06" providerId="ADAL" clId="{1C0C10AA-B656-4648-A2D6-071051BCAF52}" dt="2023-03-23T05:02:55.095" v="1275" actId="478"/>
          <ac:cxnSpMkLst>
            <pc:docMk/>
            <pc:sldMk cId="3692453408" sldId="413"/>
            <ac:cxnSpMk id="61" creationId="{2AFE06CD-8289-597C-1ECD-8C33F99293D8}"/>
          </ac:cxnSpMkLst>
        </pc:cxnChg>
        <pc:cxnChg chg="add mod">
          <ac:chgData name="Tyler Ince-Ingram" userId="1550ea03-eb3f-454c-baaa-467fc3908c06" providerId="ADAL" clId="{1C0C10AA-B656-4648-A2D6-071051BCAF52}" dt="2023-03-23T05:03:45.698" v="1282" actId="164"/>
          <ac:cxnSpMkLst>
            <pc:docMk/>
            <pc:sldMk cId="3692453408" sldId="413"/>
            <ac:cxnSpMk id="63" creationId="{8D7305FB-8DFC-C291-4731-E8D04F25FF9A}"/>
          </ac:cxnSpMkLst>
        </pc:cxnChg>
        <pc:cxnChg chg="add mod">
          <ac:chgData name="Tyler Ince-Ingram" userId="1550ea03-eb3f-454c-baaa-467fc3908c06" providerId="ADAL" clId="{1C0C10AA-B656-4648-A2D6-071051BCAF52}" dt="2023-03-23T05:03:45.698" v="1282" actId="164"/>
          <ac:cxnSpMkLst>
            <pc:docMk/>
            <pc:sldMk cId="3692453408" sldId="413"/>
            <ac:cxnSpMk id="65" creationId="{3DCFF083-2C04-235D-CE27-218A4E0933D3}"/>
          </ac:cxnSpMkLst>
        </pc:cxnChg>
        <pc:cxnChg chg="add mod">
          <ac:chgData name="Tyler Ince-Ingram" userId="1550ea03-eb3f-454c-baaa-467fc3908c06" providerId="ADAL" clId="{1C0C10AA-B656-4648-A2D6-071051BCAF52}" dt="2023-03-23T05:13:46.700" v="1397" actId="208"/>
          <ac:cxnSpMkLst>
            <pc:docMk/>
            <pc:sldMk cId="3692453408" sldId="413"/>
            <ac:cxnSpMk id="101" creationId="{3A2475E9-87AB-1AD1-61F0-231C782275D0}"/>
          </ac:cxnSpMkLst>
        </pc:cxnChg>
        <pc:cxnChg chg="add mod">
          <ac:chgData name="Tyler Ince-Ingram" userId="1550ea03-eb3f-454c-baaa-467fc3908c06" providerId="ADAL" clId="{1C0C10AA-B656-4648-A2D6-071051BCAF52}" dt="2023-03-23T05:13:46.700" v="1397" actId="208"/>
          <ac:cxnSpMkLst>
            <pc:docMk/>
            <pc:sldMk cId="3692453408" sldId="413"/>
            <ac:cxnSpMk id="103" creationId="{09061EF4-79C2-27C3-B971-5ABC5B3A91BA}"/>
          </ac:cxnSpMkLst>
        </pc:cxnChg>
        <pc:cxnChg chg="add mod">
          <ac:chgData name="Tyler Ince-Ingram" userId="1550ea03-eb3f-454c-baaa-467fc3908c06" providerId="ADAL" clId="{1C0C10AA-B656-4648-A2D6-071051BCAF52}" dt="2023-03-23T05:13:46.700" v="1397" actId="208"/>
          <ac:cxnSpMkLst>
            <pc:docMk/>
            <pc:sldMk cId="3692453408" sldId="413"/>
            <ac:cxnSpMk id="105" creationId="{12E8167F-393A-7E8B-AA70-947744B5EBC8}"/>
          </ac:cxnSpMkLst>
        </pc:cxnChg>
        <pc:cxnChg chg="add mod">
          <ac:chgData name="Tyler Ince-Ingram" userId="1550ea03-eb3f-454c-baaa-467fc3908c06" providerId="ADAL" clId="{1C0C10AA-B656-4648-A2D6-071051BCAF52}" dt="2023-03-23T05:13:46.700" v="1397" actId="208"/>
          <ac:cxnSpMkLst>
            <pc:docMk/>
            <pc:sldMk cId="3692453408" sldId="413"/>
            <ac:cxnSpMk id="107" creationId="{91C89827-D30D-25D2-835D-9BCA0E8D4CF5}"/>
          </ac:cxnSpMkLst>
        </pc:cxnChg>
      </pc:sldChg>
      <pc:sldChg chg="addSp modSp mod">
        <pc:chgData name="Tyler Ince-Ingram" userId="1550ea03-eb3f-454c-baaa-467fc3908c06" providerId="ADAL" clId="{1C0C10AA-B656-4648-A2D6-071051BCAF52}" dt="2023-03-23T03:57:40.531" v="952" actId="1076"/>
        <pc:sldMkLst>
          <pc:docMk/>
          <pc:sldMk cId="300284968" sldId="415"/>
        </pc:sldMkLst>
        <pc:spChg chg="add mod">
          <ac:chgData name="Tyler Ince-Ingram" userId="1550ea03-eb3f-454c-baaa-467fc3908c06" providerId="ADAL" clId="{1C0C10AA-B656-4648-A2D6-071051BCAF52}" dt="2023-03-22T23:03:22.155" v="190" actId="1076"/>
          <ac:spMkLst>
            <pc:docMk/>
            <pc:sldMk cId="300284968" sldId="415"/>
            <ac:spMk id="2" creationId="{48637393-8662-D44E-E122-586D66567232}"/>
          </ac:spMkLst>
        </pc:spChg>
        <pc:spChg chg="add mod">
          <ac:chgData name="Tyler Ince-Ingram" userId="1550ea03-eb3f-454c-baaa-467fc3908c06" providerId="ADAL" clId="{1C0C10AA-B656-4648-A2D6-071051BCAF52}" dt="2023-03-22T23:02:04.391" v="162" actId="20577"/>
          <ac:spMkLst>
            <pc:docMk/>
            <pc:sldMk cId="300284968" sldId="415"/>
            <ac:spMk id="3" creationId="{4FF5833E-832C-18F0-7C52-1152015CF19F}"/>
          </ac:spMkLst>
        </pc:spChg>
        <pc:spChg chg="add mod">
          <ac:chgData name="Tyler Ince-Ingram" userId="1550ea03-eb3f-454c-baaa-467fc3908c06" providerId="ADAL" clId="{1C0C10AA-B656-4648-A2D6-071051BCAF52}" dt="2023-03-22T23:03:14.602" v="189" actId="1076"/>
          <ac:spMkLst>
            <pc:docMk/>
            <pc:sldMk cId="300284968" sldId="415"/>
            <ac:spMk id="5" creationId="{27FEC10C-AE8D-CF8A-49F7-455141CFE076}"/>
          </ac:spMkLst>
        </pc:spChg>
        <pc:spChg chg="add mod">
          <ac:chgData name="Tyler Ince-Ingram" userId="1550ea03-eb3f-454c-baaa-467fc3908c06" providerId="ADAL" clId="{1C0C10AA-B656-4648-A2D6-071051BCAF52}" dt="2023-03-22T23:03:51.395" v="201" actId="1076"/>
          <ac:spMkLst>
            <pc:docMk/>
            <pc:sldMk cId="300284968" sldId="415"/>
            <ac:spMk id="7" creationId="{649B1939-5FAE-2242-1641-AE16CA41BC7F}"/>
          </ac:spMkLst>
        </pc:spChg>
        <pc:spChg chg="mod">
          <ac:chgData name="Tyler Ince-Ingram" userId="1550ea03-eb3f-454c-baaa-467fc3908c06" providerId="ADAL" clId="{1C0C10AA-B656-4648-A2D6-071051BCAF52}" dt="2023-03-23T03:57:40.531" v="952" actId="1076"/>
          <ac:spMkLst>
            <pc:docMk/>
            <pc:sldMk cId="300284968" sldId="415"/>
            <ac:spMk id="14" creationId="{C37404DF-A8BB-0119-27F9-438EE5CA14D4}"/>
          </ac:spMkLst>
        </pc:spChg>
      </pc:sldChg>
      <pc:sldChg chg="addSp delSp modSp mod">
        <pc:chgData name="Tyler Ince-Ingram" userId="1550ea03-eb3f-454c-baaa-467fc3908c06" providerId="ADAL" clId="{1C0C10AA-B656-4648-A2D6-071051BCAF52}" dt="2023-03-20T18:40:25.368" v="75"/>
        <pc:sldMkLst>
          <pc:docMk/>
          <pc:sldMk cId="3814669976" sldId="419"/>
        </pc:sldMkLst>
        <pc:spChg chg="add mod">
          <ac:chgData name="Tyler Ince-Ingram" userId="1550ea03-eb3f-454c-baaa-467fc3908c06" providerId="ADAL" clId="{1C0C10AA-B656-4648-A2D6-071051BCAF52}" dt="2023-03-20T18:40:25.368" v="75"/>
          <ac:spMkLst>
            <pc:docMk/>
            <pc:sldMk cId="3814669976" sldId="419"/>
            <ac:spMk id="2" creationId="{DD5491AD-2DD2-4041-EA7C-AA343E89BE51}"/>
          </ac:spMkLst>
        </pc:spChg>
        <pc:spChg chg="del">
          <ac:chgData name="Tyler Ince-Ingram" userId="1550ea03-eb3f-454c-baaa-467fc3908c06" providerId="ADAL" clId="{1C0C10AA-B656-4648-A2D6-071051BCAF52}" dt="2023-03-20T18:40:24.248" v="74" actId="478"/>
          <ac:spMkLst>
            <pc:docMk/>
            <pc:sldMk cId="3814669976" sldId="419"/>
            <ac:spMk id="3" creationId="{E42E4163-86F0-70FB-E746-44CE040D8B8D}"/>
          </ac:spMkLst>
        </pc:spChg>
      </pc:sldChg>
      <pc:sldChg chg="addSp delSp modSp mod ord">
        <pc:chgData name="Tyler Ince-Ingram" userId="1550ea03-eb3f-454c-baaa-467fc3908c06" providerId="ADAL" clId="{1C0C10AA-B656-4648-A2D6-071051BCAF52}" dt="2023-03-23T05:47:30.580" v="1994"/>
        <pc:sldMkLst>
          <pc:docMk/>
          <pc:sldMk cId="4182551186" sldId="420"/>
        </pc:sldMkLst>
        <pc:spChg chg="mod">
          <ac:chgData name="Tyler Ince-Ingram" userId="1550ea03-eb3f-454c-baaa-467fc3908c06" providerId="ADAL" clId="{1C0C10AA-B656-4648-A2D6-071051BCAF52}" dt="2023-03-23T05:21:22.633" v="1483" actId="20577"/>
          <ac:spMkLst>
            <pc:docMk/>
            <pc:sldMk cId="4182551186" sldId="420"/>
            <ac:spMk id="6" creationId="{478AADCE-34FA-B75D-8AE7-550AED8C2B76}"/>
          </ac:spMkLst>
        </pc:spChg>
        <pc:picChg chg="add del mod">
          <ac:chgData name="Tyler Ince-Ingram" userId="1550ea03-eb3f-454c-baaa-467fc3908c06" providerId="ADAL" clId="{1C0C10AA-B656-4648-A2D6-071051BCAF52}" dt="2023-03-23T05:21:35.809" v="1485" actId="478"/>
          <ac:picMkLst>
            <pc:docMk/>
            <pc:sldMk cId="4182551186" sldId="420"/>
            <ac:picMk id="1026" creationId="{9DD95550-76B9-747B-7E77-1C572E70256B}"/>
          </ac:picMkLst>
        </pc:picChg>
      </pc:sldChg>
      <pc:sldChg chg="modSp mod">
        <pc:chgData name="Tyler Ince-Ingram" userId="1550ea03-eb3f-454c-baaa-467fc3908c06" providerId="ADAL" clId="{1C0C10AA-B656-4648-A2D6-071051BCAF52}" dt="2023-03-20T18:42:20.146" v="143" actId="20577"/>
        <pc:sldMkLst>
          <pc:docMk/>
          <pc:sldMk cId="2596858746" sldId="421"/>
        </pc:sldMkLst>
        <pc:spChg chg="mod">
          <ac:chgData name="Tyler Ince-Ingram" userId="1550ea03-eb3f-454c-baaa-467fc3908c06" providerId="ADAL" clId="{1C0C10AA-B656-4648-A2D6-071051BCAF52}" dt="2023-03-20T18:42:20.146" v="143" actId="20577"/>
          <ac:spMkLst>
            <pc:docMk/>
            <pc:sldMk cId="2596858746" sldId="421"/>
            <ac:spMk id="11" creationId="{6D3505C2-1BB2-4372-0A98-50D5AA6ABAE7}"/>
          </ac:spMkLst>
        </pc:spChg>
      </pc:sldChg>
      <pc:sldChg chg="delSp modSp mod ord">
        <pc:chgData name="Tyler Ince-Ingram" userId="1550ea03-eb3f-454c-baaa-467fc3908c06" providerId="ADAL" clId="{1C0C10AA-B656-4648-A2D6-071051BCAF52}" dt="2023-03-20T18:26:01.159" v="71" actId="20578"/>
        <pc:sldMkLst>
          <pc:docMk/>
          <pc:sldMk cId="372508418" sldId="422"/>
        </pc:sldMkLst>
        <pc:spChg chg="del">
          <ac:chgData name="Tyler Ince-Ingram" userId="1550ea03-eb3f-454c-baaa-467fc3908c06" providerId="ADAL" clId="{1C0C10AA-B656-4648-A2D6-071051BCAF52}" dt="2023-03-20T18:25:13.649" v="66" actId="478"/>
          <ac:spMkLst>
            <pc:docMk/>
            <pc:sldMk cId="372508418" sldId="422"/>
            <ac:spMk id="2" creationId="{FB675A38-1F9C-F96C-65FE-9B2230827A14}"/>
          </ac:spMkLst>
        </pc:spChg>
        <pc:spChg chg="del">
          <ac:chgData name="Tyler Ince-Ingram" userId="1550ea03-eb3f-454c-baaa-467fc3908c06" providerId="ADAL" clId="{1C0C10AA-B656-4648-A2D6-071051BCAF52}" dt="2023-03-20T18:25:19.434" v="67" actId="478"/>
          <ac:spMkLst>
            <pc:docMk/>
            <pc:sldMk cId="372508418" sldId="422"/>
            <ac:spMk id="3" creationId="{DDA92780-6717-E857-D762-B3AF9E901FA6}"/>
          </ac:spMkLst>
        </pc:spChg>
        <pc:spChg chg="mod">
          <ac:chgData name="Tyler Ince-Ingram" userId="1550ea03-eb3f-454c-baaa-467fc3908c06" providerId="ADAL" clId="{1C0C10AA-B656-4648-A2D6-071051BCAF52}" dt="2023-03-20T18:25:11.167" v="65" actId="122"/>
          <ac:spMkLst>
            <pc:docMk/>
            <pc:sldMk cId="372508418" sldId="422"/>
            <ac:spMk id="5" creationId="{4D0BA80C-1E67-19E5-3E62-B0C94767AF2D}"/>
          </ac:spMkLst>
        </pc:spChg>
      </pc:sldChg>
      <pc:sldChg chg="ord">
        <pc:chgData name="Tyler Ince-Ingram" userId="1550ea03-eb3f-454c-baaa-467fc3908c06" providerId="ADAL" clId="{1C0C10AA-B656-4648-A2D6-071051BCAF52}" dt="2023-03-20T18:25:56.007" v="70" actId="20578"/>
        <pc:sldMkLst>
          <pc:docMk/>
          <pc:sldMk cId="690344820" sldId="423"/>
        </pc:sldMkLst>
      </pc:sldChg>
      <pc:sldChg chg="ord">
        <pc:chgData name="Tyler Ince-Ingram" userId="1550ea03-eb3f-454c-baaa-467fc3908c06" providerId="ADAL" clId="{1C0C10AA-B656-4648-A2D6-071051BCAF52}" dt="2023-03-20T18:25:45.882" v="69" actId="20578"/>
        <pc:sldMkLst>
          <pc:docMk/>
          <pc:sldMk cId="3484116504" sldId="424"/>
        </pc:sldMkLst>
      </pc:sldChg>
      <pc:sldChg chg="ord">
        <pc:chgData name="Tyler Ince-Ingram" userId="1550ea03-eb3f-454c-baaa-467fc3908c06" providerId="ADAL" clId="{1C0C10AA-B656-4648-A2D6-071051BCAF52}" dt="2023-03-20T18:25:43.893" v="68" actId="20578"/>
        <pc:sldMkLst>
          <pc:docMk/>
          <pc:sldMk cId="406170325" sldId="425"/>
        </pc:sldMkLst>
      </pc:sldChg>
      <pc:sldChg chg="addSp delSp modSp mod setBg delAnim modAnim">
        <pc:chgData name="Tyler Ince-Ingram" userId="1550ea03-eb3f-454c-baaa-467fc3908c06" providerId="ADAL" clId="{1C0C10AA-B656-4648-A2D6-071051BCAF52}" dt="2023-03-23T07:06:57.830" v="2470"/>
        <pc:sldMkLst>
          <pc:docMk/>
          <pc:sldMk cId="3389892710" sldId="426"/>
        </pc:sldMkLst>
        <pc:spChg chg="add del mod ord">
          <ac:chgData name="Tyler Ince-Ingram" userId="1550ea03-eb3f-454c-baaa-467fc3908c06" providerId="ADAL" clId="{1C0C10AA-B656-4648-A2D6-071051BCAF52}" dt="2023-03-23T05:41:25.810" v="1719" actId="478"/>
          <ac:spMkLst>
            <pc:docMk/>
            <pc:sldMk cId="3389892710" sldId="426"/>
            <ac:spMk id="22" creationId="{F6102911-8DC9-C3A2-4A9D-A959A1CF5E19}"/>
          </ac:spMkLst>
        </pc:spChg>
        <pc:spChg chg="add mod">
          <ac:chgData name="Tyler Ince-Ingram" userId="1550ea03-eb3f-454c-baaa-467fc3908c06" providerId="ADAL" clId="{1C0C10AA-B656-4648-A2D6-071051BCAF52}" dt="2023-03-23T05:50:16.316" v="2008" actId="164"/>
          <ac:spMkLst>
            <pc:docMk/>
            <pc:sldMk cId="3389892710" sldId="426"/>
            <ac:spMk id="49" creationId="{2548B69F-815D-2EB8-3CCF-9B76F16CA78E}"/>
          </ac:spMkLst>
        </pc:spChg>
        <pc:spChg chg="add mod">
          <ac:chgData name="Tyler Ince-Ingram" userId="1550ea03-eb3f-454c-baaa-467fc3908c06" providerId="ADAL" clId="{1C0C10AA-B656-4648-A2D6-071051BCAF52}" dt="2023-03-23T05:50:37.498" v="2013" actId="12788"/>
          <ac:spMkLst>
            <pc:docMk/>
            <pc:sldMk cId="3389892710" sldId="426"/>
            <ac:spMk id="50" creationId="{7C8C9DF7-7DA7-011B-5B54-BD4F8CA12335}"/>
          </ac:spMkLst>
        </pc:spChg>
        <pc:spChg chg="add mod ord">
          <ac:chgData name="Tyler Ince-Ingram" userId="1550ea03-eb3f-454c-baaa-467fc3908c06" providerId="ADAL" clId="{1C0C10AA-B656-4648-A2D6-071051BCAF52}" dt="2023-03-23T06:15:41.615" v="2128" actId="14100"/>
          <ac:spMkLst>
            <pc:docMk/>
            <pc:sldMk cId="3389892710" sldId="426"/>
            <ac:spMk id="53" creationId="{FE7ADA92-706F-29F5-7D99-7D93FBEF63D1}"/>
          </ac:spMkLst>
        </pc:spChg>
        <pc:spChg chg="add mod">
          <ac:chgData name="Tyler Ince-Ingram" userId="1550ea03-eb3f-454c-baaa-467fc3908c06" providerId="ADAL" clId="{1C0C10AA-B656-4648-A2D6-071051BCAF52}" dt="2023-03-23T06:15:14.698" v="2121" actId="14100"/>
          <ac:spMkLst>
            <pc:docMk/>
            <pc:sldMk cId="3389892710" sldId="426"/>
            <ac:spMk id="54" creationId="{0B1D51B1-735D-084E-E854-E024B6C6B083}"/>
          </ac:spMkLst>
        </pc:spChg>
        <pc:spChg chg="add mod">
          <ac:chgData name="Tyler Ince-Ingram" userId="1550ea03-eb3f-454c-baaa-467fc3908c06" providerId="ADAL" clId="{1C0C10AA-B656-4648-A2D6-071051BCAF52}" dt="2023-03-23T05:47:11.759" v="1992" actId="164"/>
          <ac:spMkLst>
            <pc:docMk/>
            <pc:sldMk cId="3389892710" sldId="426"/>
            <ac:spMk id="55" creationId="{A0BEAD91-C733-E4EE-81E0-94F3D63B125E}"/>
          </ac:spMkLst>
        </pc:spChg>
        <pc:spChg chg="add mod">
          <ac:chgData name="Tyler Ince-Ingram" userId="1550ea03-eb3f-454c-baaa-467fc3908c06" providerId="ADAL" clId="{1C0C10AA-B656-4648-A2D6-071051BCAF52}" dt="2023-03-23T06:15:49.276" v="2129" actId="14100"/>
          <ac:spMkLst>
            <pc:docMk/>
            <pc:sldMk cId="3389892710" sldId="426"/>
            <ac:spMk id="56" creationId="{A745C173-0063-040D-DAD5-1611DB52396A}"/>
          </ac:spMkLst>
        </pc:spChg>
        <pc:spChg chg="mod topLvl">
          <ac:chgData name="Tyler Ince-Ingram" userId="1550ea03-eb3f-454c-baaa-467fc3908c06" providerId="ADAL" clId="{1C0C10AA-B656-4648-A2D6-071051BCAF52}" dt="2023-03-23T05:54:20.644" v="2035" actId="164"/>
          <ac:spMkLst>
            <pc:docMk/>
            <pc:sldMk cId="3389892710" sldId="426"/>
            <ac:spMk id="234" creationId="{9C4585AF-D3DD-4ED1-9AD2-624D96B69392}"/>
          </ac:spMkLst>
        </pc:spChg>
        <pc:spChg chg="mod topLvl">
          <ac:chgData name="Tyler Ince-Ingram" userId="1550ea03-eb3f-454c-baaa-467fc3908c06" providerId="ADAL" clId="{1C0C10AA-B656-4648-A2D6-071051BCAF52}" dt="2023-03-23T05:50:12.365" v="2007" actId="164"/>
          <ac:spMkLst>
            <pc:docMk/>
            <pc:sldMk cId="3389892710" sldId="426"/>
            <ac:spMk id="235" creationId="{177EF030-B352-A9AA-7551-9B28537618E5}"/>
          </ac:spMkLst>
        </pc:spChg>
        <pc:spChg chg="mod topLvl">
          <ac:chgData name="Tyler Ince-Ingram" userId="1550ea03-eb3f-454c-baaa-467fc3908c06" providerId="ADAL" clId="{1C0C10AA-B656-4648-A2D6-071051BCAF52}" dt="2023-03-23T05:50:21.075" v="2009" actId="164"/>
          <ac:spMkLst>
            <pc:docMk/>
            <pc:sldMk cId="3389892710" sldId="426"/>
            <ac:spMk id="236" creationId="{1FD38E47-A2DD-BD94-FA98-C97F571A2B32}"/>
          </ac:spMkLst>
        </pc:spChg>
        <pc:spChg chg="mod topLvl">
          <ac:chgData name="Tyler Ince-Ingram" userId="1550ea03-eb3f-454c-baaa-467fc3908c06" providerId="ADAL" clId="{1C0C10AA-B656-4648-A2D6-071051BCAF52}" dt="2023-03-23T05:50:41.644" v="2014" actId="12788"/>
          <ac:spMkLst>
            <pc:docMk/>
            <pc:sldMk cId="3389892710" sldId="426"/>
            <ac:spMk id="237" creationId="{AAF2843F-969E-FE36-840D-49A3296DF0A4}"/>
          </ac:spMkLst>
        </pc:spChg>
        <pc:spChg chg="mod">
          <ac:chgData name="Tyler Ince-Ingram" userId="1550ea03-eb3f-454c-baaa-467fc3908c06" providerId="ADAL" clId="{1C0C10AA-B656-4648-A2D6-071051BCAF52}" dt="2023-03-23T05:50:07.646" v="2006" actId="12788"/>
          <ac:spMkLst>
            <pc:docMk/>
            <pc:sldMk cId="3389892710" sldId="426"/>
            <ac:spMk id="238" creationId="{2813BBFE-6074-0AB1-1D7E-46155F2D6133}"/>
          </ac:spMkLst>
        </pc:spChg>
        <pc:spChg chg="mod">
          <ac:chgData name="Tyler Ince-Ingram" userId="1550ea03-eb3f-454c-baaa-467fc3908c06" providerId="ADAL" clId="{1C0C10AA-B656-4648-A2D6-071051BCAF52}" dt="2023-03-23T05:50:29.414" v="2011" actId="12788"/>
          <ac:spMkLst>
            <pc:docMk/>
            <pc:sldMk cId="3389892710" sldId="426"/>
            <ac:spMk id="239" creationId="{817AD055-A401-A5FA-2F95-7C27912B313A}"/>
          </ac:spMkLst>
        </pc:spChg>
        <pc:spChg chg="mod">
          <ac:chgData name="Tyler Ince-Ingram" userId="1550ea03-eb3f-454c-baaa-467fc3908c06" providerId="ADAL" clId="{1C0C10AA-B656-4648-A2D6-071051BCAF52}" dt="2023-03-23T05:50:33.673" v="2012" actId="12788"/>
          <ac:spMkLst>
            <pc:docMk/>
            <pc:sldMk cId="3389892710" sldId="426"/>
            <ac:spMk id="240" creationId="{A68E3066-E0A1-31E3-156A-8D2AE3E15BE2}"/>
          </ac:spMkLst>
        </pc:spChg>
        <pc:spChg chg="mod">
          <ac:chgData name="Tyler Ince-Ingram" userId="1550ea03-eb3f-454c-baaa-467fc3908c06" providerId="ADAL" clId="{1C0C10AA-B656-4648-A2D6-071051BCAF52}" dt="2023-03-23T05:50:41.644" v="2014" actId="12788"/>
          <ac:spMkLst>
            <pc:docMk/>
            <pc:sldMk cId="3389892710" sldId="426"/>
            <ac:spMk id="241" creationId="{B02E2893-A437-8BE4-855B-E02604107E13}"/>
          </ac:spMkLst>
        </pc:spChg>
        <pc:spChg chg="del">
          <ac:chgData name="Tyler Ince-Ingram" userId="1550ea03-eb3f-454c-baaa-467fc3908c06" providerId="ADAL" clId="{1C0C10AA-B656-4648-A2D6-071051BCAF52}" dt="2023-03-20T18:21:59.372" v="9" actId="478"/>
          <ac:spMkLst>
            <pc:docMk/>
            <pc:sldMk cId="3389892710" sldId="426"/>
            <ac:spMk id="288" creationId="{1DCB9536-F4A1-ADE7-3AF7-9F5732B0C599}"/>
          </ac:spMkLst>
        </pc:spChg>
        <pc:spChg chg="del">
          <ac:chgData name="Tyler Ince-Ingram" userId="1550ea03-eb3f-454c-baaa-467fc3908c06" providerId="ADAL" clId="{1C0C10AA-B656-4648-A2D6-071051BCAF52}" dt="2023-03-20T18:21:42.993" v="4" actId="478"/>
          <ac:spMkLst>
            <pc:docMk/>
            <pc:sldMk cId="3389892710" sldId="426"/>
            <ac:spMk id="291" creationId="{89EA8A20-2147-F41E-351C-4E17CC74EAC0}"/>
          </ac:spMkLst>
        </pc:spChg>
        <pc:spChg chg="del">
          <ac:chgData name="Tyler Ince-Ingram" userId="1550ea03-eb3f-454c-baaa-467fc3908c06" providerId="ADAL" clId="{1C0C10AA-B656-4648-A2D6-071051BCAF52}" dt="2023-03-20T18:21:44.823" v="5" actId="478"/>
          <ac:spMkLst>
            <pc:docMk/>
            <pc:sldMk cId="3389892710" sldId="426"/>
            <ac:spMk id="292" creationId="{05536AE1-E01A-045A-E288-EEC9396B02EB}"/>
          </ac:spMkLst>
        </pc:spChg>
        <pc:spChg chg="del topLvl">
          <ac:chgData name="Tyler Ince-Ingram" userId="1550ea03-eb3f-454c-baaa-467fc3908c06" providerId="ADAL" clId="{1C0C10AA-B656-4648-A2D6-071051BCAF52}" dt="2023-03-20T18:21:50.020" v="6" actId="478"/>
          <ac:spMkLst>
            <pc:docMk/>
            <pc:sldMk cId="3389892710" sldId="426"/>
            <ac:spMk id="296" creationId="{EC27A37D-63AD-CDF8-5C99-DA5E4BB012F8}"/>
          </ac:spMkLst>
        </pc:spChg>
        <pc:grpChg chg="add mod">
          <ac:chgData name="Tyler Ince-Ingram" userId="1550ea03-eb3f-454c-baaa-467fc3908c06" providerId="ADAL" clId="{1C0C10AA-B656-4648-A2D6-071051BCAF52}" dt="2023-03-23T05:50:21.075" v="2009" actId="164"/>
          <ac:grpSpMkLst>
            <pc:docMk/>
            <pc:sldMk cId="3389892710" sldId="426"/>
            <ac:grpSpMk id="57" creationId="{F8D80647-35CA-26D8-E859-F41C4A37F44A}"/>
          </ac:grpSpMkLst>
        </pc:grpChg>
        <pc:grpChg chg="add mod">
          <ac:chgData name="Tyler Ince-Ingram" userId="1550ea03-eb3f-454c-baaa-467fc3908c06" providerId="ADAL" clId="{1C0C10AA-B656-4648-A2D6-071051BCAF52}" dt="2023-03-23T05:50:29.414" v="2011" actId="12788"/>
          <ac:grpSpMkLst>
            <pc:docMk/>
            <pc:sldMk cId="3389892710" sldId="426"/>
            <ac:grpSpMk id="58" creationId="{CD874D65-ECD7-1E25-A9D0-5C036E4EC289}"/>
          </ac:grpSpMkLst>
        </pc:grpChg>
        <pc:grpChg chg="add mod">
          <ac:chgData name="Tyler Ince-Ingram" userId="1550ea03-eb3f-454c-baaa-467fc3908c06" providerId="ADAL" clId="{1C0C10AA-B656-4648-A2D6-071051BCAF52}" dt="2023-03-23T05:50:33.673" v="2012" actId="12788"/>
          <ac:grpSpMkLst>
            <pc:docMk/>
            <pc:sldMk cId="3389892710" sldId="426"/>
            <ac:grpSpMk id="59" creationId="{B067FFB2-47C7-0969-232C-D70348E8BA38}"/>
          </ac:grpSpMkLst>
        </pc:grpChg>
        <pc:grpChg chg="add mod">
          <ac:chgData name="Tyler Ince-Ingram" userId="1550ea03-eb3f-454c-baaa-467fc3908c06" providerId="ADAL" clId="{1C0C10AA-B656-4648-A2D6-071051BCAF52}" dt="2023-03-23T06:15:35.606" v="2127" actId="1076"/>
          <ac:grpSpMkLst>
            <pc:docMk/>
            <pc:sldMk cId="3389892710" sldId="426"/>
            <ac:grpSpMk id="60" creationId="{14E4709E-9516-D0CF-DC60-8DC777F226CA}"/>
          </ac:grpSpMkLst>
        </pc:grpChg>
        <pc:grpChg chg="add mod">
          <ac:chgData name="Tyler Ince-Ingram" userId="1550ea03-eb3f-454c-baaa-467fc3908c06" providerId="ADAL" clId="{1C0C10AA-B656-4648-A2D6-071051BCAF52}" dt="2023-03-23T05:50:41.644" v="2014" actId="12788"/>
          <ac:grpSpMkLst>
            <pc:docMk/>
            <pc:sldMk cId="3389892710" sldId="426"/>
            <ac:grpSpMk id="61" creationId="{2D8F6705-C1F8-50FB-433A-CE1FFBBE3013}"/>
          </ac:grpSpMkLst>
        </pc:grpChg>
        <pc:grpChg chg="add mod">
          <ac:chgData name="Tyler Ince-Ingram" userId="1550ea03-eb3f-454c-baaa-467fc3908c06" providerId="ADAL" clId="{1C0C10AA-B656-4648-A2D6-071051BCAF52}" dt="2023-03-23T05:54:20.644" v="2035" actId="164"/>
          <ac:grpSpMkLst>
            <pc:docMk/>
            <pc:sldMk cId="3389892710" sldId="426"/>
            <ac:grpSpMk id="62" creationId="{71D2984B-5379-9D1C-97B2-0C760B54EE99}"/>
          </ac:grpSpMkLst>
        </pc:grpChg>
        <pc:grpChg chg="ord">
          <ac:chgData name="Tyler Ince-Ingram" userId="1550ea03-eb3f-454c-baaa-467fc3908c06" providerId="ADAL" clId="{1C0C10AA-B656-4648-A2D6-071051BCAF52}" dt="2023-03-23T05:51:08.042" v="2017" actId="166"/>
          <ac:grpSpMkLst>
            <pc:docMk/>
            <pc:sldMk cId="3389892710" sldId="426"/>
            <ac:grpSpMk id="232" creationId="{0FCC8944-F49A-B3D1-9FFA-38D07DD07320}"/>
          </ac:grpSpMkLst>
        </pc:grpChg>
        <pc:grpChg chg="del">
          <ac:chgData name="Tyler Ince-Ingram" userId="1550ea03-eb3f-454c-baaa-467fc3908c06" providerId="ADAL" clId="{1C0C10AA-B656-4648-A2D6-071051BCAF52}" dt="2023-03-20T18:21:50.020" v="6" actId="478"/>
          <ac:grpSpMkLst>
            <pc:docMk/>
            <pc:sldMk cId="3389892710" sldId="426"/>
            <ac:grpSpMk id="297" creationId="{A3338F7D-97D4-A652-FF2D-E6408DADF740}"/>
          </ac:grpSpMkLst>
        </pc:grpChg>
        <pc:grpChg chg="del">
          <ac:chgData name="Tyler Ince-Ingram" userId="1550ea03-eb3f-454c-baaa-467fc3908c06" providerId="ADAL" clId="{1C0C10AA-B656-4648-A2D6-071051BCAF52}" dt="2023-03-20T18:21:51.996" v="7" actId="478"/>
          <ac:grpSpMkLst>
            <pc:docMk/>
            <pc:sldMk cId="3389892710" sldId="426"/>
            <ac:grpSpMk id="302" creationId="{93E3EB39-E90A-9734-6269-BDD2969E0A55}"/>
          </ac:grpSpMkLst>
        </pc:grpChg>
        <pc:grpChg chg="del">
          <ac:chgData name="Tyler Ince-Ingram" userId="1550ea03-eb3f-454c-baaa-467fc3908c06" providerId="ADAL" clId="{1C0C10AA-B656-4648-A2D6-071051BCAF52}" dt="2023-03-20T18:22:02.530" v="10" actId="478"/>
          <ac:grpSpMkLst>
            <pc:docMk/>
            <pc:sldMk cId="3389892710" sldId="426"/>
            <ac:grpSpMk id="303" creationId="{AD4EFC66-2FB1-2BC5-0A19-D78916FA3B1D}"/>
          </ac:grpSpMkLst>
        </pc:grpChg>
        <pc:grpChg chg="del">
          <ac:chgData name="Tyler Ince-Ingram" userId="1550ea03-eb3f-454c-baaa-467fc3908c06" providerId="ADAL" clId="{1C0C10AA-B656-4648-A2D6-071051BCAF52}" dt="2023-03-20T18:22:07.436" v="11" actId="478"/>
          <ac:grpSpMkLst>
            <pc:docMk/>
            <pc:sldMk cId="3389892710" sldId="426"/>
            <ac:grpSpMk id="304" creationId="{4540FD0A-E3F3-9B61-2234-2DD89325CA30}"/>
          </ac:grpSpMkLst>
        </pc:grpChg>
        <pc:picChg chg="add mod ord">
          <ac:chgData name="Tyler Ince-Ingram" userId="1550ea03-eb3f-454c-baaa-467fc3908c06" providerId="ADAL" clId="{1C0C10AA-B656-4648-A2D6-071051BCAF52}" dt="2023-03-23T05:50:12.365" v="2007" actId="164"/>
          <ac:picMkLst>
            <pc:docMk/>
            <pc:sldMk cId="3389892710" sldId="426"/>
            <ac:picMk id="47" creationId="{AD1786D5-5703-269D-C8E0-DB945BAF9653}"/>
          </ac:picMkLst>
        </pc:picChg>
        <pc:picChg chg="add mod">
          <ac:chgData name="Tyler Ince-Ingram" userId="1550ea03-eb3f-454c-baaa-467fc3908c06" providerId="ADAL" clId="{1C0C10AA-B656-4648-A2D6-071051BCAF52}" dt="2023-03-23T05:50:41.644" v="2014" actId="12788"/>
          <ac:picMkLst>
            <pc:docMk/>
            <pc:sldMk cId="3389892710" sldId="426"/>
            <ac:picMk id="51" creationId="{6CE9B6A0-83E4-7F14-A09C-67E7562CBC66}"/>
          </ac:picMkLst>
        </pc:picChg>
        <pc:picChg chg="add mod">
          <ac:chgData name="Tyler Ince-Ingram" userId="1550ea03-eb3f-454c-baaa-467fc3908c06" providerId="ADAL" clId="{1C0C10AA-B656-4648-A2D6-071051BCAF52}" dt="2023-03-23T05:50:16.316" v="2008" actId="164"/>
          <ac:picMkLst>
            <pc:docMk/>
            <pc:sldMk cId="3389892710" sldId="426"/>
            <ac:picMk id="52" creationId="{4DE62D3E-99BC-6629-164D-EE93EF7F6D23}"/>
          </ac:picMkLst>
        </pc:picChg>
        <pc:picChg chg="del topLvl">
          <ac:chgData name="Tyler Ince-Ingram" userId="1550ea03-eb3f-454c-baaa-467fc3908c06" providerId="ADAL" clId="{1C0C10AA-B656-4648-A2D6-071051BCAF52}" dt="2023-03-20T18:21:51.996" v="7" actId="478"/>
          <ac:picMkLst>
            <pc:docMk/>
            <pc:sldMk cId="3389892710" sldId="426"/>
            <ac:picMk id="243" creationId="{EC843E21-2B10-E8EE-A585-CE1664D875BC}"/>
          </ac:picMkLst>
        </pc:picChg>
        <pc:picChg chg="del topLvl">
          <ac:chgData name="Tyler Ince-Ingram" userId="1550ea03-eb3f-454c-baaa-467fc3908c06" providerId="ADAL" clId="{1C0C10AA-B656-4648-A2D6-071051BCAF52}" dt="2023-03-20T18:22:02.530" v="10" actId="478"/>
          <ac:picMkLst>
            <pc:docMk/>
            <pc:sldMk cId="3389892710" sldId="426"/>
            <ac:picMk id="279" creationId="{748B46CF-B827-D89E-B2CC-BFE9762D513A}"/>
          </ac:picMkLst>
        </pc:picChg>
        <pc:picChg chg="del">
          <ac:chgData name="Tyler Ince-Ingram" userId="1550ea03-eb3f-454c-baaa-467fc3908c06" providerId="ADAL" clId="{1C0C10AA-B656-4648-A2D6-071051BCAF52}" dt="2023-03-20T18:21:55.331" v="8" actId="478"/>
          <ac:picMkLst>
            <pc:docMk/>
            <pc:sldMk cId="3389892710" sldId="426"/>
            <ac:picMk id="281" creationId="{14478BD0-5A9A-BF06-311E-AD38F0D87B92}"/>
          </ac:picMkLst>
        </pc:picChg>
        <pc:picChg chg="del topLvl">
          <ac:chgData name="Tyler Ince-Ingram" userId="1550ea03-eb3f-454c-baaa-467fc3908c06" providerId="ADAL" clId="{1C0C10AA-B656-4648-A2D6-071051BCAF52}" dt="2023-03-20T18:22:07.436" v="11" actId="478"/>
          <ac:picMkLst>
            <pc:docMk/>
            <pc:sldMk cId="3389892710" sldId="426"/>
            <ac:picMk id="290" creationId="{70E4329D-445E-86D5-5B45-8C89E12750CE}"/>
          </ac:picMkLst>
        </pc:picChg>
        <pc:picChg chg="add del mod">
          <ac:chgData name="Tyler Ince-Ingram" userId="1550ea03-eb3f-454c-baaa-467fc3908c06" providerId="ADAL" clId="{1C0C10AA-B656-4648-A2D6-071051BCAF52}" dt="2023-03-23T05:39:01.982" v="1687" actId="478"/>
          <ac:picMkLst>
            <pc:docMk/>
            <pc:sldMk cId="3389892710" sldId="426"/>
            <ac:picMk id="1026" creationId="{706EB2B3-583A-7EFF-1833-BCEBE9D33BD2}"/>
          </ac:picMkLst>
        </pc:picChg>
        <pc:picChg chg="add mod">
          <ac:chgData name="Tyler Ince-Ingram" userId="1550ea03-eb3f-454c-baaa-467fc3908c06" providerId="ADAL" clId="{1C0C10AA-B656-4648-A2D6-071051BCAF52}" dt="2023-03-23T05:54:20.644" v="2035" actId="164"/>
          <ac:picMkLst>
            <pc:docMk/>
            <pc:sldMk cId="3389892710" sldId="426"/>
            <ac:picMk id="1028" creationId="{A0480107-BB23-D33D-DE89-2998532B7B72}"/>
          </ac:picMkLst>
        </pc:picChg>
      </pc:sldChg>
      <pc:sldChg chg="del">
        <pc:chgData name="Tyler Ince-Ingram" userId="1550ea03-eb3f-454c-baaa-467fc3908c06" providerId="ADAL" clId="{1C0C10AA-B656-4648-A2D6-071051BCAF52}" dt="2023-03-23T05:21:48.183" v="1486" actId="47"/>
        <pc:sldMkLst>
          <pc:docMk/>
          <pc:sldMk cId="3642969318" sldId="427"/>
        </pc:sldMkLst>
      </pc:sldChg>
      <pc:sldChg chg="del">
        <pc:chgData name="Tyler Ince-Ingram" userId="1550ea03-eb3f-454c-baaa-467fc3908c06" providerId="ADAL" clId="{1C0C10AA-B656-4648-A2D6-071051BCAF52}" dt="2023-03-23T05:21:48.742" v="1487" actId="47"/>
        <pc:sldMkLst>
          <pc:docMk/>
          <pc:sldMk cId="2921383204" sldId="428"/>
        </pc:sldMkLst>
      </pc:sldChg>
      <pc:sldChg chg="del">
        <pc:chgData name="Tyler Ince-Ingram" userId="1550ea03-eb3f-454c-baaa-467fc3908c06" providerId="ADAL" clId="{1C0C10AA-B656-4648-A2D6-071051BCAF52}" dt="2023-03-23T05:21:49.437" v="1488" actId="47"/>
        <pc:sldMkLst>
          <pc:docMk/>
          <pc:sldMk cId="3079831132" sldId="429"/>
        </pc:sldMkLst>
      </pc:sldChg>
      <pc:sldChg chg="addSp delSp modSp mod delAnim modAnim">
        <pc:chgData name="Tyler Ince-Ingram" userId="1550ea03-eb3f-454c-baaa-467fc3908c06" providerId="ADAL" clId="{1C0C10AA-B656-4648-A2D6-071051BCAF52}" dt="2023-03-23T03:27:07.482" v="712"/>
        <pc:sldMkLst>
          <pc:docMk/>
          <pc:sldMk cId="3428712855" sldId="431"/>
        </pc:sldMkLst>
        <pc:spChg chg="add mod">
          <ac:chgData name="Tyler Ince-Ingram" userId="1550ea03-eb3f-454c-baaa-467fc3908c06" providerId="ADAL" clId="{1C0C10AA-B656-4648-A2D6-071051BCAF52}" dt="2023-03-23T02:42:35.425" v="357" actId="207"/>
          <ac:spMkLst>
            <pc:docMk/>
            <pc:sldMk cId="3428712855" sldId="431"/>
            <ac:spMk id="2" creationId="{D1BAEDF0-338A-DA3D-3B4A-13B596D9A912}"/>
          </ac:spMkLst>
        </pc:spChg>
        <pc:spChg chg="mod">
          <ac:chgData name="Tyler Ince-Ingram" userId="1550ea03-eb3f-454c-baaa-467fc3908c06" providerId="ADAL" clId="{1C0C10AA-B656-4648-A2D6-071051BCAF52}" dt="2023-03-23T02:39:07.561" v="327" actId="1076"/>
          <ac:spMkLst>
            <pc:docMk/>
            <pc:sldMk cId="3428712855" sldId="431"/>
            <ac:spMk id="14" creationId="{C37404DF-A8BB-0119-27F9-438EE5CA14D4}"/>
          </ac:spMkLst>
        </pc:spChg>
        <pc:spChg chg="add mod">
          <ac:chgData name="Tyler Ince-Ingram" userId="1550ea03-eb3f-454c-baaa-467fc3908c06" providerId="ADAL" clId="{1C0C10AA-B656-4648-A2D6-071051BCAF52}" dt="2023-03-23T02:55:03.751" v="443" actId="164"/>
          <ac:spMkLst>
            <pc:docMk/>
            <pc:sldMk cId="3428712855" sldId="431"/>
            <ac:spMk id="25" creationId="{B56EAEBC-121B-644C-6B6E-7EBDFEE95398}"/>
          </ac:spMkLst>
        </pc:spChg>
        <pc:spChg chg="add mod">
          <ac:chgData name="Tyler Ince-Ingram" userId="1550ea03-eb3f-454c-baaa-467fc3908c06" providerId="ADAL" clId="{1C0C10AA-B656-4648-A2D6-071051BCAF52}" dt="2023-03-23T02:55:03.751" v="443" actId="164"/>
          <ac:spMkLst>
            <pc:docMk/>
            <pc:sldMk cId="3428712855" sldId="431"/>
            <ac:spMk id="26" creationId="{8895AA4B-7BA6-7E2A-2B4B-DFD139AC5D86}"/>
          </ac:spMkLst>
        </pc:spChg>
        <pc:spChg chg="add mod">
          <ac:chgData name="Tyler Ince-Ingram" userId="1550ea03-eb3f-454c-baaa-467fc3908c06" providerId="ADAL" clId="{1C0C10AA-B656-4648-A2D6-071051BCAF52}" dt="2023-03-23T02:55:03.751" v="443" actId="164"/>
          <ac:spMkLst>
            <pc:docMk/>
            <pc:sldMk cId="3428712855" sldId="431"/>
            <ac:spMk id="27" creationId="{BE71650C-A311-0B65-88B8-63CFDDE22CD4}"/>
          </ac:spMkLst>
        </pc:spChg>
        <pc:spChg chg="add mod">
          <ac:chgData name="Tyler Ince-Ingram" userId="1550ea03-eb3f-454c-baaa-467fc3908c06" providerId="ADAL" clId="{1C0C10AA-B656-4648-A2D6-071051BCAF52}" dt="2023-03-23T02:55:03.751" v="443" actId="164"/>
          <ac:spMkLst>
            <pc:docMk/>
            <pc:sldMk cId="3428712855" sldId="431"/>
            <ac:spMk id="28" creationId="{4CB5E867-A726-E5E5-D878-62E5C6AB2383}"/>
          </ac:spMkLst>
        </pc:spChg>
        <pc:spChg chg="add mod">
          <ac:chgData name="Tyler Ince-Ingram" userId="1550ea03-eb3f-454c-baaa-467fc3908c06" providerId="ADAL" clId="{1C0C10AA-B656-4648-A2D6-071051BCAF52}" dt="2023-03-23T02:55:03.751" v="443" actId="164"/>
          <ac:spMkLst>
            <pc:docMk/>
            <pc:sldMk cId="3428712855" sldId="431"/>
            <ac:spMk id="29" creationId="{35F4FA05-AA9F-1E5E-D311-B99D219FC27F}"/>
          </ac:spMkLst>
        </pc:spChg>
        <pc:spChg chg="add mod">
          <ac:chgData name="Tyler Ince-Ingram" userId="1550ea03-eb3f-454c-baaa-467fc3908c06" providerId="ADAL" clId="{1C0C10AA-B656-4648-A2D6-071051BCAF52}" dt="2023-03-23T02:55:03.751" v="443" actId="164"/>
          <ac:spMkLst>
            <pc:docMk/>
            <pc:sldMk cId="3428712855" sldId="431"/>
            <ac:spMk id="30" creationId="{65C883C9-893F-01DB-C2D5-79B5A21E0FB2}"/>
          </ac:spMkLst>
        </pc:spChg>
        <pc:spChg chg="add del mod">
          <ac:chgData name="Tyler Ince-Ingram" userId="1550ea03-eb3f-454c-baaa-467fc3908c06" providerId="ADAL" clId="{1C0C10AA-B656-4648-A2D6-071051BCAF52}" dt="2023-03-23T02:51:45.501" v="426"/>
          <ac:spMkLst>
            <pc:docMk/>
            <pc:sldMk cId="3428712855" sldId="431"/>
            <ac:spMk id="31" creationId="{43521D06-D046-8F29-46F6-F43829470C0A}"/>
          </ac:spMkLst>
        </pc:spChg>
        <pc:spChg chg="add mod">
          <ac:chgData name="Tyler Ince-Ingram" userId="1550ea03-eb3f-454c-baaa-467fc3908c06" providerId="ADAL" clId="{1C0C10AA-B656-4648-A2D6-071051BCAF52}" dt="2023-03-23T02:55:03.751" v="443" actId="164"/>
          <ac:spMkLst>
            <pc:docMk/>
            <pc:sldMk cId="3428712855" sldId="431"/>
            <ac:spMk id="32" creationId="{DE9C9314-71D5-58EB-8D0D-9E9B6D26FBEB}"/>
          </ac:spMkLst>
        </pc:spChg>
        <pc:spChg chg="add mod">
          <ac:chgData name="Tyler Ince-Ingram" userId="1550ea03-eb3f-454c-baaa-467fc3908c06" providerId="ADAL" clId="{1C0C10AA-B656-4648-A2D6-071051BCAF52}" dt="2023-03-23T02:55:03.751" v="443" actId="164"/>
          <ac:spMkLst>
            <pc:docMk/>
            <pc:sldMk cId="3428712855" sldId="431"/>
            <ac:spMk id="33" creationId="{92FE16B8-D3DB-F13A-175E-0BFA1A077446}"/>
          </ac:spMkLst>
        </pc:spChg>
        <pc:spChg chg="add mod">
          <ac:chgData name="Tyler Ince-Ingram" userId="1550ea03-eb3f-454c-baaa-467fc3908c06" providerId="ADAL" clId="{1C0C10AA-B656-4648-A2D6-071051BCAF52}" dt="2023-03-23T02:55:03.751" v="443" actId="164"/>
          <ac:spMkLst>
            <pc:docMk/>
            <pc:sldMk cId="3428712855" sldId="431"/>
            <ac:spMk id="35" creationId="{6ECC374D-7C24-D923-CB11-E75C905E0382}"/>
          </ac:spMkLst>
        </pc:spChg>
        <pc:spChg chg="add mod">
          <ac:chgData name="Tyler Ince-Ingram" userId="1550ea03-eb3f-454c-baaa-467fc3908c06" providerId="ADAL" clId="{1C0C10AA-B656-4648-A2D6-071051BCAF52}" dt="2023-03-23T02:55:03.751" v="443" actId="164"/>
          <ac:spMkLst>
            <pc:docMk/>
            <pc:sldMk cId="3428712855" sldId="431"/>
            <ac:spMk id="37" creationId="{A3E9B511-3EC5-723C-CB7B-F8DFF3D8038B}"/>
          </ac:spMkLst>
        </pc:spChg>
        <pc:spChg chg="add mod">
          <ac:chgData name="Tyler Ince-Ingram" userId="1550ea03-eb3f-454c-baaa-467fc3908c06" providerId="ADAL" clId="{1C0C10AA-B656-4648-A2D6-071051BCAF52}" dt="2023-03-23T02:55:03.751" v="443" actId="164"/>
          <ac:spMkLst>
            <pc:docMk/>
            <pc:sldMk cId="3428712855" sldId="431"/>
            <ac:spMk id="38" creationId="{21741DCC-E0D1-8FFC-BC29-C7BA69B7E725}"/>
          </ac:spMkLst>
        </pc:spChg>
        <pc:spChg chg="mod">
          <ac:chgData name="Tyler Ince-Ingram" userId="1550ea03-eb3f-454c-baaa-467fc3908c06" providerId="ADAL" clId="{1C0C10AA-B656-4648-A2D6-071051BCAF52}" dt="2023-03-23T02:55:12.956" v="447"/>
          <ac:spMkLst>
            <pc:docMk/>
            <pc:sldMk cId="3428712855" sldId="431"/>
            <ac:spMk id="42" creationId="{A86BFD82-6B14-255A-8663-26ECEF216A7C}"/>
          </ac:spMkLst>
        </pc:spChg>
        <pc:spChg chg="mod">
          <ac:chgData name="Tyler Ince-Ingram" userId="1550ea03-eb3f-454c-baaa-467fc3908c06" providerId="ADAL" clId="{1C0C10AA-B656-4648-A2D6-071051BCAF52}" dt="2023-03-23T02:55:12.956" v="447"/>
          <ac:spMkLst>
            <pc:docMk/>
            <pc:sldMk cId="3428712855" sldId="431"/>
            <ac:spMk id="44" creationId="{8FD20E1F-5E72-9F4D-BF62-0DE256CE5587}"/>
          </ac:spMkLst>
        </pc:spChg>
        <pc:spChg chg="mod">
          <ac:chgData name="Tyler Ince-Ingram" userId="1550ea03-eb3f-454c-baaa-467fc3908c06" providerId="ADAL" clId="{1C0C10AA-B656-4648-A2D6-071051BCAF52}" dt="2023-03-23T02:55:12.956" v="447"/>
          <ac:spMkLst>
            <pc:docMk/>
            <pc:sldMk cId="3428712855" sldId="431"/>
            <ac:spMk id="46" creationId="{8322372B-F939-D6C8-7955-B77C5957BE80}"/>
          </ac:spMkLst>
        </pc:spChg>
        <pc:spChg chg="mod">
          <ac:chgData name="Tyler Ince-Ingram" userId="1550ea03-eb3f-454c-baaa-467fc3908c06" providerId="ADAL" clId="{1C0C10AA-B656-4648-A2D6-071051BCAF52}" dt="2023-03-23T02:55:12.956" v="447"/>
          <ac:spMkLst>
            <pc:docMk/>
            <pc:sldMk cId="3428712855" sldId="431"/>
            <ac:spMk id="47" creationId="{094E219C-5FD5-7658-E990-E260DFC06745}"/>
          </ac:spMkLst>
        </pc:spChg>
        <pc:spChg chg="mod">
          <ac:chgData name="Tyler Ince-Ingram" userId="1550ea03-eb3f-454c-baaa-467fc3908c06" providerId="ADAL" clId="{1C0C10AA-B656-4648-A2D6-071051BCAF52}" dt="2023-03-23T02:55:12.956" v="447"/>
          <ac:spMkLst>
            <pc:docMk/>
            <pc:sldMk cId="3428712855" sldId="431"/>
            <ac:spMk id="48" creationId="{52801933-9481-4BAB-7DF2-6217BF149F40}"/>
          </ac:spMkLst>
        </pc:spChg>
        <pc:spChg chg="mod">
          <ac:chgData name="Tyler Ince-Ingram" userId="1550ea03-eb3f-454c-baaa-467fc3908c06" providerId="ADAL" clId="{1C0C10AA-B656-4648-A2D6-071051BCAF52}" dt="2023-03-23T02:55:12.956" v="447"/>
          <ac:spMkLst>
            <pc:docMk/>
            <pc:sldMk cId="3428712855" sldId="431"/>
            <ac:spMk id="49" creationId="{EA2A6BD2-AD32-E04B-0C90-111A09ED2D5A}"/>
          </ac:spMkLst>
        </pc:spChg>
        <pc:spChg chg="mod">
          <ac:chgData name="Tyler Ince-Ingram" userId="1550ea03-eb3f-454c-baaa-467fc3908c06" providerId="ADAL" clId="{1C0C10AA-B656-4648-A2D6-071051BCAF52}" dt="2023-03-23T02:55:12.956" v="447"/>
          <ac:spMkLst>
            <pc:docMk/>
            <pc:sldMk cId="3428712855" sldId="431"/>
            <ac:spMk id="50" creationId="{C3048A6D-C6DC-7EBC-2ED1-92DBAC1B3283}"/>
          </ac:spMkLst>
        </pc:spChg>
        <pc:spChg chg="mod">
          <ac:chgData name="Tyler Ince-Ingram" userId="1550ea03-eb3f-454c-baaa-467fc3908c06" providerId="ADAL" clId="{1C0C10AA-B656-4648-A2D6-071051BCAF52}" dt="2023-03-23T02:55:12.956" v="447"/>
          <ac:spMkLst>
            <pc:docMk/>
            <pc:sldMk cId="3428712855" sldId="431"/>
            <ac:spMk id="51" creationId="{B84240D0-046B-6840-78D5-660BA6A0478E}"/>
          </ac:spMkLst>
        </pc:spChg>
        <pc:spChg chg="mod">
          <ac:chgData name="Tyler Ince-Ingram" userId="1550ea03-eb3f-454c-baaa-467fc3908c06" providerId="ADAL" clId="{1C0C10AA-B656-4648-A2D6-071051BCAF52}" dt="2023-03-23T02:55:12.956" v="447"/>
          <ac:spMkLst>
            <pc:docMk/>
            <pc:sldMk cId="3428712855" sldId="431"/>
            <ac:spMk id="52" creationId="{7C38C3C8-AF78-DC00-C4C1-B0946BAD01CD}"/>
          </ac:spMkLst>
        </pc:spChg>
        <pc:spChg chg="mod">
          <ac:chgData name="Tyler Ince-Ingram" userId="1550ea03-eb3f-454c-baaa-467fc3908c06" providerId="ADAL" clId="{1C0C10AA-B656-4648-A2D6-071051BCAF52}" dt="2023-03-23T02:55:12.956" v="447"/>
          <ac:spMkLst>
            <pc:docMk/>
            <pc:sldMk cId="3428712855" sldId="431"/>
            <ac:spMk id="53" creationId="{EFC70DDE-2C11-D93E-E787-482C7DB989B9}"/>
          </ac:spMkLst>
        </pc:spChg>
        <pc:spChg chg="mod">
          <ac:chgData name="Tyler Ince-Ingram" userId="1550ea03-eb3f-454c-baaa-467fc3908c06" providerId="ADAL" clId="{1C0C10AA-B656-4648-A2D6-071051BCAF52}" dt="2023-03-23T02:55:12.956" v="447"/>
          <ac:spMkLst>
            <pc:docMk/>
            <pc:sldMk cId="3428712855" sldId="431"/>
            <ac:spMk id="54" creationId="{DF3E702C-DBA1-3AB3-18FF-8A1841026B55}"/>
          </ac:spMkLst>
        </pc:spChg>
        <pc:spChg chg="add mod topLvl">
          <ac:chgData name="Tyler Ince-Ingram" userId="1550ea03-eb3f-454c-baaa-467fc3908c06" providerId="ADAL" clId="{1C0C10AA-B656-4648-A2D6-071051BCAF52}" dt="2023-03-23T03:01:58.331" v="489" actId="165"/>
          <ac:spMkLst>
            <pc:docMk/>
            <pc:sldMk cId="3428712855" sldId="431"/>
            <ac:spMk id="70" creationId="{65645901-2EBC-9AF3-05F5-16FA881E1E52}"/>
          </ac:spMkLst>
        </pc:spChg>
        <pc:spChg chg="add mod topLvl">
          <ac:chgData name="Tyler Ince-Ingram" userId="1550ea03-eb3f-454c-baaa-467fc3908c06" providerId="ADAL" clId="{1C0C10AA-B656-4648-A2D6-071051BCAF52}" dt="2023-03-23T03:01:58.331" v="489" actId="165"/>
          <ac:spMkLst>
            <pc:docMk/>
            <pc:sldMk cId="3428712855" sldId="431"/>
            <ac:spMk id="71" creationId="{CFE4A20A-15CC-35A5-212B-D35C39B3E755}"/>
          </ac:spMkLst>
        </pc:spChg>
        <pc:spChg chg="add mod topLvl">
          <ac:chgData name="Tyler Ince-Ingram" userId="1550ea03-eb3f-454c-baaa-467fc3908c06" providerId="ADAL" clId="{1C0C10AA-B656-4648-A2D6-071051BCAF52}" dt="2023-03-23T03:01:58.331" v="489" actId="165"/>
          <ac:spMkLst>
            <pc:docMk/>
            <pc:sldMk cId="3428712855" sldId="431"/>
            <ac:spMk id="72" creationId="{7DFFA501-99AC-9E7F-FCA8-72D172D44CCC}"/>
          </ac:spMkLst>
        </pc:spChg>
        <pc:spChg chg="add mod">
          <ac:chgData name="Tyler Ince-Ingram" userId="1550ea03-eb3f-454c-baaa-467fc3908c06" providerId="ADAL" clId="{1C0C10AA-B656-4648-A2D6-071051BCAF52}" dt="2023-03-23T03:10:16.137" v="596" actId="20577"/>
          <ac:spMkLst>
            <pc:docMk/>
            <pc:sldMk cId="3428712855" sldId="431"/>
            <ac:spMk id="74" creationId="{74DE62D0-4EEB-4535-5E9C-5E3192F85AE6}"/>
          </ac:spMkLst>
        </pc:spChg>
        <pc:spChg chg="add mod">
          <ac:chgData name="Tyler Ince-Ingram" userId="1550ea03-eb3f-454c-baaa-467fc3908c06" providerId="ADAL" clId="{1C0C10AA-B656-4648-A2D6-071051BCAF52}" dt="2023-03-23T03:05:34.683" v="553" actId="207"/>
          <ac:spMkLst>
            <pc:docMk/>
            <pc:sldMk cId="3428712855" sldId="431"/>
            <ac:spMk id="77" creationId="{5DB11807-A3D1-4C1C-59DA-94D6A4CA5488}"/>
          </ac:spMkLst>
        </pc:spChg>
        <pc:spChg chg="add del mod">
          <ac:chgData name="Tyler Ince-Ingram" userId="1550ea03-eb3f-454c-baaa-467fc3908c06" providerId="ADAL" clId="{1C0C10AA-B656-4648-A2D6-071051BCAF52}" dt="2023-03-23T03:07:30.669" v="573" actId="478"/>
          <ac:spMkLst>
            <pc:docMk/>
            <pc:sldMk cId="3428712855" sldId="431"/>
            <ac:spMk id="80" creationId="{3F874E05-0939-91FB-084B-B3795A23DE45}"/>
          </ac:spMkLst>
        </pc:spChg>
        <pc:spChg chg="add del mod">
          <ac:chgData name="Tyler Ince-Ingram" userId="1550ea03-eb3f-454c-baaa-467fc3908c06" providerId="ADAL" clId="{1C0C10AA-B656-4648-A2D6-071051BCAF52}" dt="2023-03-23T03:07:29.212" v="571" actId="478"/>
          <ac:spMkLst>
            <pc:docMk/>
            <pc:sldMk cId="3428712855" sldId="431"/>
            <ac:spMk id="84" creationId="{515CDCFA-EE61-D82F-84E9-FA4917962424}"/>
          </ac:spMkLst>
        </pc:spChg>
        <pc:spChg chg="add del mod">
          <ac:chgData name="Tyler Ince-Ingram" userId="1550ea03-eb3f-454c-baaa-467fc3908c06" providerId="ADAL" clId="{1C0C10AA-B656-4648-A2D6-071051BCAF52}" dt="2023-03-23T03:07:30.151" v="572" actId="478"/>
          <ac:spMkLst>
            <pc:docMk/>
            <pc:sldMk cId="3428712855" sldId="431"/>
            <ac:spMk id="87" creationId="{0D9F4678-9982-45A1-4FB6-047348893F82}"/>
          </ac:spMkLst>
        </pc:spChg>
        <pc:spChg chg="add mod">
          <ac:chgData name="Tyler Ince-Ingram" userId="1550ea03-eb3f-454c-baaa-467fc3908c06" providerId="ADAL" clId="{1C0C10AA-B656-4648-A2D6-071051BCAF52}" dt="2023-03-23T03:20:03.014" v="647" actId="20577"/>
          <ac:spMkLst>
            <pc:docMk/>
            <pc:sldMk cId="3428712855" sldId="431"/>
            <ac:spMk id="88" creationId="{95448CE2-845D-8C52-3BDC-8426CEF4698C}"/>
          </ac:spMkLst>
        </pc:spChg>
        <pc:spChg chg="add mod">
          <ac:chgData name="Tyler Ince-Ingram" userId="1550ea03-eb3f-454c-baaa-467fc3908c06" providerId="ADAL" clId="{1C0C10AA-B656-4648-A2D6-071051BCAF52}" dt="2023-03-23T03:20:10.702" v="649" actId="20577"/>
          <ac:spMkLst>
            <pc:docMk/>
            <pc:sldMk cId="3428712855" sldId="431"/>
            <ac:spMk id="89" creationId="{A1BB1A00-67AD-6135-360B-B46C6FBB176B}"/>
          </ac:spMkLst>
        </pc:spChg>
        <pc:spChg chg="add mod">
          <ac:chgData name="Tyler Ince-Ingram" userId="1550ea03-eb3f-454c-baaa-467fc3908c06" providerId="ADAL" clId="{1C0C10AA-B656-4648-A2D6-071051BCAF52}" dt="2023-03-23T03:20:18.759" v="652" actId="20577"/>
          <ac:spMkLst>
            <pc:docMk/>
            <pc:sldMk cId="3428712855" sldId="431"/>
            <ac:spMk id="90" creationId="{3BE9158B-72B0-1310-1F6F-AC4E726079D9}"/>
          </ac:spMkLst>
        </pc:spChg>
        <pc:spChg chg="add mod">
          <ac:chgData name="Tyler Ince-Ingram" userId="1550ea03-eb3f-454c-baaa-467fc3908c06" providerId="ADAL" clId="{1C0C10AA-B656-4648-A2D6-071051BCAF52}" dt="2023-03-23T03:20:34.798" v="655" actId="20577"/>
          <ac:spMkLst>
            <pc:docMk/>
            <pc:sldMk cId="3428712855" sldId="431"/>
            <ac:spMk id="91" creationId="{E38FDC45-6688-6949-1CA6-1CC1A6FF551B}"/>
          </ac:spMkLst>
        </pc:spChg>
        <pc:grpChg chg="add mod">
          <ac:chgData name="Tyler Ince-Ingram" userId="1550ea03-eb3f-454c-baaa-467fc3908c06" providerId="ADAL" clId="{1C0C10AA-B656-4648-A2D6-071051BCAF52}" dt="2023-03-23T02:55:03.751" v="443" actId="164"/>
          <ac:grpSpMkLst>
            <pc:docMk/>
            <pc:sldMk cId="3428712855" sldId="431"/>
            <ac:grpSpMk id="22" creationId="{75C0ADC8-A87C-6DED-1E66-F02190D96D06}"/>
          </ac:grpSpMkLst>
        </pc:grpChg>
        <pc:grpChg chg="add del mod">
          <ac:chgData name="Tyler Ince-Ingram" userId="1550ea03-eb3f-454c-baaa-467fc3908c06" providerId="ADAL" clId="{1C0C10AA-B656-4648-A2D6-071051BCAF52}" dt="2023-03-23T02:56:57.684" v="455" actId="478"/>
          <ac:grpSpMkLst>
            <pc:docMk/>
            <pc:sldMk cId="3428712855" sldId="431"/>
            <ac:grpSpMk id="39" creationId="{07D7B4E8-43F3-63D0-0B5E-27BEFDC4C1A1}"/>
          </ac:grpSpMkLst>
        </pc:grpChg>
        <pc:grpChg chg="add del mod">
          <ac:chgData name="Tyler Ince-Ingram" userId="1550ea03-eb3f-454c-baaa-467fc3908c06" providerId="ADAL" clId="{1C0C10AA-B656-4648-A2D6-071051BCAF52}" dt="2023-03-23T02:56:57.684" v="455" actId="478"/>
          <ac:grpSpMkLst>
            <pc:docMk/>
            <pc:sldMk cId="3428712855" sldId="431"/>
            <ac:grpSpMk id="40" creationId="{142F1E56-ECE9-600D-9091-143E397B1375}"/>
          </ac:grpSpMkLst>
        </pc:grpChg>
        <pc:grpChg chg="mod">
          <ac:chgData name="Tyler Ince-Ingram" userId="1550ea03-eb3f-454c-baaa-467fc3908c06" providerId="ADAL" clId="{1C0C10AA-B656-4648-A2D6-071051BCAF52}" dt="2023-03-23T02:55:12.956" v="447"/>
          <ac:grpSpMkLst>
            <pc:docMk/>
            <pc:sldMk cId="3428712855" sldId="431"/>
            <ac:grpSpMk id="41" creationId="{13296E0C-0204-115D-0FE1-EB0BD6AD3E95}"/>
          </ac:grpSpMkLst>
        </pc:grpChg>
        <pc:grpChg chg="add del mod">
          <ac:chgData name="Tyler Ince-Ingram" userId="1550ea03-eb3f-454c-baaa-467fc3908c06" providerId="ADAL" clId="{1C0C10AA-B656-4648-A2D6-071051BCAF52}" dt="2023-03-23T03:01:58.331" v="489" actId="165"/>
          <ac:grpSpMkLst>
            <pc:docMk/>
            <pc:sldMk cId="3428712855" sldId="431"/>
            <ac:grpSpMk id="73" creationId="{91B17DBE-F4DD-5909-3927-19D4C9B8FB8D}"/>
          </ac:grpSpMkLst>
        </pc:grpChg>
        <pc:grpChg chg="add mod">
          <ac:chgData name="Tyler Ince-Ingram" userId="1550ea03-eb3f-454c-baaa-467fc3908c06" providerId="ADAL" clId="{1C0C10AA-B656-4648-A2D6-071051BCAF52}" dt="2023-03-23T03:22:43.044" v="666" actId="164"/>
          <ac:grpSpMkLst>
            <pc:docMk/>
            <pc:sldMk cId="3428712855" sldId="431"/>
            <ac:grpSpMk id="103" creationId="{0A596D6F-22D8-854F-C57A-EC80265AA875}"/>
          </ac:grpSpMkLst>
        </pc:grpChg>
        <pc:picChg chg="add del mod">
          <ac:chgData name="Tyler Ince-Ingram" userId="1550ea03-eb3f-454c-baaa-467fc3908c06" providerId="ADAL" clId="{1C0C10AA-B656-4648-A2D6-071051BCAF52}" dt="2023-03-23T02:58:14.029" v="466" actId="478"/>
          <ac:picMkLst>
            <pc:docMk/>
            <pc:sldMk cId="3428712855" sldId="431"/>
            <ac:picMk id="68" creationId="{5E2CC045-8372-6793-9CCD-11A2C3D31F3F}"/>
          </ac:picMkLst>
        </pc:picChg>
        <pc:picChg chg="add mod">
          <ac:chgData name="Tyler Ince-Ingram" userId="1550ea03-eb3f-454c-baaa-467fc3908c06" providerId="ADAL" clId="{1C0C10AA-B656-4648-A2D6-071051BCAF52}" dt="2023-03-23T03:00:27.899" v="480" actId="1076"/>
          <ac:picMkLst>
            <pc:docMk/>
            <pc:sldMk cId="3428712855" sldId="431"/>
            <ac:picMk id="69" creationId="{6358CAD3-D3E2-73A4-01E1-28B9836E213E}"/>
          </ac:picMkLst>
        </pc:picChg>
        <pc:picChg chg="add mod">
          <ac:chgData name="Tyler Ince-Ingram" userId="1550ea03-eb3f-454c-baaa-467fc3908c06" providerId="ADAL" clId="{1C0C10AA-B656-4648-A2D6-071051BCAF52}" dt="2023-03-23T03:20:17.160" v="651" actId="1076"/>
          <ac:picMkLst>
            <pc:docMk/>
            <pc:sldMk cId="3428712855" sldId="431"/>
            <ac:picMk id="100" creationId="{B3D5BD3A-6B96-46CF-058F-6FB10C351572}"/>
          </ac:picMkLst>
        </pc:picChg>
        <pc:picChg chg="add mod">
          <ac:chgData name="Tyler Ince-Ingram" userId="1550ea03-eb3f-454c-baaa-467fc3908c06" providerId="ADAL" clId="{1C0C10AA-B656-4648-A2D6-071051BCAF52}" dt="2023-03-23T03:20:32.749" v="654" actId="1076"/>
          <ac:picMkLst>
            <pc:docMk/>
            <pc:sldMk cId="3428712855" sldId="431"/>
            <ac:picMk id="101" creationId="{927F2A8E-2EFF-433C-6D94-97769AC97F21}"/>
          </ac:picMkLst>
        </pc:picChg>
        <pc:picChg chg="add mod">
          <ac:chgData name="Tyler Ince-Ingram" userId="1550ea03-eb3f-454c-baaa-467fc3908c06" providerId="ADAL" clId="{1C0C10AA-B656-4648-A2D6-071051BCAF52}" dt="2023-03-23T03:20:38.951" v="657" actId="1076"/>
          <ac:picMkLst>
            <pc:docMk/>
            <pc:sldMk cId="3428712855" sldId="431"/>
            <ac:picMk id="102" creationId="{17F5E292-1A46-26AE-1DAB-CFC4E4AAA8B8}"/>
          </ac:picMkLst>
        </pc:picChg>
        <pc:picChg chg="add del mod">
          <ac:chgData name="Tyler Ince-Ingram" userId="1550ea03-eb3f-454c-baaa-467fc3908c06" providerId="ADAL" clId="{1C0C10AA-B656-4648-A2D6-071051BCAF52}" dt="2023-03-23T02:43:41.231" v="363" actId="478"/>
          <ac:picMkLst>
            <pc:docMk/>
            <pc:sldMk cId="3428712855" sldId="431"/>
            <ac:picMk id="1026" creationId="{8D2CDAE2-FD37-CCD1-E61C-734146918016}"/>
          </ac:picMkLst>
        </pc:picChg>
        <pc:picChg chg="add del mod">
          <ac:chgData name="Tyler Ince-Ingram" userId="1550ea03-eb3f-454c-baaa-467fc3908c06" providerId="ADAL" clId="{1C0C10AA-B656-4648-A2D6-071051BCAF52}" dt="2023-03-23T02:56:57.684" v="455" actId="478"/>
          <ac:picMkLst>
            <pc:docMk/>
            <pc:sldMk cId="3428712855" sldId="431"/>
            <ac:picMk id="1028" creationId="{54CA09C7-6703-D24E-1631-6E2CB15BC5C8}"/>
          </ac:picMkLst>
        </pc:picChg>
        <pc:picChg chg="add del">
          <ac:chgData name="Tyler Ince-Ingram" userId="1550ea03-eb3f-454c-baaa-467fc3908c06" providerId="ADAL" clId="{1C0C10AA-B656-4648-A2D6-071051BCAF52}" dt="2023-03-23T02:58:31.403" v="468" actId="478"/>
          <ac:picMkLst>
            <pc:docMk/>
            <pc:sldMk cId="3428712855" sldId="431"/>
            <ac:picMk id="1030" creationId="{B67E04C9-F4BD-FE15-8FD7-1009EF332A39}"/>
          </ac:picMkLst>
        </pc:picChg>
        <pc:picChg chg="add del mod">
          <ac:chgData name="Tyler Ince-Ingram" userId="1550ea03-eb3f-454c-baaa-467fc3908c06" providerId="ADAL" clId="{1C0C10AA-B656-4648-A2D6-071051BCAF52}" dt="2023-03-23T02:58:42.736" v="471" actId="478"/>
          <ac:picMkLst>
            <pc:docMk/>
            <pc:sldMk cId="3428712855" sldId="431"/>
            <ac:picMk id="1032" creationId="{3411F0CF-7E30-A034-DB4A-F1855A4B3623}"/>
          </ac:picMkLst>
        </pc:picChg>
        <pc:picChg chg="add del mod">
          <ac:chgData name="Tyler Ince-Ingram" userId="1550ea03-eb3f-454c-baaa-467fc3908c06" providerId="ADAL" clId="{1C0C10AA-B656-4648-A2D6-071051BCAF52}" dt="2023-03-23T02:58:51.672" v="474" actId="478"/>
          <ac:picMkLst>
            <pc:docMk/>
            <pc:sldMk cId="3428712855" sldId="431"/>
            <ac:picMk id="1034" creationId="{24711ACA-A4DD-8DC3-1267-8C46394A2B4A}"/>
          </ac:picMkLst>
        </pc:picChg>
        <pc:picChg chg="add del mod">
          <ac:chgData name="Tyler Ince-Ingram" userId="1550ea03-eb3f-454c-baaa-467fc3908c06" providerId="ADAL" clId="{1C0C10AA-B656-4648-A2D6-071051BCAF52}" dt="2023-03-23T02:59:03.169" v="477" actId="478"/>
          <ac:picMkLst>
            <pc:docMk/>
            <pc:sldMk cId="3428712855" sldId="431"/>
            <ac:picMk id="1036" creationId="{F6C7CF5A-062F-4C81-DB1C-43B154FF30A2}"/>
          </ac:picMkLst>
        </pc:picChg>
        <pc:picChg chg="add del">
          <ac:chgData name="Tyler Ince-Ingram" userId="1550ea03-eb3f-454c-baaa-467fc3908c06" providerId="ADAL" clId="{1C0C10AA-B656-4648-A2D6-071051BCAF52}" dt="2023-03-23T03:09:22.717" v="589" actId="478"/>
          <ac:picMkLst>
            <pc:docMk/>
            <pc:sldMk cId="3428712855" sldId="431"/>
            <ac:picMk id="1038" creationId="{CEA0C089-9849-9A8A-4A43-BCF02DB80BF5}"/>
          </ac:picMkLst>
        </pc:picChg>
        <pc:picChg chg="add mod">
          <ac:chgData name="Tyler Ince-Ingram" userId="1550ea03-eb3f-454c-baaa-467fc3908c06" providerId="ADAL" clId="{1C0C10AA-B656-4648-A2D6-071051BCAF52}" dt="2023-03-23T03:10:11.209" v="595" actId="1076"/>
          <ac:picMkLst>
            <pc:docMk/>
            <pc:sldMk cId="3428712855" sldId="431"/>
            <ac:picMk id="1040" creationId="{9B29554F-A299-5422-DFCD-2621AEFDD4BC}"/>
          </ac:picMkLst>
        </pc:picChg>
        <pc:picChg chg="add del mod">
          <ac:chgData name="Tyler Ince-Ingram" userId="1550ea03-eb3f-454c-baaa-467fc3908c06" providerId="ADAL" clId="{1C0C10AA-B656-4648-A2D6-071051BCAF52}" dt="2023-03-23T03:14:11.016" v="605" actId="478"/>
          <ac:picMkLst>
            <pc:docMk/>
            <pc:sldMk cId="3428712855" sldId="431"/>
            <ac:picMk id="1042" creationId="{FC15F351-5A38-4A62-00F8-806C0E1AABD5}"/>
          </ac:picMkLst>
        </pc:picChg>
        <pc:picChg chg="add del mod">
          <ac:chgData name="Tyler Ince-Ingram" userId="1550ea03-eb3f-454c-baaa-467fc3908c06" providerId="ADAL" clId="{1C0C10AA-B656-4648-A2D6-071051BCAF52}" dt="2023-03-23T03:14:10.442" v="604" actId="478"/>
          <ac:picMkLst>
            <pc:docMk/>
            <pc:sldMk cId="3428712855" sldId="431"/>
            <ac:picMk id="1044" creationId="{26E315D7-6972-3FE0-54A8-594987863196}"/>
          </ac:picMkLst>
        </pc:picChg>
        <pc:picChg chg="add mod">
          <ac:chgData name="Tyler Ince-Ingram" userId="1550ea03-eb3f-454c-baaa-467fc3908c06" providerId="ADAL" clId="{1C0C10AA-B656-4648-A2D6-071051BCAF52}" dt="2023-03-23T03:14:54.716" v="614" actId="1076"/>
          <ac:picMkLst>
            <pc:docMk/>
            <pc:sldMk cId="3428712855" sldId="431"/>
            <ac:picMk id="1046" creationId="{803C34C2-6E4E-DF98-5298-463176C50127}"/>
          </ac:picMkLst>
        </pc:picChg>
        <pc:picChg chg="add del">
          <ac:chgData name="Tyler Ince-Ingram" userId="1550ea03-eb3f-454c-baaa-467fc3908c06" providerId="ADAL" clId="{1C0C10AA-B656-4648-A2D6-071051BCAF52}" dt="2023-03-23T03:17:00.699" v="624" actId="478"/>
          <ac:picMkLst>
            <pc:docMk/>
            <pc:sldMk cId="3428712855" sldId="431"/>
            <ac:picMk id="1048" creationId="{EF0388E0-9794-5FEE-B543-31539DF0C18D}"/>
          </ac:picMkLst>
        </pc:picChg>
        <pc:picChg chg="add mod">
          <ac:chgData name="Tyler Ince-Ingram" userId="1550ea03-eb3f-454c-baaa-467fc3908c06" providerId="ADAL" clId="{1C0C10AA-B656-4648-A2D6-071051BCAF52}" dt="2023-03-23T03:23:54.874" v="675" actId="1076"/>
          <ac:picMkLst>
            <pc:docMk/>
            <pc:sldMk cId="3428712855" sldId="431"/>
            <ac:picMk id="1050" creationId="{C10FE2FB-930A-1D21-90C5-CDD60BBA8E10}"/>
          </ac:picMkLst>
        </pc:picChg>
        <pc:cxnChg chg="add mod">
          <ac:chgData name="Tyler Ince-Ingram" userId="1550ea03-eb3f-454c-baaa-467fc3908c06" providerId="ADAL" clId="{1C0C10AA-B656-4648-A2D6-071051BCAF52}" dt="2023-03-23T02:48:10.061" v="389" actId="14100"/>
          <ac:cxnSpMkLst>
            <pc:docMk/>
            <pc:sldMk cId="3428712855" sldId="431"/>
            <ac:cxnSpMk id="7" creationId="{2C00CDB4-29F1-EC14-2A28-8D48AD569820}"/>
          </ac:cxnSpMkLst>
        </pc:cxnChg>
        <pc:cxnChg chg="add mod">
          <ac:chgData name="Tyler Ince-Ingram" userId="1550ea03-eb3f-454c-baaa-467fc3908c06" providerId="ADAL" clId="{1C0C10AA-B656-4648-A2D6-071051BCAF52}" dt="2023-03-23T02:47:32.340" v="383" actId="1582"/>
          <ac:cxnSpMkLst>
            <pc:docMk/>
            <pc:sldMk cId="3428712855" sldId="431"/>
            <ac:cxnSpMk id="8" creationId="{488B49D4-138C-AFA3-9572-6187EA3A1440}"/>
          </ac:cxnSpMkLst>
        </pc:cxnChg>
        <pc:cxnChg chg="add mod">
          <ac:chgData name="Tyler Ince-Ingram" userId="1550ea03-eb3f-454c-baaa-467fc3908c06" providerId="ADAL" clId="{1C0C10AA-B656-4648-A2D6-071051BCAF52}" dt="2023-03-23T02:48:44.972" v="393" actId="14100"/>
          <ac:cxnSpMkLst>
            <pc:docMk/>
            <pc:sldMk cId="3428712855" sldId="431"/>
            <ac:cxnSpMk id="11" creationId="{30A7782D-524E-BAFC-A3CA-2353B568AF34}"/>
          </ac:cxnSpMkLst>
        </pc:cxnChg>
        <pc:cxnChg chg="add mod">
          <ac:chgData name="Tyler Ince-Ingram" userId="1550ea03-eb3f-454c-baaa-467fc3908c06" providerId="ADAL" clId="{1C0C10AA-B656-4648-A2D6-071051BCAF52}" dt="2023-03-23T02:47:32.340" v="383" actId="1582"/>
          <ac:cxnSpMkLst>
            <pc:docMk/>
            <pc:sldMk cId="3428712855" sldId="431"/>
            <ac:cxnSpMk id="15" creationId="{B587C3A4-8D4C-8B0E-9F06-77B7450ADF0C}"/>
          </ac:cxnSpMkLst>
        </pc:cxnChg>
        <pc:cxnChg chg="mod">
          <ac:chgData name="Tyler Ince-Ingram" userId="1550ea03-eb3f-454c-baaa-467fc3908c06" providerId="ADAL" clId="{1C0C10AA-B656-4648-A2D6-071051BCAF52}" dt="2023-03-23T02:55:32.323" v="450" actId="1076"/>
          <ac:cxnSpMkLst>
            <pc:docMk/>
            <pc:sldMk cId="3428712855" sldId="431"/>
            <ac:cxnSpMk id="55" creationId="{4EDB5560-02A4-DD6D-0BB8-4570CEBB9CF5}"/>
          </ac:cxnSpMkLst>
        </pc:cxnChg>
        <pc:cxnChg chg="mod">
          <ac:chgData name="Tyler Ince-Ingram" userId="1550ea03-eb3f-454c-baaa-467fc3908c06" providerId="ADAL" clId="{1C0C10AA-B656-4648-A2D6-071051BCAF52}" dt="2023-03-23T02:55:12.956" v="447"/>
          <ac:cxnSpMkLst>
            <pc:docMk/>
            <pc:sldMk cId="3428712855" sldId="431"/>
            <ac:cxnSpMk id="56" creationId="{CF632262-E165-6993-AC24-B7778A2AB03F}"/>
          </ac:cxnSpMkLst>
        </pc:cxnChg>
        <pc:cxnChg chg="mod">
          <ac:chgData name="Tyler Ince-Ingram" userId="1550ea03-eb3f-454c-baaa-467fc3908c06" providerId="ADAL" clId="{1C0C10AA-B656-4648-A2D6-071051BCAF52}" dt="2023-03-23T02:56:10.903" v="453" actId="1076"/>
          <ac:cxnSpMkLst>
            <pc:docMk/>
            <pc:sldMk cId="3428712855" sldId="431"/>
            <ac:cxnSpMk id="60" creationId="{AE056F0E-0287-3680-0885-35807898E9D6}"/>
          </ac:cxnSpMkLst>
        </pc:cxnChg>
        <pc:cxnChg chg="mod">
          <ac:chgData name="Tyler Ince-Ingram" userId="1550ea03-eb3f-454c-baaa-467fc3908c06" providerId="ADAL" clId="{1C0C10AA-B656-4648-A2D6-071051BCAF52}" dt="2023-03-23T02:55:12.956" v="447"/>
          <ac:cxnSpMkLst>
            <pc:docMk/>
            <pc:sldMk cId="3428712855" sldId="431"/>
            <ac:cxnSpMk id="61" creationId="{4B38F3A7-FE4F-5072-B0B8-6FEF1E7573DB}"/>
          </ac:cxnSpMkLst>
        </pc:cxnChg>
        <pc:cxnChg chg="add del mod">
          <ac:chgData name="Tyler Ince-Ingram" userId="1550ea03-eb3f-454c-baaa-467fc3908c06" providerId="ADAL" clId="{1C0C10AA-B656-4648-A2D6-071051BCAF52}" dt="2023-03-23T02:57:44.766" v="461" actId="11529"/>
          <ac:cxnSpMkLst>
            <pc:docMk/>
            <pc:sldMk cId="3428712855" sldId="431"/>
            <ac:cxnSpMk id="65" creationId="{B1D08D7E-3B42-8212-6C02-C746C038E4E8}"/>
          </ac:cxnSpMkLst>
        </pc:cxnChg>
        <pc:cxnChg chg="add del mod">
          <ac:chgData name="Tyler Ince-Ingram" userId="1550ea03-eb3f-454c-baaa-467fc3908c06" providerId="ADAL" clId="{1C0C10AA-B656-4648-A2D6-071051BCAF52}" dt="2023-03-23T03:01:27.146" v="481" actId="478"/>
          <ac:cxnSpMkLst>
            <pc:docMk/>
            <pc:sldMk cId="3428712855" sldId="431"/>
            <ac:cxnSpMk id="67" creationId="{B7237024-865A-507B-87E8-1F8C5FC7968B}"/>
          </ac:cxnSpMkLst>
        </pc:cxnChg>
        <pc:cxnChg chg="add del mod">
          <ac:chgData name="Tyler Ince-Ingram" userId="1550ea03-eb3f-454c-baaa-467fc3908c06" providerId="ADAL" clId="{1C0C10AA-B656-4648-A2D6-071051BCAF52}" dt="2023-03-23T03:26:46.145" v="707" actId="478"/>
          <ac:cxnSpMkLst>
            <pc:docMk/>
            <pc:sldMk cId="3428712855" sldId="431"/>
            <ac:cxnSpMk id="76" creationId="{E1D629DB-2D83-99C6-3929-D09220E00381}"/>
          </ac:cxnSpMkLst>
        </pc:cxnChg>
        <pc:cxnChg chg="add del mod">
          <ac:chgData name="Tyler Ince-Ingram" userId="1550ea03-eb3f-454c-baaa-467fc3908c06" providerId="ADAL" clId="{1C0C10AA-B656-4648-A2D6-071051BCAF52}" dt="2023-03-23T03:15:14.480" v="615" actId="478"/>
          <ac:cxnSpMkLst>
            <pc:docMk/>
            <pc:sldMk cId="3428712855" sldId="431"/>
            <ac:cxnSpMk id="79" creationId="{EE6F6C9F-08AC-8A81-DE52-6D6BCA5F5B10}"/>
          </ac:cxnSpMkLst>
        </pc:cxnChg>
        <pc:cxnChg chg="add mod">
          <ac:chgData name="Tyler Ince-Ingram" userId="1550ea03-eb3f-454c-baaa-467fc3908c06" providerId="ADAL" clId="{1C0C10AA-B656-4648-A2D6-071051BCAF52}" dt="2023-03-23T03:22:43.044" v="666" actId="164"/>
          <ac:cxnSpMkLst>
            <pc:docMk/>
            <pc:sldMk cId="3428712855" sldId="431"/>
            <ac:cxnSpMk id="93" creationId="{3D81984E-D69D-AC70-2509-780ADA210DA1}"/>
          </ac:cxnSpMkLst>
        </pc:cxnChg>
        <pc:cxnChg chg="add mod">
          <ac:chgData name="Tyler Ince-Ingram" userId="1550ea03-eb3f-454c-baaa-467fc3908c06" providerId="ADAL" clId="{1C0C10AA-B656-4648-A2D6-071051BCAF52}" dt="2023-03-23T03:22:43.044" v="666" actId="164"/>
          <ac:cxnSpMkLst>
            <pc:docMk/>
            <pc:sldMk cId="3428712855" sldId="431"/>
            <ac:cxnSpMk id="95" creationId="{0FCB9712-2D6F-6321-55FE-E879FC784D5B}"/>
          </ac:cxnSpMkLst>
        </pc:cxnChg>
        <pc:cxnChg chg="add mod">
          <ac:chgData name="Tyler Ince-Ingram" userId="1550ea03-eb3f-454c-baaa-467fc3908c06" providerId="ADAL" clId="{1C0C10AA-B656-4648-A2D6-071051BCAF52}" dt="2023-03-23T03:22:43.044" v="666" actId="164"/>
          <ac:cxnSpMkLst>
            <pc:docMk/>
            <pc:sldMk cId="3428712855" sldId="431"/>
            <ac:cxnSpMk id="98" creationId="{E6C2C75E-2384-3EB1-88A9-8D15E6121501}"/>
          </ac:cxnSpMkLst>
        </pc:cxnChg>
        <pc:cxnChg chg="add mod">
          <ac:chgData name="Tyler Ince-Ingram" userId="1550ea03-eb3f-454c-baaa-467fc3908c06" providerId="ADAL" clId="{1C0C10AA-B656-4648-A2D6-071051BCAF52}" dt="2023-03-23T03:22:43.044" v="666" actId="164"/>
          <ac:cxnSpMkLst>
            <pc:docMk/>
            <pc:sldMk cId="3428712855" sldId="431"/>
            <ac:cxnSpMk id="99" creationId="{0AA4A5BF-71EA-C0C3-8D83-64D59A717994}"/>
          </ac:cxnSpMkLst>
        </pc:cxnChg>
        <pc:cxnChg chg="add mod">
          <ac:chgData name="Tyler Ince-Ingram" userId="1550ea03-eb3f-454c-baaa-467fc3908c06" providerId="ADAL" clId="{1C0C10AA-B656-4648-A2D6-071051BCAF52}" dt="2023-03-23T03:26:55.947" v="710" actId="208"/>
          <ac:cxnSpMkLst>
            <pc:docMk/>
            <pc:sldMk cId="3428712855" sldId="431"/>
            <ac:cxnSpMk id="106" creationId="{91A10036-1584-2B63-6334-DDB4E1ADA662}"/>
          </ac:cxnSpMkLst>
        </pc:cxnChg>
      </pc:sldChg>
      <pc:sldChg chg="modNotesTx">
        <pc:chgData name="Tyler Ince-Ingram" userId="1550ea03-eb3f-454c-baaa-467fc3908c06" providerId="ADAL" clId="{1C0C10AA-B656-4648-A2D6-071051BCAF52}" dt="2023-03-23T06:17:18.718" v="2145"/>
        <pc:sldMkLst>
          <pc:docMk/>
          <pc:sldMk cId="778318522" sldId="432"/>
        </pc:sldMkLst>
      </pc:sldChg>
      <pc:sldChg chg="addSp delSp modSp mod modAnim">
        <pc:chgData name="Tyler Ince-Ingram" userId="1550ea03-eb3f-454c-baaa-467fc3908c06" providerId="ADAL" clId="{1C0C10AA-B656-4648-A2D6-071051BCAF52}" dt="2023-03-23T07:00:23.332" v="2450"/>
        <pc:sldMkLst>
          <pc:docMk/>
          <pc:sldMk cId="2004461246" sldId="433"/>
        </pc:sldMkLst>
        <pc:spChg chg="mod">
          <ac:chgData name="Tyler Ince-Ingram" userId="1550ea03-eb3f-454c-baaa-467fc3908c06" providerId="ADAL" clId="{1C0C10AA-B656-4648-A2D6-071051BCAF52}" dt="2023-03-23T04:12:43.182" v="1073" actId="1076"/>
          <ac:spMkLst>
            <pc:docMk/>
            <pc:sldMk cId="2004461246" sldId="433"/>
            <ac:spMk id="2" creationId="{5B639B3D-425E-BADF-930D-5E28339D554E}"/>
          </ac:spMkLst>
        </pc:spChg>
        <pc:spChg chg="add mod">
          <ac:chgData name="Tyler Ince-Ingram" userId="1550ea03-eb3f-454c-baaa-467fc3908c06" providerId="ADAL" clId="{1C0C10AA-B656-4648-A2D6-071051BCAF52}" dt="2023-03-23T04:03:39.843" v="1017" actId="12788"/>
          <ac:spMkLst>
            <pc:docMk/>
            <pc:sldMk cId="2004461246" sldId="433"/>
            <ac:spMk id="5" creationId="{825841FB-358C-D463-79DA-59B044ECC17C}"/>
          </ac:spMkLst>
        </pc:spChg>
        <pc:spChg chg="add mod topLvl">
          <ac:chgData name="Tyler Ince-Ingram" userId="1550ea03-eb3f-454c-baaa-467fc3908c06" providerId="ADAL" clId="{1C0C10AA-B656-4648-A2D6-071051BCAF52}" dt="2023-03-23T04:03:39.843" v="1017" actId="12788"/>
          <ac:spMkLst>
            <pc:docMk/>
            <pc:sldMk cId="2004461246" sldId="433"/>
            <ac:spMk id="10" creationId="{AD23B624-5BF8-7149-7255-BB2C533CF15D}"/>
          </ac:spMkLst>
        </pc:spChg>
        <pc:spChg chg="add mod topLvl">
          <ac:chgData name="Tyler Ince-Ingram" userId="1550ea03-eb3f-454c-baaa-467fc3908c06" providerId="ADAL" clId="{1C0C10AA-B656-4648-A2D6-071051BCAF52}" dt="2023-03-23T04:06:24.429" v="1034" actId="555"/>
          <ac:spMkLst>
            <pc:docMk/>
            <pc:sldMk cId="2004461246" sldId="433"/>
            <ac:spMk id="11" creationId="{645BB6A2-AD5E-ABD1-3BFA-D94BC911F5D4}"/>
          </ac:spMkLst>
        </pc:spChg>
        <pc:spChg chg="add del mod">
          <ac:chgData name="Tyler Ince-Ingram" userId="1550ea03-eb3f-454c-baaa-467fc3908c06" providerId="ADAL" clId="{1C0C10AA-B656-4648-A2D6-071051BCAF52}" dt="2023-03-23T03:56:45.547" v="947" actId="478"/>
          <ac:spMkLst>
            <pc:docMk/>
            <pc:sldMk cId="2004461246" sldId="433"/>
            <ac:spMk id="12" creationId="{974FFFAC-FBC3-0A7D-A452-A22E84FE3AE6}"/>
          </ac:spMkLst>
        </pc:spChg>
        <pc:spChg chg="add mod topLvl">
          <ac:chgData name="Tyler Ince-Ingram" userId="1550ea03-eb3f-454c-baaa-467fc3908c06" providerId="ADAL" clId="{1C0C10AA-B656-4648-A2D6-071051BCAF52}" dt="2023-03-23T04:33:22.707" v="1164" actId="14100"/>
          <ac:spMkLst>
            <pc:docMk/>
            <pc:sldMk cId="2004461246" sldId="433"/>
            <ac:spMk id="13" creationId="{4A9D923C-A7FD-3452-33FF-9D4A7E0A06F4}"/>
          </ac:spMkLst>
        </pc:spChg>
        <pc:spChg chg="add mod topLvl">
          <ac:chgData name="Tyler Ince-Ingram" userId="1550ea03-eb3f-454c-baaa-467fc3908c06" providerId="ADAL" clId="{1C0C10AA-B656-4648-A2D6-071051BCAF52}" dt="2023-03-23T04:03:35.195" v="1016" actId="165"/>
          <ac:spMkLst>
            <pc:docMk/>
            <pc:sldMk cId="2004461246" sldId="433"/>
            <ac:spMk id="14" creationId="{0BAD2583-40F5-ACAF-612D-FF2AA0C9F0C8}"/>
          </ac:spMkLst>
        </pc:spChg>
        <pc:spChg chg="add mod topLvl">
          <ac:chgData name="Tyler Ince-Ingram" userId="1550ea03-eb3f-454c-baaa-467fc3908c06" providerId="ADAL" clId="{1C0C10AA-B656-4648-A2D6-071051BCAF52}" dt="2023-03-23T04:03:35.195" v="1016" actId="165"/>
          <ac:spMkLst>
            <pc:docMk/>
            <pc:sldMk cId="2004461246" sldId="433"/>
            <ac:spMk id="15" creationId="{6BE29FCE-8563-CA41-E5B7-BDD65D03D14E}"/>
          </ac:spMkLst>
        </pc:spChg>
        <pc:spChg chg="add mod topLvl">
          <ac:chgData name="Tyler Ince-Ingram" userId="1550ea03-eb3f-454c-baaa-467fc3908c06" providerId="ADAL" clId="{1C0C10AA-B656-4648-A2D6-071051BCAF52}" dt="2023-03-23T04:03:35.195" v="1016" actId="165"/>
          <ac:spMkLst>
            <pc:docMk/>
            <pc:sldMk cId="2004461246" sldId="433"/>
            <ac:spMk id="16" creationId="{474D07CE-2840-6CAB-533B-3CDFAE1E239E}"/>
          </ac:spMkLst>
        </pc:spChg>
        <pc:spChg chg="add mod topLvl">
          <ac:chgData name="Tyler Ince-Ingram" userId="1550ea03-eb3f-454c-baaa-467fc3908c06" providerId="ADAL" clId="{1C0C10AA-B656-4648-A2D6-071051BCAF52}" dt="2023-03-23T04:03:35.195" v="1016" actId="165"/>
          <ac:spMkLst>
            <pc:docMk/>
            <pc:sldMk cId="2004461246" sldId="433"/>
            <ac:spMk id="19" creationId="{FF0AEB59-2EC0-B4B0-52ED-72574200590B}"/>
          </ac:spMkLst>
        </pc:spChg>
        <pc:spChg chg="add del mod">
          <ac:chgData name="Tyler Ince-Ingram" userId="1550ea03-eb3f-454c-baaa-467fc3908c06" providerId="ADAL" clId="{1C0C10AA-B656-4648-A2D6-071051BCAF52}" dt="2023-03-23T03:56:45.547" v="947" actId="478"/>
          <ac:spMkLst>
            <pc:docMk/>
            <pc:sldMk cId="2004461246" sldId="433"/>
            <ac:spMk id="21" creationId="{82EC301C-C70D-091B-BB58-520758A4CD51}"/>
          </ac:spMkLst>
        </pc:spChg>
        <pc:spChg chg="add del mod">
          <ac:chgData name="Tyler Ince-Ingram" userId="1550ea03-eb3f-454c-baaa-467fc3908c06" providerId="ADAL" clId="{1C0C10AA-B656-4648-A2D6-071051BCAF52}" dt="2023-03-23T03:56:45.547" v="947" actId="478"/>
          <ac:spMkLst>
            <pc:docMk/>
            <pc:sldMk cId="2004461246" sldId="433"/>
            <ac:spMk id="22" creationId="{B5174B4E-1FB2-D85B-24C6-F7D4C098635E}"/>
          </ac:spMkLst>
        </pc:spChg>
        <pc:spChg chg="add mod topLvl">
          <ac:chgData name="Tyler Ince-Ingram" userId="1550ea03-eb3f-454c-baaa-467fc3908c06" providerId="ADAL" clId="{1C0C10AA-B656-4648-A2D6-071051BCAF52}" dt="2023-03-23T04:01:07.530" v="1000" actId="165"/>
          <ac:spMkLst>
            <pc:docMk/>
            <pc:sldMk cId="2004461246" sldId="433"/>
            <ac:spMk id="25" creationId="{2E3069EB-7322-475B-11B8-8EC25A1F3F22}"/>
          </ac:spMkLst>
        </pc:spChg>
        <pc:spChg chg="add mod topLvl">
          <ac:chgData name="Tyler Ince-Ingram" userId="1550ea03-eb3f-454c-baaa-467fc3908c06" providerId="ADAL" clId="{1C0C10AA-B656-4648-A2D6-071051BCAF52}" dt="2023-03-23T04:00:58.121" v="998" actId="165"/>
          <ac:spMkLst>
            <pc:docMk/>
            <pc:sldMk cId="2004461246" sldId="433"/>
            <ac:spMk id="27" creationId="{8963D310-676C-CDB7-A5EF-26971021987A}"/>
          </ac:spMkLst>
        </pc:spChg>
        <pc:spChg chg="add mod topLvl">
          <ac:chgData name="Tyler Ince-Ingram" userId="1550ea03-eb3f-454c-baaa-467fc3908c06" providerId="ADAL" clId="{1C0C10AA-B656-4648-A2D6-071051BCAF52}" dt="2023-03-23T04:00:43.524" v="996" actId="165"/>
          <ac:spMkLst>
            <pc:docMk/>
            <pc:sldMk cId="2004461246" sldId="433"/>
            <ac:spMk id="28" creationId="{F158A19D-9789-4817-0F3E-ED37070B3662}"/>
          </ac:spMkLst>
        </pc:spChg>
        <pc:spChg chg="add mod topLvl">
          <ac:chgData name="Tyler Ince-Ingram" userId="1550ea03-eb3f-454c-baaa-467fc3908c06" providerId="ADAL" clId="{1C0C10AA-B656-4648-A2D6-071051BCAF52}" dt="2023-03-23T03:59:58.606" v="994" actId="164"/>
          <ac:spMkLst>
            <pc:docMk/>
            <pc:sldMk cId="2004461246" sldId="433"/>
            <ac:spMk id="30" creationId="{015D8179-9E10-D623-772E-97740D0B7EC1}"/>
          </ac:spMkLst>
        </pc:spChg>
        <pc:spChg chg="add mod topLvl">
          <ac:chgData name="Tyler Ince-Ingram" userId="1550ea03-eb3f-454c-baaa-467fc3908c06" providerId="ADAL" clId="{1C0C10AA-B656-4648-A2D6-071051BCAF52}" dt="2023-03-23T04:00:43.524" v="996" actId="165"/>
          <ac:spMkLst>
            <pc:docMk/>
            <pc:sldMk cId="2004461246" sldId="433"/>
            <ac:spMk id="31" creationId="{C4A0F92C-2EC0-6332-1226-3B43D6ABA11F}"/>
          </ac:spMkLst>
        </pc:spChg>
        <pc:spChg chg="add mod topLvl">
          <ac:chgData name="Tyler Ince-Ingram" userId="1550ea03-eb3f-454c-baaa-467fc3908c06" providerId="ADAL" clId="{1C0C10AA-B656-4648-A2D6-071051BCAF52}" dt="2023-03-23T03:59:58.606" v="994" actId="164"/>
          <ac:spMkLst>
            <pc:docMk/>
            <pc:sldMk cId="2004461246" sldId="433"/>
            <ac:spMk id="36" creationId="{8C4A400D-D0C6-D2D6-0F92-98EB86DC4C43}"/>
          </ac:spMkLst>
        </pc:spChg>
        <pc:spChg chg="add mod topLvl">
          <ac:chgData name="Tyler Ince-Ingram" userId="1550ea03-eb3f-454c-baaa-467fc3908c06" providerId="ADAL" clId="{1C0C10AA-B656-4648-A2D6-071051BCAF52}" dt="2023-03-23T03:59:38.861" v="991" actId="165"/>
          <ac:spMkLst>
            <pc:docMk/>
            <pc:sldMk cId="2004461246" sldId="433"/>
            <ac:spMk id="38" creationId="{48578EE6-A0FE-B6C0-E6A3-03FD9A10AA03}"/>
          </ac:spMkLst>
        </pc:spChg>
        <pc:spChg chg="add mod topLvl">
          <ac:chgData name="Tyler Ince-Ingram" userId="1550ea03-eb3f-454c-baaa-467fc3908c06" providerId="ADAL" clId="{1C0C10AA-B656-4648-A2D6-071051BCAF52}" dt="2023-03-23T04:02:03.749" v="1006" actId="1076"/>
          <ac:spMkLst>
            <pc:docMk/>
            <pc:sldMk cId="2004461246" sldId="433"/>
            <ac:spMk id="39" creationId="{9F4F06D7-668A-1BD6-9657-FE0A8031A840}"/>
          </ac:spMkLst>
        </pc:spChg>
        <pc:spChg chg="add mod topLvl">
          <ac:chgData name="Tyler Ince-Ingram" userId="1550ea03-eb3f-454c-baaa-467fc3908c06" providerId="ADAL" clId="{1C0C10AA-B656-4648-A2D6-071051BCAF52}" dt="2023-03-23T03:59:38.861" v="991" actId="165"/>
          <ac:spMkLst>
            <pc:docMk/>
            <pc:sldMk cId="2004461246" sldId="433"/>
            <ac:spMk id="40" creationId="{0DDCE66F-1D38-A7CF-74EB-1676EE5CAC61}"/>
          </ac:spMkLst>
        </pc:spChg>
        <pc:spChg chg="add mod topLvl">
          <ac:chgData name="Tyler Ince-Ingram" userId="1550ea03-eb3f-454c-baaa-467fc3908c06" providerId="ADAL" clId="{1C0C10AA-B656-4648-A2D6-071051BCAF52}" dt="2023-03-23T03:59:38.861" v="991" actId="165"/>
          <ac:spMkLst>
            <pc:docMk/>
            <pc:sldMk cId="2004461246" sldId="433"/>
            <ac:spMk id="41" creationId="{1DE656F9-E113-0F26-DEB4-AE00621E0445}"/>
          </ac:spMkLst>
        </pc:spChg>
        <pc:spChg chg="add mod topLvl">
          <ac:chgData name="Tyler Ince-Ingram" userId="1550ea03-eb3f-454c-baaa-467fc3908c06" providerId="ADAL" clId="{1C0C10AA-B656-4648-A2D6-071051BCAF52}" dt="2023-03-23T04:00:58.121" v="998" actId="165"/>
          <ac:spMkLst>
            <pc:docMk/>
            <pc:sldMk cId="2004461246" sldId="433"/>
            <ac:spMk id="42" creationId="{1CCDD512-E1FA-A21C-E1E3-6DFFE51AE448}"/>
          </ac:spMkLst>
        </pc:spChg>
        <pc:spChg chg="add mod topLvl">
          <ac:chgData name="Tyler Ince-Ingram" userId="1550ea03-eb3f-454c-baaa-467fc3908c06" providerId="ADAL" clId="{1C0C10AA-B656-4648-A2D6-071051BCAF52}" dt="2023-03-23T04:01:07.530" v="1000" actId="165"/>
          <ac:spMkLst>
            <pc:docMk/>
            <pc:sldMk cId="2004461246" sldId="433"/>
            <ac:spMk id="43" creationId="{729F14B1-65F7-86FC-27C8-741082231B24}"/>
          </ac:spMkLst>
        </pc:spChg>
        <pc:grpChg chg="add del mod">
          <ac:chgData name="Tyler Ince-Ingram" userId="1550ea03-eb3f-454c-baaa-467fc3908c06" providerId="ADAL" clId="{1C0C10AA-B656-4648-A2D6-071051BCAF52}" dt="2023-03-23T04:03:35.195" v="1016" actId="165"/>
          <ac:grpSpMkLst>
            <pc:docMk/>
            <pc:sldMk cId="2004461246" sldId="433"/>
            <ac:grpSpMk id="23" creationId="{8514C3FF-8105-CE8E-B2B9-EE4DCB033641}"/>
          </ac:grpSpMkLst>
        </pc:grpChg>
        <pc:grpChg chg="add del mod">
          <ac:chgData name="Tyler Ince-Ingram" userId="1550ea03-eb3f-454c-baaa-467fc3908c06" providerId="ADAL" clId="{1C0C10AA-B656-4648-A2D6-071051BCAF52}" dt="2023-03-23T03:59:38.861" v="991" actId="165"/>
          <ac:grpSpMkLst>
            <pc:docMk/>
            <pc:sldMk cId="2004461246" sldId="433"/>
            <ac:grpSpMk id="44" creationId="{E8460E07-D518-8049-5D7E-5A3D5E29261F}"/>
          </ac:grpSpMkLst>
        </pc:grpChg>
        <pc:grpChg chg="add del mod">
          <ac:chgData name="Tyler Ince-Ingram" userId="1550ea03-eb3f-454c-baaa-467fc3908c06" providerId="ADAL" clId="{1C0C10AA-B656-4648-A2D6-071051BCAF52}" dt="2023-03-23T04:00:43.524" v="996" actId="165"/>
          <ac:grpSpMkLst>
            <pc:docMk/>
            <pc:sldMk cId="2004461246" sldId="433"/>
            <ac:grpSpMk id="45" creationId="{1E9F8F93-5EB1-DCFA-4979-8E1EBDE1DA79}"/>
          </ac:grpSpMkLst>
        </pc:grpChg>
        <pc:grpChg chg="add del mod">
          <ac:chgData name="Tyler Ince-Ingram" userId="1550ea03-eb3f-454c-baaa-467fc3908c06" providerId="ADAL" clId="{1C0C10AA-B656-4648-A2D6-071051BCAF52}" dt="2023-03-23T04:00:58.121" v="998" actId="165"/>
          <ac:grpSpMkLst>
            <pc:docMk/>
            <pc:sldMk cId="2004461246" sldId="433"/>
            <ac:grpSpMk id="46" creationId="{0EB53398-76C4-A836-A031-72C5C8B0323B}"/>
          </ac:grpSpMkLst>
        </pc:grpChg>
        <pc:grpChg chg="add mod">
          <ac:chgData name="Tyler Ince-Ingram" userId="1550ea03-eb3f-454c-baaa-467fc3908c06" providerId="ADAL" clId="{1C0C10AA-B656-4648-A2D6-071051BCAF52}" dt="2023-03-23T03:59:58.606" v="994" actId="164"/>
          <ac:grpSpMkLst>
            <pc:docMk/>
            <pc:sldMk cId="2004461246" sldId="433"/>
            <ac:grpSpMk id="47" creationId="{18BBEAB3-2881-FF81-E9D5-C12D947A9252}"/>
          </ac:grpSpMkLst>
        </pc:grpChg>
        <pc:grpChg chg="add del mod">
          <ac:chgData name="Tyler Ince-Ingram" userId="1550ea03-eb3f-454c-baaa-467fc3908c06" providerId="ADAL" clId="{1C0C10AA-B656-4648-A2D6-071051BCAF52}" dt="2023-03-23T04:01:07.530" v="1000" actId="165"/>
          <ac:grpSpMkLst>
            <pc:docMk/>
            <pc:sldMk cId="2004461246" sldId="433"/>
            <ac:grpSpMk id="48" creationId="{82396C92-BD4E-0BD6-8953-E1547E965BD4}"/>
          </ac:grpSpMkLst>
        </pc:grpChg>
        <pc:picChg chg="add mod topLvl">
          <ac:chgData name="Tyler Ince-Ingram" userId="1550ea03-eb3f-454c-baaa-467fc3908c06" providerId="ADAL" clId="{1C0C10AA-B656-4648-A2D6-071051BCAF52}" dt="2023-03-23T03:59:38.861" v="991" actId="165"/>
          <ac:picMkLst>
            <pc:docMk/>
            <pc:sldMk cId="2004461246" sldId="433"/>
            <ac:picMk id="24" creationId="{7F0EF689-ECF8-D845-C57E-BFFF2AD0BD17}"/>
          </ac:picMkLst>
        </pc:picChg>
        <pc:cxnChg chg="add del mod">
          <ac:chgData name="Tyler Ince-Ingram" userId="1550ea03-eb3f-454c-baaa-467fc3908c06" providerId="ADAL" clId="{1C0C10AA-B656-4648-A2D6-071051BCAF52}" dt="2023-03-23T03:43:44.693" v="757" actId="478"/>
          <ac:cxnSpMkLst>
            <pc:docMk/>
            <pc:sldMk cId="2004461246" sldId="433"/>
            <ac:cxnSpMk id="8" creationId="{85B535BC-F181-25DA-9D27-5FC69658273D}"/>
          </ac:cxnSpMkLst>
        </pc:cxnChg>
        <pc:cxnChg chg="add mod">
          <ac:chgData name="Tyler Ince-Ingram" userId="1550ea03-eb3f-454c-baaa-467fc3908c06" providerId="ADAL" clId="{1C0C10AA-B656-4648-A2D6-071051BCAF52}" dt="2023-03-23T04:04:44.021" v="1020" actId="208"/>
          <ac:cxnSpMkLst>
            <pc:docMk/>
            <pc:sldMk cId="2004461246" sldId="433"/>
            <ac:cxnSpMk id="50" creationId="{318C9664-9044-C963-DFEA-E90080E2AC5E}"/>
          </ac:cxnSpMkLst>
        </pc:cxnChg>
        <pc:cxnChg chg="add mod">
          <ac:chgData name="Tyler Ince-Ingram" userId="1550ea03-eb3f-454c-baaa-467fc3908c06" providerId="ADAL" clId="{1C0C10AA-B656-4648-A2D6-071051BCAF52}" dt="2023-03-23T04:06:24.429" v="1034" actId="555"/>
          <ac:cxnSpMkLst>
            <pc:docMk/>
            <pc:sldMk cId="2004461246" sldId="433"/>
            <ac:cxnSpMk id="52" creationId="{456141D6-8062-52A3-8496-17EC448B7DF8}"/>
          </ac:cxnSpMkLst>
        </pc:cxnChg>
        <pc:cxnChg chg="add mod">
          <ac:chgData name="Tyler Ince-Ingram" userId="1550ea03-eb3f-454c-baaa-467fc3908c06" providerId="ADAL" clId="{1C0C10AA-B656-4648-A2D6-071051BCAF52}" dt="2023-03-23T04:33:22.707" v="1164" actId="14100"/>
          <ac:cxnSpMkLst>
            <pc:docMk/>
            <pc:sldMk cId="2004461246" sldId="433"/>
            <ac:cxnSpMk id="54" creationId="{288277F7-71E1-E6E4-8C20-A90A1C9EDA2B}"/>
          </ac:cxnSpMkLst>
        </pc:cxnChg>
        <pc:cxnChg chg="add mod">
          <ac:chgData name="Tyler Ince-Ingram" userId="1550ea03-eb3f-454c-baaa-467fc3908c06" providerId="ADAL" clId="{1C0C10AA-B656-4648-A2D6-071051BCAF52}" dt="2023-03-23T04:05:20.404" v="1025" actId="1582"/>
          <ac:cxnSpMkLst>
            <pc:docMk/>
            <pc:sldMk cId="2004461246" sldId="433"/>
            <ac:cxnSpMk id="56" creationId="{37EA886E-4472-4197-0F28-BA9B6F5450F5}"/>
          </ac:cxnSpMkLst>
        </pc:cxnChg>
        <pc:cxnChg chg="add mod">
          <ac:chgData name="Tyler Ince-Ingram" userId="1550ea03-eb3f-454c-baaa-467fc3908c06" providerId="ADAL" clId="{1C0C10AA-B656-4648-A2D6-071051BCAF52}" dt="2023-03-23T04:06:24.429" v="1034" actId="555"/>
          <ac:cxnSpMkLst>
            <pc:docMk/>
            <pc:sldMk cId="2004461246" sldId="433"/>
            <ac:cxnSpMk id="57" creationId="{A2C8425A-14CC-0E71-7938-4CA31434FAAA}"/>
          </ac:cxnSpMkLst>
        </pc:cxnChg>
        <pc:cxnChg chg="add mod">
          <ac:chgData name="Tyler Ince-Ingram" userId="1550ea03-eb3f-454c-baaa-467fc3908c06" providerId="ADAL" clId="{1C0C10AA-B656-4648-A2D6-071051BCAF52}" dt="2023-03-23T04:05:45.577" v="1031" actId="1076"/>
          <ac:cxnSpMkLst>
            <pc:docMk/>
            <pc:sldMk cId="2004461246" sldId="433"/>
            <ac:cxnSpMk id="60" creationId="{5CA6397F-22C8-240D-F245-0581415C0EA5}"/>
          </ac:cxnSpMkLst>
        </pc:cxnChg>
        <pc:cxnChg chg="add mod">
          <ac:chgData name="Tyler Ince-Ingram" userId="1550ea03-eb3f-454c-baaa-467fc3908c06" providerId="ADAL" clId="{1C0C10AA-B656-4648-A2D6-071051BCAF52}" dt="2023-03-23T04:05:49.761" v="1033" actId="1076"/>
          <ac:cxnSpMkLst>
            <pc:docMk/>
            <pc:sldMk cId="2004461246" sldId="433"/>
            <ac:cxnSpMk id="61" creationId="{6963B487-DF0B-D67D-1607-26896620B0B7}"/>
          </ac:cxnSpMkLst>
        </pc:cxnChg>
      </pc:sldChg>
      <pc:sldChg chg="delSp modSp add del mod modTransition modAnim">
        <pc:chgData name="Tyler Ince-Ingram" userId="1550ea03-eb3f-454c-baaa-467fc3908c06" providerId="ADAL" clId="{1C0C10AA-B656-4648-A2D6-071051BCAF52}" dt="2023-03-23T03:27:31.618" v="714" actId="47"/>
        <pc:sldMkLst>
          <pc:docMk/>
          <pc:sldMk cId="1328280488" sldId="437"/>
        </pc:sldMkLst>
        <pc:spChg chg="mod">
          <ac:chgData name="Tyler Ince-Ingram" userId="1550ea03-eb3f-454c-baaa-467fc3908c06" providerId="ADAL" clId="{1C0C10AA-B656-4648-A2D6-071051BCAF52}" dt="2023-03-23T03:24:54.024" v="686" actId="20577"/>
          <ac:spMkLst>
            <pc:docMk/>
            <pc:sldMk cId="1328280488" sldId="437"/>
            <ac:spMk id="88" creationId="{95448CE2-845D-8C52-3BDC-8426CEF4698C}"/>
          </ac:spMkLst>
        </pc:spChg>
        <pc:spChg chg="mod">
          <ac:chgData name="Tyler Ince-Ingram" userId="1550ea03-eb3f-454c-baaa-467fc3908c06" providerId="ADAL" clId="{1C0C10AA-B656-4648-A2D6-071051BCAF52}" dt="2023-03-23T03:24:57.970" v="691" actId="20577"/>
          <ac:spMkLst>
            <pc:docMk/>
            <pc:sldMk cId="1328280488" sldId="437"/>
            <ac:spMk id="89" creationId="{A1BB1A00-67AD-6135-360B-B46C6FBB176B}"/>
          </ac:spMkLst>
        </pc:spChg>
        <pc:spChg chg="mod">
          <ac:chgData name="Tyler Ince-Ingram" userId="1550ea03-eb3f-454c-baaa-467fc3908c06" providerId="ADAL" clId="{1C0C10AA-B656-4648-A2D6-071051BCAF52}" dt="2023-03-23T03:25:00.774" v="696" actId="20577"/>
          <ac:spMkLst>
            <pc:docMk/>
            <pc:sldMk cId="1328280488" sldId="437"/>
            <ac:spMk id="90" creationId="{3BE9158B-72B0-1310-1F6F-AC4E726079D9}"/>
          </ac:spMkLst>
        </pc:spChg>
        <pc:spChg chg="mod">
          <ac:chgData name="Tyler Ince-Ingram" userId="1550ea03-eb3f-454c-baaa-467fc3908c06" providerId="ADAL" clId="{1C0C10AA-B656-4648-A2D6-071051BCAF52}" dt="2023-03-23T03:25:03.694" v="701" actId="20577"/>
          <ac:spMkLst>
            <pc:docMk/>
            <pc:sldMk cId="1328280488" sldId="437"/>
            <ac:spMk id="91" creationId="{E38FDC45-6688-6949-1CA6-1CC1A6FF551B}"/>
          </ac:spMkLst>
        </pc:spChg>
        <pc:picChg chg="del">
          <ac:chgData name="Tyler Ince-Ingram" userId="1550ea03-eb3f-454c-baaa-467fc3908c06" providerId="ADAL" clId="{1C0C10AA-B656-4648-A2D6-071051BCAF52}" dt="2023-03-23T03:24:45.973" v="679" actId="478"/>
          <ac:picMkLst>
            <pc:docMk/>
            <pc:sldMk cId="1328280488" sldId="437"/>
            <ac:picMk id="100" creationId="{B3D5BD3A-6B96-46CF-058F-6FB10C351572}"/>
          </ac:picMkLst>
        </pc:picChg>
        <pc:picChg chg="del">
          <ac:chgData name="Tyler Ince-Ingram" userId="1550ea03-eb3f-454c-baaa-467fc3908c06" providerId="ADAL" clId="{1C0C10AA-B656-4648-A2D6-071051BCAF52}" dt="2023-03-23T03:24:46.630" v="680" actId="478"/>
          <ac:picMkLst>
            <pc:docMk/>
            <pc:sldMk cId="1328280488" sldId="437"/>
            <ac:picMk id="101" creationId="{927F2A8E-2EFF-433C-6D94-97769AC97F21}"/>
          </ac:picMkLst>
        </pc:picChg>
        <pc:picChg chg="del">
          <ac:chgData name="Tyler Ince-Ingram" userId="1550ea03-eb3f-454c-baaa-467fc3908c06" providerId="ADAL" clId="{1C0C10AA-B656-4648-A2D6-071051BCAF52}" dt="2023-03-23T03:24:47.123" v="681" actId="478"/>
          <ac:picMkLst>
            <pc:docMk/>
            <pc:sldMk cId="1328280488" sldId="437"/>
            <ac:picMk id="102" creationId="{17F5E292-1A46-26AE-1DAB-CFC4E4AAA8B8}"/>
          </ac:picMkLst>
        </pc:picChg>
        <pc:picChg chg="del">
          <ac:chgData name="Tyler Ince-Ingram" userId="1550ea03-eb3f-454c-baaa-467fc3908c06" providerId="ADAL" clId="{1C0C10AA-B656-4648-A2D6-071051BCAF52}" dt="2023-03-23T03:24:45.497" v="678" actId="478"/>
          <ac:picMkLst>
            <pc:docMk/>
            <pc:sldMk cId="1328280488" sldId="437"/>
            <ac:picMk id="1050" creationId="{C10FE2FB-930A-1D21-90C5-CDD60BBA8E10}"/>
          </ac:picMkLst>
        </pc:picChg>
      </pc:sldChg>
      <pc:sldChg chg="addSp delSp modSp add del mod modTransition modAnim">
        <pc:chgData name="Tyler Ince-Ingram" userId="1550ea03-eb3f-454c-baaa-467fc3908c06" providerId="ADAL" clId="{1C0C10AA-B656-4648-A2D6-071051BCAF52}" dt="2023-03-23T03:24:38.543" v="676" actId="47"/>
        <pc:sldMkLst>
          <pc:docMk/>
          <pc:sldMk cId="1699669697" sldId="437"/>
        </pc:sldMkLst>
        <pc:grpChg chg="add mod">
          <ac:chgData name="Tyler Ince-Ingram" userId="1550ea03-eb3f-454c-baaa-467fc3908c06" providerId="ADAL" clId="{1C0C10AA-B656-4648-A2D6-071051BCAF52}" dt="2023-03-23T03:23:24.308" v="673"/>
          <ac:grpSpMkLst>
            <pc:docMk/>
            <pc:sldMk cId="1699669697" sldId="437"/>
            <ac:grpSpMk id="5" creationId="{460BA560-1D49-79F7-4089-1A0975F6DF20}"/>
          </ac:grpSpMkLst>
        </pc:grpChg>
        <pc:picChg chg="del">
          <ac:chgData name="Tyler Ince-Ingram" userId="1550ea03-eb3f-454c-baaa-467fc3908c06" providerId="ADAL" clId="{1C0C10AA-B656-4648-A2D6-071051BCAF52}" dt="2023-03-23T03:21:12.927" v="658" actId="478"/>
          <ac:picMkLst>
            <pc:docMk/>
            <pc:sldMk cId="1699669697" sldId="437"/>
            <ac:picMk id="1050" creationId="{C10FE2FB-930A-1D21-90C5-CDD60BBA8E10}"/>
          </ac:picMkLst>
        </pc:picChg>
        <pc:cxnChg chg="mod">
          <ac:chgData name="Tyler Ince-Ingram" userId="1550ea03-eb3f-454c-baaa-467fc3908c06" providerId="ADAL" clId="{1C0C10AA-B656-4648-A2D6-071051BCAF52}" dt="2023-03-23T03:23:24.308" v="673"/>
          <ac:cxnSpMkLst>
            <pc:docMk/>
            <pc:sldMk cId="1699669697" sldId="437"/>
            <ac:cxnSpMk id="7" creationId="{09B147D6-CABF-2DBB-19F5-424198967F64}"/>
          </ac:cxnSpMkLst>
        </pc:cxnChg>
        <pc:cxnChg chg="mod">
          <ac:chgData name="Tyler Ince-Ingram" userId="1550ea03-eb3f-454c-baaa-467fc3908c06" providerId="ADAL" clId="{1C0C10AA-B656-4648-A2D6-071051BCAF52}" dt="2023-03-23T03:23:24.308" v="673"/>
          <ac:cxnSpMkLst>
            <pc:docMk/>
            <pc:sldMk cId="1699669697" sldId="437"/>
            <ac:cxnSpMk id="8" creationId="{4861BA17-C843-8E66-AAFB-E3704B091A72}"/>
          </ac:cxnSpMkLst>
        </pc:cxnChg>
        <pc:cxnChg chg="mod">
          <ac:chgData name="Tyler Ince-Ingram" userId="1550ea03-eb3f-454c-baaa-467fc3908c06" providerId="ADAL" clId="{1C0C10AA-B656-4648-A2D6-071051BCAF52}" dt="2023-03-23T03:23:24.308" v="673"/>
          <ac:cxnSpMkLst>
            <pc:docMk/>
            <pc:sldMk cId="1699669697" sldId="437"/>
            <ac:cxnSpMk id="9" creationId="{72D32DDE-0D77-13DF-CF57-978B60212536}"/>
          </ac:cxnSpMkLst>
        </pc:cxnChg>
        <pc:cxnChg chg="mod">
          <ac:chgData name="Tyler Ince-Ingram" userId="1550ea03-eb3f-454c-baaa-467fc3908c06" providerId="ADAL" clId="{1C0C10AA-B656-4648-A2D6-071051BCAF52}" dt="2023-03-23T03:23:24.308" v="673"/>
          <ac:cxnSpMkLst>
            <pc:docMk/>
            <pc:sldMk cId="1699669697" sldId="437"/>
            <ac:cxnSpMk id="10" creationId="{A783F8C9-1756-3070-2112-C24DAA848714}"/>
          </ac:cxnSpMkLst>
        </pc:cxnChg>
        <pc:cxnChg chg="del mod">
          <ac:chgData name="Tyler Ince-Ingram" userId="1550ea03-eb3f-454c-baaa-467fc3908c06" providerId="ADAL" clId="{1C0C10AA-B656-4648-A2D6-071051BCAF52}" dt="2023-03-23T03:23:19.686" v="670" actId="478"/>
          <ac:cxnSpMkLst>
            <pc:docMk/>
            <pc:sldMk cId="1699669697" sldId="437"/>
            <ac:cxnSpMk id="93" creationId="{3D81984E-D69D-AC70-2509-780ADA210DA1}"/>
          </ac:cxnSpMkLst>
        </pc:cxnChg>
        <pc:cxnChg chg="del mod">
          <ac:chgData name="Tyler Ince-Ingram" userId="1550ea03-eb3f-454c-baaa-467fc3908c06" providerId="ADAL" clId="{1C0C10AA-B656-4648-A2D6-071051BCAF52}" dt="2023-03-23T03:23:21.538" v="671" actId="478"/>
          <ac:cxnSpMkLst>
            <pc:docMk/>
            <pc:sldMk cId="1699669697" sldId="437"/>
            <ac:cxnSpMk id="95" creationId="{0FCB9712-2D6F-6321-55FE-E879FC784D5B}"/>
          </ac:cxnSpMkLst>
        </pc:cxnChg>
        <pc:cxnChg chg="del mod">
          <ac:chgData name="Tyler Ince-Ingram" userId="1550ea03-eb3f-454c-baaa-467fc3908c06" providerId="ADAL" clId="{1C0C10AA-B656-4648-A2D6-071051BCAF52}" dt="2023-03-23T03:23:17.630" v="669" actId="478"/>
          <ac:cxnSpMkLst>
            <pc:docMk/>
            <pc:sldMk cId="1699669697" sldId="437"/>
            <ac:cxnSpMk id="98" creationId="{E6C2C75E-2384-3EB1-88A9-8D15E6121501}"/>
          </ac:cxnSpMkLst>
        </pc:cxnChg>
        <pc:cxnChg chg="del">
          <ac:chgData name="Tyler Ince-Ingram" userId="1550ea03-eb3f-454c-baaa-467fc3908c06" providerId="ADAL" clId="{1C0C10AA-B656-4648-A2D6-071051BCAF52}" dt="2023-03-23T03:23:23.590" v="672" actId="478"/>
          <ac:cxnSpMkLst>
            <pc:docMk/>
            <pc:sldMk cId="1699669697" sldId="437"/>
            <ac:cxnSpMk id="99" creationId="{0AA4A5BF-71EA-C0C3-8D83-64D59A717994}"/>
          </ac:cxnSpMkLst>
        </pc:cxnChg>
      </pc:sldChg>
      <pc:sldChg chg="delSp modSp add modAnim">
        <pc:chgData name="Tyler Ince-Ingram" userId="1550ea03-eb3f-454c-baaa-467fc3908c06" providerId="ADAL" clId="{1C0C10AA-B656-4648-A2D6-071051BCAF52}" dt="2023-03-23T03:28:09.661" v="739" actId="20577"/>
        <pc:sldMkLst>
          <pc:docMk/>
          <pc:sldMk cId="1691246083" sldId="438"/>
        </pc:sldMkLst>
        <pc:spChg chg="mod">
          <ac:chgData name="Tyler Ince-Ingram" userId="1550ea03-eb3f-454c-baaa-467fc3908c06" providerId="ADAL" clId="{1C0C10AA-B656-4648-A2D6-071051BCAF52}" dt="2023-03-23T03:28:01.816" v="724" actId="20577"/>
          <ac:spMkLst>
            <pc:docMk/>
            <pc:sldMk cId="1691246083" sldId="438"/>
            <ac:spMk id="88" creationId="{95448CE2-845D-8C52-3BDC-8426CEF4698C}"/>
          </ac:spMkLst>
        </pc:spChg>
        <pc:spChg chg="mod">
          <ac:chgData name="Tyler Ince-Ingram" userId="1550ea03-eb3f-454c-baaa-467fc3908c06" providerId="ADAL" clId="{1C0C10AA-B656-4648-A2D6-071051BCAF52}" dt="2023-03-23T03:28:04.366" v="729" actId="20577"/>
          <ac:spMkLst>
            <pc:docMk/>
            <pc:sldMk cId="1691246083" sldId="438"/>
            <ac:spMk id="89" creationId="{A1BB1A00-67AD-6135-360B-B46C6FBB176B}"/>
          </ac:spMkLst>
        </pc:spChg>
        <pc:spChg chg="mod">
          <ac:chgData name="Tyler Ince-Ingram" userId="1550ea03-eb3f-454c-baaa-467fc3908c06" providerId="ADAL" clId="{1C0C10AA-B656-4648-A2D6-071051BCAF52}" dt="2023-03-23T03:28:07.360" v="734" actId="20577"/>
          <ac:spMkLst>
            <pc:docMk/>
            <pc:sldMk cId="1691246083" sldId="438"/>
            <ac:spMk id="90" creationId="{3BE9158B-72B0-1310-1F6F-AC4E726079D9}"/>
          </ac:spMkLst>
        </pc:spChg>
        <pc:spChg chg="mod">
          <ac:chgData name="Tyler Ince-Ingram" userId="1550ea03-eb3f-454c-baaa-467fc3908c06" providerId="ADAL" clId="{1C0C10AA-B656-4648-A2D6-071051BCAF52}" dt="2023-03-23T03:28:09.661" v="739" actId="20577"/>
          <ac:spMkLst>
            <pc:docMk/>
            <pc:sldMk cId="1691246083" sldId="438"/>
            <ac:spMk id="91" creationId="{E38FDC45-6688-6949-1CA6-1CC1A6FF551B}"/>
          </ac:spMkLst>
        </pc:spChg>
        <pc:picChg chg="del">
          <ac:chgData name="Tyler Ince-Ingram" userId="1550ea03-eb3f-454c-baaa-467fc3908c06" providerId="ADAL" clId="{1C0C10AA-B656-4648-A2D6-071051BCAF52}" dt="2023-03-23T03:27:44.198" v="716" actId="478"/>
          <ac:picMkLst>
            <pc:docMk/>
            <pc:sldMk cId="1691246083" sldId="438"/>
            <ac:picMk id="100" creationId="{B3D5BD3A-6B96-46CF-058F-6FB10C351572}"/>
          </ac:picMkLst>
        </pc:picChg>
        <pc:picChg chg="del">
          <ac:chgData name="Tyler Ince-Ingram" userId="1550ea03-eb3f-454c-baaa-467fc3908c06" providerId="ADAL" clId="{1C0C10AA-B656-4648-A2D6-071051BCAF52}" dt="2023-03-23T03:27:44.672" v="717" actId="478"/>
          <ac:picMkLst>
            <pc:docMk/>
            <pc:sldMk cId="1691246083" sldId="438"/>
            <ac:picMk id="101" creationId="{927F2A8E-2EFF-433C-6D94-97769AC97F21}"/>
          </ac:picMkLst>
        </pc:picChg>
        <pc:picChg chg="del">
          <ac:chgData name="Tyler Ince-Ingram" userId="1550ea03-eb3f-454c-baaa-467fc3908c06" providerId="ADAL" clId="{1C0C10AA-B656-4648-A2D6-071051BCAF52}" dt="2023-03-23T03:27:45.167" v="718" actId="478"/>
          <ac:picMkLst>
            <pc:docMk/>
            <pc:sldMk cId="1691246083" sldId="438"/>
            <ac:picMk id="102" creationId="{17F5E292-1A46-26AE-1DAB-CFC4E4AAA8B8}"/>
          </ac:picMkLst>
        </pc:picChg>
        <pc:picChg chg="del">
          <ac:chgData name="Tyler Ince-Ingram" userId="1550ea03-eb3f-454c-baaa-467fc3908c06" providerId="ADAL" clId="{1C0C10AA-B656-4648-A2D6-071051BCAF52}" dt="2023-03-23T03:27:43.585" v="715" actId="478"/>
          <ac:picMkLst>
            <pc:docMk/>
            <pc:sldMk cId="1691246083" sldId="438"/>
            <ac:picMk id="1050" creationId="{C10FE2FB-930A-1D21-90C5-CDD60BBA8E10}"/>
          </ac:picMkLst>
        </pc:picChg>
      </pc:sldChg>
      <pc:sldChg chg="delSp modSp add mod modAnim">
        <pc:chgData name="Tyler Ince-Ingram" userId="1550ea03-eb3f-454c-baaa-467fc3908c06" providerId="ADAL" clId="{1C0C10AA-B656-4648-A2D6-071051BCAF52}" dt="2023-03-23T07:00:27.204" v="2451"/>
        <pc:sldMkLst>
          <pc:docMk/>
          <pc:sldMk cId="2330675394" sldId="439"/>
        </pc:sldMkLst>
        <pc:spChg chg="mod">
          <ac:chgData name="Tyler Ince-Ingram" userId="1550ea03-eb3f-454c-baaa-467fc3908c06" providerId="ADAL" clId="{1C0C10AA-B656-4648-A2D6-071051BCAF52}" dt="2023-03-23T04:12:57.331" v="1084" actId="1076"/>
          <ac:spMkLst>
            <pc:docMk/>
            <pc:sldMk cId="2330675394" sldId="439"/>
            <ac:spMk id="2" creationId="{5B639B3D-425E-BADF-930D-5E28339D554E}"/>
          </ac:spMkLst>
        </pc:spChg>
        <pc:spChg chg="mod">
          <ac:chgData name="Tyler Ince-Ingram" userId="1550ea03-eb3f-454c-baaa-467fc3908c06" providerId="ADAL" clId="{1C0C10AA-B656-4648-A2D6-071051BCAF52}" dt="2023-03-23T04:20:12.427" v="1136" actId="20577"/>
          <ac:spMkLst>
            <pc:docMk/>
            <pc:sldMk cId="2330675394" sldId="439"/>
            <ac:spMk id="10" creationId="{AD23B624-5BF8-7149-7255-BB2C533CF15D}"/>
          </ac:spMkLst>
        </pc:spChg>
        <pc:spChg chg="mod">
          <ac:chgData name="Tyler Ince-Ingram" userId="1550ea03-eb3f-454c-baaa-467fc3908c06" providerId="ADAL" clId="{1C0C10AA-B656-4648-A2D6-071051BCAF52}" dt="2023-03-23T04:32:44.558" v="1144" actId="20577"/>
          <ac:spMkLst>
            <pc:docMk/>
            <pc:sldMk cId="2330675394" sldId="439"/>
            <ac:spMk id="11" creationId="{645BB6A2-AD5E-ABD1-3BFA-D94BC911F5D4}"/>
          </ac:spMkLst>
        </pc:spChg>
        <pc:spChg chg="mod">
          <ac:chgData name="Tyler Ince-Ingram" userId="1550ea03-eb3f-454c-baaa-467fc3908c06" providerId="ADAL" clId="{1C0C10AA-B656-4648-A2D6-071051BCAF52}" dt="2023-03-23T04:33:12.532" v="1162" actId="14100"/>
          <ac:spMkLst>
            <pc:docMk/>
            <pc:sldMk cId="2330675394" sldId="439"/>
            <ac:spMk id="13" creationId="{4A9D923C-A7FD-3452-33FF-9D4A7E0A06F4}"/>
          </ac:spMkLst>
        </pc:spChg>
        <pc:spChg chg="mod">
          <ac:chgData name="Tyler Ince-Ingram" userId="1550ea03-eb3f-454c-baaa-467fc3908c06" providerId="ADAL" clId="{1C0C10AA-B656-4648-A2D6-071051BCAF52}" dt="2023-03-23T04:33:33.422" v="1169" actId="20577"/>
          <ac:spMkLst>
            <pc:docMk/>
            <pc:sldMk cId="2330675394" sldId="439"/>
            <ac:spMk id="14" creationId="{0BAD2583-40F5-ACAF-612D-FF2AA0C9F0C8}"/>
          </ac:spMkLst>
        </pc:spChg>
        <pc:spChg chg="mod">
          <ac:chgData name="Tyler Ince-Ingram" userId="1550ea03-eb3f-454c-baaa-467fc3908c06" providerId="ADAL" clId="{1C0C10AA-B656-4648-A2D6-071051BCAF52}" dt="2023-03-23T04:33:40.560" v="1185" actId="20577"/>
          <ac:spMkLst>
            <pc:docMk/>
            <pc:sldMk cId="2330675394" sldId="439"/>
            <ac:spMk id="15" creationId="{6BE29FCE-8563-CA41-E5B7-BDD65D03D14E}"/>
          </ac:spMkLst>
        </pc:spChg>
        <pc:spChg chg="mod">
          <ac:chgData name="Tyler Ince-Ingram" userId="1550ea03-eb3f-454c-baaa-467fc3908c06" providerId="ADAL" clId="{1C0C10AA-B656-4648-A2D6-071051BCAF52}" dt="2023-03-23T04:32:47.962" v="1152" actId="20577"/>
          <ac:spMkLst>
            <pc:docMk/>
            <pc:sldMk cId="2330675394" sldId="439"/>
            <ac:spMk id="16" creationId="{474D07CE-2840-6CAB-533B-3CDFAE1E239E}"/>
          </ac:spMkLst>
        </pc:spChg>
        <pc:spChg chg="mod">
          <ac:chgData name="Tyler Ince-Ingram" userId="1550ea03-eb3f-454c-baaa-467fc3908c06" providerId="ADAL" clId="{1C0C10AA-B656-4648-A2D6-071051BCAF52}" dt="2023-03-23T04:14:54.977" v="1117" actId="207"/>
          <ac:spMkLst>
            <pc:docMk/>
            <pc:sldMk cId="2330675394" sldId="439"/>
            <ac:spMk id="19" creationId="{FF0AEB59-2EC0-B4B0-52ED-72574200590B}"/>
          </ac:spMkLst>
        </pc:spChg>
        <pc:spChg chg="mod topLvl">
          <ac:chgData name="Tyler Ince-Ingram" userId="1550ea03-eb3f-454c-baaa-467fc3908c06" providerId="ADAL" clId="{1C0C10AA-B656-4648-A2D6-071051BCAF52}" dt="2023-03-23T04:07:34.530" v="1046" actId="165"/>
          <ac:spMkLst>
            <pc:docMk/>
            <pc:sldMk cId="2330675394" sldId="439"/>
            <ac:spMk id="30" creationId="{015D8179-9E10-D623-772E-97740D0B7EC1}"/>
          </ac:spMkLst>
        </pc:spChg>
        <pc:spChg chg="mod topLvl">
          <ac:chgData name="Tyler Ince-Ingram" userId="1550ea03-eb3f-454c-baaa-467fc3908c06" providerId="ADAL" clId="{1C0C10AA-B656-4648-A2D6-071051BCAF52}" dt="2023-03-23T04:07:34.530" v="1046" actId="165"/>
          <ac:spMkLst>
            <pc:docMk/>
            <pc:sldMk cId="2330675394" sldId="439"/>
            <ac:spMk id="36" creationId="{8C4A400D-D0C6-D2D6-0F92-98EB86DC4C43}"/>
          </ac:spMkLst>
        </pc:spChg>
        <pc:grpChg chg="del">
          <ac:chgData name="Tyler Ince-Ingram" userId="1550ea03-eb3f-454c-baaa-467fc3908c06" providerId="ADAL" clId="{1C0C10AA-B656-4648-A2D6-071051BCAF52}" dt="2023-03-23T04:07:34.530" v="1046" actId="165"/>
          <ac:grpSpMkLst>
            <pc:docMk/>
            <pc:sldMk cId="2330675394" sldId="439"/>
            <ac:grpSpMk id="47" creationId="{18BBEAB3-2881-FF81-E9D5-C12D947A9252}"/>
          </ac:grpSpMkLst>
        </pc:grpChg>
        <pc:cxnChg chg="mod">
          <ac:chgData name="Tyler Ince-Ingram" userId="1550ea03-eb3f-454c-baaa-467fc3908c06" providerId="ADAL" clId="{1C0C10AA-B656-4648-A2D6-071051BCAF52}" dt="2023-03-23T04:33:12.532" v="1162" actId="14100"/>
          <ac:cxnSpMkLst>
            <pc:docMk/>
            <pc:sldMk cId="2330675394" sldId="439"/>
            <ac:cxnSpMk id="54" creationId="{288277F7-71E1-E6E4-8C20-A90A1C9EDA2B}"/>
          </ac:cxnSpMkLst>
        </pc:cxnChg>
      </pc:sldChg>
      <pc:sldChg chg="addSp delSp modSp add del mod">
        <pc:chgData name="Tyler Ince-Ingram" userId="1550ea03-eb3f-454c-baaa-467fc3908c06" providerId="ADAL" clId="{1C0C10AA-B656-4648-A2D6-071051BCAF52}" dt="2023-03-23T04:06:46.126" v="1037" actId="47"/>
        <pc:sldMkLst>
          <pc:docMk/>
          <pc:sldMk cId="4288392320" sldId="439"/>
        </pc:sldMkLst>
        <pc:spChg chg="del">
          <ac:chgData name="Tyler Ince-Ingram" userId="1550ea03-eb3f-454c-baaa-467fc3908c06" providerId="ADAL" clId="{1C0C10AA-B656-4648-A2D6-071051BCAF52}" dt="2023-03-23T03:55:43.879" v="940" actId="478"/>
          <ac:spMkLst>
            <pc:docMk/>
            <pc:sldMk cId="4288392320" sldId="439"/>
            <ac:spMk id="5" creationId="{825841FB-358C-D463-79DA-59B044ECC17C}"/>
          </ac:spMkLst>
        </pc:spChg>
        <pc:spChg chg="add mod">
          <ac:chgData name="Tyler Ince-Ingram" userId="1550ea03-eb3f-454c-baaa-467fc3908c06" providerId="ADAL" clId="{1C0C10AA-B656-4648-A2D6-071051BCAF52}" dt="2023-03-23T03:56:12.257" v="945" actId="1076"/>
          <ac:spMkLst>
            <pc:docMk/>
            <pc:sldMk cId="4288392320" sldId="439"/>
            <ac:spMk id="7" creationId="{4C2C0A53-E792-315A-34FE-462ADE84D776}"/>
          </ac:spMkLst>
        </pc:spChg>
        <pc:spChg chg="add mod">
          <ac:chgData name="Tyler Ince-Ingram" userId="1550ea03-eb3f-454c-baaa-467fc3908c06" providerId="ADAL" clId="{1C0C10AA-B656-4648-A2D6-071051BCAF52}" dt="2023-03-23T03:56:12.257" v="945" actId="1076"/>
          <ac:spMkLst>
            <pc:docMk/>
            <pc:sldMk cId="4288392320" sldId="439"/>
            <ac:spMk id="8" creationId="{3210A5DB-A224-A977-8374-168C757A474E}"/>
          </ac:spMkLst>
        </pc:spChg>
        <pc:spChg chg="add mod">
          <ac:chgData name="Tyler Ince-Ingram" userId="1550ea03-eb3f-454c-baaa-467fc3908c06" providerId="ADAL" clId="{1C0C10AA-B656-4648-A2D6-071051BCAF52}" dt="2023-03-23T03:56:12.257" v="945" actId="1076"/>
          <ac:spMkLst>
            <pc:docMk/>
            <pc:sldMk cId="4288392320" sldId="439"/>
            <ac:spMk id="9" creationId="{B8B86F1B-C812-C69B-B859-BFA8117FDF07}"/>
          </ac:spMkLst>
        </pc:spChg>
        <pc:spChg chg="add mod">
          <ac:chgData name="Tyler Ince-Ingram" userId="1550ea03-eb3f-454c-baaa-467fc3908c06" providerId="ADAL" clId="{1C0C10AA-B656-4648-A2D6-071051BCAF52}" dt="2023-03-23T03:56:16.313" v="946" actId="1076"/>
          <ac:spMkLst>
            <pc:docMk/>
            <pc:sldMk cId="4288392320" sldId="439"/>
            <ac:spMk id="10" creationId="{A1A8F44D-0664-267C-7903-B3489CF97519}"/>
          </ac:spMkLst>
        </pc:spChg>
      </pc:sldChg>
      <pc:sldChg chg="add del">
        <pc:chgData name="Tyler Ince-Ingram" userId="1550ea03-eb3f-454c-baaa-467fc3908c06" providerId="ADAL" clId="{1C0C10AA-B656-4648-A2D6-071051BCAF52}" dt="2023-03-23T04:06:44.866" v="1036" actId="47"/>
        <pc:sldMkLst>
          <pc:docMk/>
          <pc:sldMk cId="1727156860" sldId="440"/>
        </pc:sldMkLst>
      </pc:sldChg>
      <pc:sldChg chg="delSp modSp add mod modAnim">
        <pc:chgData name="Tyler Ince-Ingram" userId="1550ea03-eb3f-454c-baaa-467fc3908c06" providerId="ADAL" clId="{1C0C10AA-B656-4648-A2D6-071051BCAF52}" dt="2023-03-23T07:00:30.395" v="2452"/>
        <pc:sldMkLst>
          <pc:docMk/>
          <pc:sldMk cId="2303756981" sldId="440"/>
        </pc:sldMkLst>
        <pc:spChg chg="mod">
          <ac:chgData name="Tyler Ince-Ingram" userId="1550ea03-eb3f-454c-baaa-467fc3908c06" providerId="ADAL" clId="{1C0C10AA-B656-4648-A2D6-071051BCAF52}" dt="2023-03-23T04:13:14.520" v="1111" actId="1076"/>
          <ac:spMkLst>
            <pc:docMk/>
            <pc:sldMk cId="2303756981" sldId="440"/>
            <ac:spMk id="2" creationId="{5B639B3D-425E-BADF-930D-5E28339D554E}"/>
          </ac:spMkLst>
        </pc:spChg>
        <pc:spChg chg="mod">
          <ac:chgData name="Tyler Ince-Ingram" userId="1550ea03-eb3f-454c-baaa-467fc3908c06" providerId="ADAL" clId="{1C0C10AA-B656-4648-A2D6-071051BCAF52}" dt="2023-03-23T04:39:04.766" v="1214" actId="20577"/>
          <ac:spMkLst>
            <pc:docMk/>
            <pc:sldMk cId="2303756981" sldId="440"/>
            <ac:spMk id="10" creationId="{AD23B624-5BF8-7149-7255-BB2C533CF15D}"/>
          </ac:spMkLst>
        </pc:spChg>
        <pc:spChg chg="mod">
          <ac:chgData name="Tyler Ince-Ingram" userId="1550ea03-eb3f-454c-baaa-467fc3908c06" providerId="ADAL" clId="{1C0C10AA-B656-4648-A2D6-071051BCAF52}" dt="2023-03-23T04:39:32.523" v="1220" actId="20577"/>
          <ac:spMkLst>
            <pc:docMk/>
            <pc:sldMk cId="2303756981" sldId="440"/>
            <ac:spMk id="11" creationId="{645BB6A2-AD5E-ABD1-3BFA-D94BC911F5D4}"/>
          </ac:spMkLst>
        </pc:spChg>
        <pc:spChg chg="mod">
          <ac:chgData name="Tyler Ince-Ingram" userId="1550ea03-eb3f-454c-baaa-467fc3908c06" providerId="ADAL" clId="{1C0C10AA-B656-4648-A2D6-071051BCAF52}" dt="2023-03-23T05:17:29.886" v="1403" actId="14100"/>
          <ac:spMkLst>
            <pc:docMk/>
            <pc:sldMk cId="2303756981" sldId="440"/>
            <ac:spMk id="13" creationId="{4A9D923C-A7FD-3452-33FF-9D4A7E0A06F4}"/>
          </ac:spMkLst>
        </pc:spChg>
        <pc:spChg chg="mod">
          <ac:chgData name="Tyler Ince-Ingram" userId="1550ea03-eb3f-454c-baaa-467fc3908c06" providerId="ADAL" clId="{1C0C10AA-B656-4648-A2D6-071051BCAF52}" dt="2023-03-23T04:40:02.143" v="1234" actId="20577"/>
          <ac:spMkLst>
            <pc:docMk/>
            <pc:sldMk cId="2303756981" sldId="440"/>
            <ac:spMk id="14" creationId="{0BAD2583-40F5-ACAF-612D-FF2AA0C9F0C8}"/>
          </ac:spMkLst>
        </pc:spChg>
        <pc:spChg chg="mod">
          <ac:chgData name="Tyler Ince-Ingram" userId="1550ea03-eb3f-454c-baaa-467fc3908c06" providerId="ADAL" clId="{1C0C10AA-B656-4648-A2D6-071051BCAF52}" dt="2023-03-23T04:40:23.612" v="1254" actId="20577"/>
          <ac:spMkLst>
            <pc:docMk/>
            <pc:sldMk cId="2303756981" sldId="440"/>
            <ac:spMk id="15" creationId="{6BE29FCE-8563-CA41-E5B7-BDD65D03D14E}"/>
          </ac:spMkLst>
        </pc:spChg>
        <pc:spChg chg="mod">
          <ac:chgData name="Tyler Ince-Ingram" userId="1550ea03-eb3f-454c-baaa-467fc3908c06" providerId="ADAL" clId="{1C0C10AA-B656-4648-A2D6-071051BCAF52}" dt="2023-03-23T04:39:57.115" v="1232" actId="20577"/>
          <ac:spMkLst>
            <pc:docMk/>
            <pc:sldMk cId="2303756981" sldId="440"/>
            <ac:spMk id="16" creationId="{474D07CE-2840-6CAB-533B-3CDFAE1E239E}"/>
          </ac:spMkLst>
        </pc:spChg>
        <pc:spChg chg="mod">
          <ac:chgData name="Tyler Ince-Ingram" userId="1550ea03-eb3f-454c-baaa-467fc3908c06" providerId="ADAL" clId="{1C0C10AA-B656-4648-A2D6-071051BCAF52}" dt="2023-03-23T04:40:17.176" v="1248" actId="20577"/>
          <ac:spMkLst>
            <pc:docMk/>
            <pc:sldMk cId="2303756981" sldId="440"/>
            <ac:spMk id="19" creationId="{FF0AEB59-2EC0-B4B0-52ED-72574200590B}"/>
          </ac:spMkLst>
        </pc:spChg>
        <pc:spChg chg="mod topLvl">
          <ac:chgData name="Tyler Ince-Ingram" userId="1550ea03-eb3f-454c-baaa-467fc3908c06" providerId="ADAL" clId="{1C0C10AA-B656-4648-A2D6-071051BCAF52}" dt="2023-03-23T04:08:28.676" v="1056" actId="165"/>
          <ac:spMkLst>
            <pc:docMk/>
            <pc:sldMk cId="2303756981" sldId="440"/>
            <ac:spMk id="30" creationId="{015D8179-9E10-D623-772E-97740D0B7EC1}"/>
          </ac:spMkLst>
        </pc:spChg>
        <pc:spChg chg="mod topLvl">
          <ac:chgData name="Tyler Ince-Ingram" userId="1550ea03-eb3f-454c-baaa-467fc3908c06" providerId="ADAL" clId="{1C0C10AA-B656-4648-A2D6-071051BCAF52}" dt="2023-03-23T04:08:28.676" v="1056" actId="165"/>
          <ac:spMkLst>
            <pc:docMk/>
            <pc:sldMk cId="2303756981" sldId="440"/>
            <ac:spMk id="36" creationId="{8C4A400D-D0C6-D2D6-0F92-98EB86DC4C43}"/>
          </ac:spMkLst>
        </pc:spChg>
        <pc:grpChg chg="del">
          <ac:chgData name="Tyler Ince-Ingram" userId="1550ea03-eb3f-454c-baaa-467fc3908c06" providerId="ADAL" clId="{1C0C10AA-B656-4648-A2D6-071051BCAF52}" dt="2023-03-23T04:08:28.676" v="1056" actId="165"/>
          <ac:grpSpMkLst>
            <pc:docMk/>
            <pc:sldMk cId="2303756981" sldId="440"/>
            <ac:grpSpMk id="47" creationId="{18BBEAB3-2881-FF81-E9D5-C12D947A9252}"/>
          </ac:grpSpMkLst>
        </pc:grpChg>
        <pc:cxnChg chg="mod">
          <ac:chgData name="Tyler Ince-Ingram" userId="1550ea03-eb3f-454c-baaa-467fc3908c06" providerId="ADAL" clId="{1C0C10AA-B656-4648-A2D6-071051BCAF52}" dt="2023-03-23T05:17:29.886" v="1403" actId="14100"/>
          <ac:cxnSpMkLst>
            <pc:docMk/>
            <pc:sldMk cId="2303756981" sldId="440"/>
            <ac:cxnSpMk id="54" creationId="{288277F7-71E1-E6E4-8C20-A90A1C9EDA2B}"/>
          </ac:cxnSpMkLst>
        </pc:cxnChg>
      </pc:sldChg>
      <pc:sldChg chg="add del modTransition">
        <pc:chgData name="Tyler Ince-Ingram" userId="1550ea03-eb3f-454c-baaa-467fc3908c06" providerId="ADAL" clId="{1C0C10AA-B656-4648-A2D6-071051BCAF52}" dt="2023-03-23T05:57:18.359" v="2046" actId="47"/>
        <pc:sldMkLst>
          <pc:docMk/>
          <pc:sldMk cId="303708178" sldId="441"/>
        </pc:sldMkLst>
      </pc:sldChg>
    </pc:docChg>
  </pc:docChgLst>
  <pc:docChgLst>
    <pc:chgData name="Cole" userId="a28868de-78fd-43e4-a6f6-635d12dc781e" providerId="ADAL" clId="{603FE75F-B977-4F10-9CB0-434780B22173}"/>
    <pc:docChg chg="modSld">
      <pc:chgData name="Cole" userId="a28868de-78fd-43e4-a6f6-635d12dc781e" providerId="ADAL" clId="{603FE75F-B977-4F10-9CB0-434780B22173}" dt="2023-02-20T20:46:50.567" v="109" actId="14100"/>
      <pc:docMkLst>
        <pc:docMk/>
      </pc:docMkLst>
      <pc:sldChg chg="addSp modSp mod">
        <pc:chgData name="Cole" userId="a28868de-78fd-43e4-a6f6-635d12dc781e" providerId="ADAL" clId="{603FE75F-B977-4F10-9CB0-434780B22173}" dt="2023-02-20T20:46:50.567" v="109" actId="14100"/>
        <pc:sldMkLst>
          <pc:docMk/>
          <pc:sldMk cId="3766326025" sldId="416"/>
        </pc:sldMkLst>
        <pc:spChg chg="add mod">
          <ac:chgData name="Cole" userId="a28868de-78fd-43e4-a6f6-635d12dc781e" providerId="ADAL" clId="{603FE75F-B977-4F10-9CB0-434780B22173}" dt="2023-02-20T20:42:34.512" v="54" actId="113"/>
          <ac:spMkLst>
            <pc:docMk/>
            <pc:sldMk cId="3766326025" sldId="416"/>
            <ac:spMk id="5" creationId="{FBEA3B79-1D51-4AEE-A217-028FC38CAE4F}"/>
          </ac:spMkLst>
        </pc:spChg>
        <pc:graphicFrameChg chg="mod modGraphic">
          <ac:chgData name="Cole" userId="a28868de-78fd-43e4-a6f6-635d12dc781e" providerId="ADAL" clId="{603FE75F-B977-4F10-9CB0-434780B22173}" dt="2023-02-20T20:46:50.567" v="109" actId="14100"/>
          <ac:graphicFrameMkLst>
            <pc:docMk/>
            <pc:sldMk cId="3766326025" sldId="416"/>
            <ac:graphicFrameMk id="2" creationId="{7FD0D8A2-A83C-4332-B6F6-87ED1281FBF5}"/>
          </ac:graphicFrameMkLst>
        </pc:graphicFrameChg>
        <pc:picChg chg="add mod">
          <ac:chgData name="Cole" userId="a28868de-78fd-43e4-a6f6-635d12dc781e" providerId="ADAL" clId="{603FE75F-B977-4F10-9CB0-434780B22173}" dt="2023-02-20T20:44:20.302" v="86" actId="1076"/>
          <ac:picMkLst>
            <pc:docMk/>
            <pc:sldMk cId="3766326025" sldId="416"/>
            <ac:picMk id="7" creationId="{0AE12741-40A4-4D18-BF06-63CA57643453}"/>
          </ac:picMkLst>
        </pc:picChg>
        <pc:picChg chg="add mod">
          <ac:chgData name="Cole" userId="a28868de-78fd-43e4-a6f6-635d12dc781e" providerId="ADAL" clId="{603FE75F-B977-4F10-9CB0-434780B22173}" dt="2023-02-20T20:44:27.325" v="88" actId="1076"/>
          <ac:picMkLst>
            <pc:docMk/>
            <pc:sldMk cId="3766326025" sldId="416"/>
            <ac:picMk id="9" creationId="{5AEFB057-0786-4C55-B20D-8E15CF502830}"/>
          </ac:picMkLst>
        </pc:picChg>
      </pc:sldChg>
    </pc:docChg>
  </pc:docChgLst>
  <pc:docChgLst>
    <pc:chgData name="Cole Gutknecht" userId="S::cmg18f@fsu.edu::a28868de-78fd-43e4-a6f6-635d12dc781e" providerId="AD" clId="Web-{53980585-4200-45DE-89EB-754306BDE406}"/>
    <pc:docChg chg="modSld">
      <pc:chgData name="Cole Gutknecht" userId="S::cmg18f@fsu.edu::a28868de-78fd-43e4-a6f6-635d12dc781e" providerId="AD" clId="Web-{53980585-4200-45DE-89EB-754306BDE406}" dt="2023-02-20T19:10:23.605" v="0" actId="1076"/>
      <pc:docMkLst>
        <pc:docMk/>
      </pc:docMkLst>
      <pc:sldChg chg="modSp">
        <pc:chgData name="Cole Gutknecht" userId="S::cmg18f@fsu.edu::a28868de-78fd-43e4-a6f6-635d12dc781e" providerId="AD" clId="Web-{53980585-4200-45DE-89EB-754306BDE406}" dt="2023-02-20T19:10:23.605" v="0" actId="1076"/>
        <pc:sldMkLst>
          <pc:docMk/>
          <pc:sldMk cId="3766326025" sldId="416"/>
        </pc:sldMkLst>
        <pc:graphicFrameChg chg="mod">
          <ac:chgData name="Cole Gutknecht" userId="S::cmg18f@fsu.edu::a28868de-78fd-43e4-a6f6-635d12dc781e" providerId="AD" clId="Web-{53980585-4200-45DE-89EB-754306BDE406}" dt="2023-02-20T19:10:23.605" v="0" actId="1076"/>
          <ac:graphicFrameMkLst>
            <pc:docMk/>
            <pc:sldMk cId="3766326025" sldId="416"/>
            <ac:graphicFrameMk id="2" creationId="{7FD0D8A2-A83C-4332-B6F6-87ED1281FBF5}"/>
          </ac:graphicFrameMkLst>
        </pc:graphicFrameChg>
      </pc:sldChg>
    </pc:docChg>
  </pc:docChgLst>
  <pc:docChgLst>
    <pc:chgData name="Cole Gutknecht" userId="S::cmg18f@fsu.edu::a28868de-78fd-43e4-a6f6-635d12dc781e" providerId="AD" clId="Web-{D17243DD-4D2F-4668-B14C-576F91BB08BB}"/>
    <pc:docChg chg="modSld sldOrd">
      <pc:chgData name="Cole Gutknecht" userId="S::cmg18f@fsu.edu::a28868de-78fd-43e4-a6f6-635d12dc781e" providerId="AD" clId="Web-{D17243DD-4D2F-4668-B14C-576F91BB08BB}" dt="2023-02-20T20:18:39.920" v="3" actId="1076"/>
      <pc:docMkLst>
        <pc:docMk/>
      </pc:docMkLst>
      <pc:sldChg chg="modSp ord">
        <pc:chgData name="Cole Gutknecht" userId="S::cmg18f@fsu.edu::a28868de-78fd-43e4-a6f6-635d12dc781e" providerId="AD" clId="Web-{D17243DD-4D2F-4668-B14C-576F91BB08BB}" dt="2023-02-20T20:18:39.920" v="3" actId="1076"/>
        <pc:sldMkLst>
          <pc:docMk/>
          <pc:sldMk cId="3766326025" sldId="416"/>
        </pc:sldMkLst>
        <pc:graphicFrameChg chg="mod">
          <ac:chgData name="Cole Gutknecht" userId="S::cmg18f@fsu.edu::a28868de-78fd-43e4-a6f6-635d12dc781e" providerId="AD" clId="Web-{D17243DD-4D2F-4668-B14C-576F91BB08BB}" dt="2023-02-20T20:18:39.920" v="3" actId="1076"/>
          <ac:graphicFrameMkLst>
            <pc:docMk/>
            <pc:sldMk cId="3766326025" sldId="416"/>
            <ac:graphicFrameMk id="2" creationId="{7FD0D8A2-A83C-4332-B6F6-87ED1281FBF5}"/>
          </ac:graphicFrameMkLst>
        </pc:graphicFrameChg>
      </pc:sldChg>
    </pc:docChg>
  </pc:docChgLst>
  <pc:docChgLst>
    <pc:chgData name="Tyler Ince-Ingram" userId="1550ea03-eb3f-454c-baaa-467fc3908c06" providerId="ADAL" clId="{6F1CF7D7-8A63-4517-9E0E-3C8CB2F37003}"/>
    <pc:docChg chg="undo redo custSel addSld delSld modSld sldOrd modSection">
      <pc:chgData name="Tyler Ince-Ingram" userId="1550ea03-eb3f-454c-baaa-467fc3908c06" providerId="ADAL" clId="{6F1CF7D7-8A63-4517-9E0E-3C8CB2F37003}" dt="2023-01-31T19:23:52.834" v="11936" actId="478"/>
      <pc:docMkLst>
        <pc:docMk/>
      </pc:docMkLst>
      <pc:sldChg chg="addSp delSp modSp mod">
        <pc:chgData name="Tyler Ince-Ingram" userId="1550ea03-eb3f-454c-baaa-467fc3908c06" providerId="ADAL" clId="{6F1CF7D7-8A63-4517-9E0E-3C8CB2F37003}" dt="2023-01-23T21:53:28.696" v="713" actId="20577"/>
        <pc:sldMkLst>
          <pc:docMk/>
          <pc:sldMk cId="3956933917" sldId="259"/>
        </pc:sldMkLst>
        <pc:spChg chg="mod">
          <ac:chgData name="Tyler Ince-Ingram" userId="1550ea03-eb3f-454c-baaa-467fc3908c06" providerId="ADAL" clId="{6F1CF7D7-8A63-4517-9E0E-3C8CB2F37003}" dt="2023-01-23T21:53:28.696" v="713" actId="20577"/>
          <ac:spMkLst>
            <pc:docMk/>
            <pc:sldMk cId="3956933917" sldId="259"/>
            <ac:spMk id="24" creationId="{CABCC6D2-DF62-D704-B542-882FD93AA8FC}"/>
          </ac:spMkLst>
        </pc:spChg>
        <pc:picChg chg="mod">
          <ac:chgData name="Tyler Ince-Ingram" userId="1550ea03-eb3f-454c-baaa-467fc3908c06" providerId="ADAL" clId="{6F1CF7D7-8A63-4517-9E0E-3C8CB2F37003}" dt="2023-01-23T21:53:17.707" v="710" actId="14100"/>
          <ac:picMkLst>
            <pc:docMk/>
            <pc:sldMk cId="3956933917" sldId="259"/>
            <ac:picMk id="29" creationId="{598D88AB-D0A3-D28F-0312-AC5D8403B5A8}"/>
          </ac:picMkLst>
        </pc:picChg>
        <pc:picChg chg="del mod">
          <ac:chgData name="Tyler Ince-Ingram" userId="1550ea03-eb3f-454c-baaa-467fc3908c06" providerId="ADAL" clId="{6F1CF7D7-8A63-4517-9E0E-3C8CB2F37003}" dt="2023-01-21T20:36:00.814" v="10" actId="478"/>
          <ac:picMkLst>
            <pc:docMk/>
            <pc:sldMk cId="3956933917" sldId="259"/>
            <ac:picMk id="29" creationId="{C9591B0E-01FF-798B-B804-FE6E1D9394AD}"/>
          </ac:picMkLst>
        </pc:picChg>
        <pc:picChg chg="mod">
          <ac:chgData name="Tyler Ince-Ingram" userId="1550ea03-eb3f-454c-baaa-467fc3908c06" providerId="ADAL" clId="{6F1CF7D7-8A63-4517-9E0E-3C8CB2F37003}" dt="2023-01-21T20:35:56.493" v="7" actId="1076"/>
          <ac:picMkLst>
            <pc:docMk/>
            <pc:sldMk cId="3956933917" sldId="259"/>
            <ac:picMk id="30" creationId="{EF1BAB3E-970C-2285-3DBA-8D0597CB0875}"/>
          </ac:picMkLst>
        </pc:picChg>
        <pc:picChg chg="add mod">
          <ac:chgData name="Tyler Ince-Ingram" userId="1550ea03-eb3f-454c-baaa-467fc3908c06" providerId="ADAL" clId="{6F1CF7D7-8A63-4517-9E0E-3C8CB2F37003}" dt="2023-01-21T20:36:09.188" v="11" actId="1076"/>
          <ac:picMkLst>
            <pc:docMk/>
            <pc:sldMk cId="3956933917" sldId="259"/>
            <ac:picMk id="31" creationId="{FD0C5AE6-89BD-03E9-84F4-B1F939A72992}"/>
          </ac:picMkLst>
        </pc:picChg>
      </pc:sldChg>
      <pc:sldChg chg="mod modShow">
        <pc:chgData name="Tyler Ince-Ingram" userId="1550ea03-eb3f-454c-baaa-467fc3908c06" providerId="ADAL" clId="{6F1CF7D7-8A63-4517-9E0E-3C8CB2F37003}" dt="2023-01-21T20:37:40.540" v="13" actId="729"/>
        <pc:sldMkLst>
          <pc:docMk/>
          <pc:sldMk cId="2750239876" sldId="268"/>
        </pc:sldMkLst>
      </pc:sldChg>
      <pc:sldChg chg="addSp delSp modSp">
        <pc:chgData name="Tyler Ince-Ingram" userId="1550ea03-eb3f-454c-baaa-467fc3908c06" providerId="ADAL" clId="{6F1CF7D7-8A63-4517-9E0E-3C8CB2F37003}" dt="2023-01-31T19:23:52.834" v="11936" actId="478"/>
        <pc:sldMkLst>
          <pc:docMk/>
          <pc:sldMk cId="3648978169" sldId="280"/>
        </pc:sldMkLst>
        <pc:picChg chg="add del mod">
          <ac:chgData name="Tyler Ince-Ingram" userId="1550ea03-eb3f-454c-baaa-467fc3908c06" providerId="ADAL" clId="{6F1CF7D7-8A63-4517-9E0E-3C8CB2F37003}" dt="2023-01-31T19:23:52.834" v="11936" actId="478"/>
          <ac:picMkLst>
            <pc:docMk/>
            <pc:sldMk cId="3648978169" sldId="280"/>
            <ac:picMk id="1026" creationId="{8BD99954-5689-B9C0-10C0-2B2557035D6E}"/>
          </ac:picMkLst>
        </pc:picChg>
      </pc:sldChg>
      <pc:sldChg chg="addSp delSp modSp mod modNotesTx">
        <pc:chgData name="Tyler Ince-Ingram" userId="1550ea03-eb3f-454c-baaa-467fc3908c06" providerId="ADAL" clId="{6F1CF7D7-8A63-4517-9E0E-3C8CB2F37003}" dt="2023-01-26T06:38:45.038" v="11855" actId="20577"/>
        <pc:sldMkLst>
          <pc:docMk/>
          <pc:sldMk cId="1099709761" sldId="318"/>
        </pc:sldMkLst>
        <pc:spChg chg="add mod">
          <ac:chgData name="Tyler Ince-Ingram" userId="1550ea03-eb3f-454c-baaa-467fc3908c06" providerId="ADAL" clId="{6F1CF7D7-8A63-4517-9E0E-3C8CB2F37003}" dt="2023-01-24T03:51:59.724" v="760"/>
          <ac:spMkLst>
            <pc:docMk/>
            <pc:sldMk cId="1099709761" sldId="318"/>
            <ac:spMk id="2" creationId="{4C9615DC-32A9-9B78-176D-ACC9D2C1BE0E}"/>
          </ac:spMkLst>
        </pc:spChg>
        <pc:spChg chg="del">
          <ac:chgData name="Tyler Ince-Ingram" userId="1550ea03-eb3f-454c-baaa-467fc3908c06" providerId="ADAL" clId="{6F1CF7D7-8A63-4517-9E0E-3C8CB2F37003}" dt="2023-01-24T03:51:59.067" v="759" actId="478"/>
          <ac:spMkLst>
            <pc:docMk/>
            <pc:sldMk cId="1099709761" sldId="318"/>
            <ac:spMk id="3" creationId="{80D774A0-B4FE-7213-00FD-579EB4BFC6CE}"/>
          </ac:spMkLst>
        </pc:spChg>
        <pc:spChg chg="mod">
          <ac:chgData name="Tyler Ince-Ingram" userId="1550ea03-eb3f-454c-baaa-467fc3908c06" providerId="ADAL" clId="{6F1CF7D7-8A63-4517-9E0E-3C8CB2F37003}" dt="2023-01-21T20:45:44.208" v="628" actId="20577"/>
          <ac:spMkLst>
            <pc:docMk/>
            <pc:sldMk cId="1099709761" sldId="318"/>
            <ac:spMk id="14" creationId="{2F6206DA-E657-91A8-342E-E1DA619E3B36}"/>
          </ac:spMkLst>
        </pc:spChg>
      </pc:sldChg>
      <pc:sldChg chg="addSp delSp modSp mod modNotesTx">
        <pc:chgData name="Tyler Ince-Ingram" userId="1550ea03-eb3f-454c-baaa-467fc3908c06" providerId="ADAL" clId="{6F1CF7D7-8A63-4517-9E0E-3C8CB2F37003}" dt="2023-01-26T06:12:57.866" v="11773" actId="20577"/>
        <pc:sldMkLst>
          <pc:docMk/>
          <pc:sldMk cId="4285963740" sldId="320"/>
        </pc:sldMkLst>
        <pc:spChg chg="del">
          <ac:chgData name="Tyler Ince-Ingram" userId="1550ea03-eb3f-454c-baaa-467fc3908c06" providerId="ADAL" clId="{6F1CF7D7-8A63-4517-9E0E-3C8CB2F37003}" dt="2023-01-24T03:52:04.439" v="761" actId="478"/>
          <ac:spMkLst>
            <pc:docMk/>
            <pc:sldMk cId="4285963740" sldId="320"/>
            <ac:spMk id="3" creationId="{80D774A0-B4FE-7213-00FD-579EB4BFC6CE}"/>
          </ac:spMkLst>
        </pc:spChg>
        <pc:spChg chg="add mod">
          <ac:chgData name="Tyler Ince-Ingram" userId="1550ea03-eb3f-454c-baaa-467fc3908c06" providerId="ADAL" clId="{6F1CF7D7-8A63-4517-9E0E-3C8CB2F37003}" dt="2023-01-21T20:45:25.729" v="583" actId="20577"/>
          <ac:spMkLst>
            <pc:docMk/>
            <pc:sldMk cId="4285963740" sldId="320"/>
            <ac:spMk id="46" creationId="{ADA2C26D-4C9D-75EA-55FF-FEF3902C676F}"/>
          </ac:spMkLst>
        </pc:spChg>
        <pc:spChg chg="add mod">
          <ac:chgData name="Tyler Ince-Ingram" userId="1550ea03-eb3f-454c-baaa-467fc3908c06" providerId="ADAL" clId="{6F1CF7D7-8A63-4517-9E0E-3C8CB2F37003}" dt="2023-01-24T03:52:05.225" v="762"/>
          <ac:spMkLst>
            <pc:docMk/>
            <pc:sldMk cId="4285963740" sldId="320"/>
            <ac:spMk id="48" creationId="{2509C7D6-996A-CB0E-B036-F8AB54181D1B}"/>
          </ac:spMkLst>
        </pc:spChg>
      </pc:sldChg>
      <pc:sldChg chg="modSp mod modAnim">
        <pc:chgData name="Tyler Ince-Ingram" userId="1550ea03-eb3f-454c-baaa-467fc3908c06" providerId="ADAL" clId="{6F1CF7D7-8A63-4517-9E0E-3C8CB2F37003}" dt="2023-01-25T22:09:37.539" v="9253"/>
        <pc:sldMkLst>
          <pc:docMk/>
          <pc:sldMk cId="2670731004" sldId="330"/>
        </pc:sldMkLst>
        <pc:spChg chg="mod">
          <ac:chgData name="Tyler Ince-Ingram" userId="1550ea03-eb3f-454c-baaa-467fc3908c06" providerId="ADAL" clId="{6F1CF7D7-8A63-4517-9E0E-3C8CB2F37003}" dt="2023-01-25T01:40:14.924" v="2745" actId="1076"/>
          <ac:spMkLst>
            <pc:docMk/>
            <pc:sldMk cId="2670731004" sldId="330"/>
            <ac:spMk id="5" creationId="{6ACC7409-3E27-6B21-E85D-7F7F5A9631CC}"/>
          </ac:spMkLst>
        </pc:spChg>
        <pc:grpChg chg="mod">
          <ac:chgData name="Tyler Ince-Ingram" userId="1550ea03-eb3f-454c-baaa-467fc3908c06" providerId="ADAL" clId="{6F1CF7D7-8A63-4517-9E0E-3C8CB2F37003}" dt="2023-01-25T01:40:17.986" v="2746" actId="1076"/>
          <ac:grpSpMkLst>
            <pc:docMk/>
            <pc:sldMk cId="2670731004" sldId="330"/>
            <ac:grpSpMk id="184" creationId="{4F01D1EC-98A3-F06F-C76E-6D8BBAA7B276}"/>
          </ac:grpSpMkLst>
        </pc:grpChg>
      </pc:sldChg>
      <pc:sldChg chg="ord">
        <pc:chgData name="Tyler Ince-Ingram" userId="1550ea03-eb3f-454c-baaa-467fc3908c06" providerId="ADAL" clId="{6F1CF7D7-8A63-4517-9E0E-3C8CB2F37003}" dt="2023-01-19T04:01:01.386" v="0" actId="20578"/>
        <pc:sldMkLst>
          <pc:docMk/>
          <pc:sldMk cId="1523021925" sldId="359"/>
        </pc:sldMkLst>
      </pc:sldChg>
      <pc:sldChg chg="addSp delSp modSp mod delAnim modAnim">
        <pc:chgData name="Tyler Ince-Ingram" userId="1550ea03-eb3f-454c-baaa-467fc3908c06" providerId="ADAL" clId="{6F1CF7D7-8A63-4517-9E0E-3C8CB2F37003}" dt="2023-01-26T05:52:50.401" v="11650"/>
        <pc:sldMkLst>
          <pc:docMk/>
          <pc:sldMk cId="1242348262" sldId="362"/>
        </pc:sldMkLst>
        <pc:spChg chg="add mod">
          <ac:chgData name="Tyler Ince-Ingram" userId="1550ea03-eb3f-454c-baaa-467fc3908c06" providerId="ADAL" clId="{6F1CF7D7-8A63-4517-9E0E-3C8CB2F37003}" dt="2023-01-25T21:48:26.314" v="9221" actId="1037"/>
          <ac:spMkLst>
            <pc:docMk/>
            <pc:sldMk cId="1242348262" sldId="362"/>
            <ac:spMk id="3" creationId="{5FC2437F-DBA0-5AAB-45A3-EB94FD26EF86}"/>
          </ac:spMkLst>
        </pc:spChg>
        <pc:spChg chg="del">
          <ac:chgData name="Tyler Ince-Ingram" userId="1550ea03-eb3f-454c-baaa-467fc3908c06" providerId="ADAL" clId="{6F1CF7D7-8A63-4517-9E0E-3C8CB2F37003}" dt="2023-01-24T03:51:03.605" v="744" actId="478"/>
          <ac:spMkLst>
            <pc:docMk/>
            <pc:sldMk cId="1242348262" sldId="362"/>
            <ac:spMk id="3" creationId="{80D774A0-B4FE-7213-00FD-579EB4BFC6CE}"/>
          </ac:spMkLst>
        </pc:spChg>
        <pc:spChg chg="add mod">
          <ac:chgData name="Tyler Ince-Ingram" userId="1550ea03-eb3f-454c-baaa-467fc3908c06" providerId="ADAL" clId="{6F1CF7D7-8A63-4517-9E0E-3C8CB2F37003}" dt="2023-01-24T22:51:07.487" v="2575" actId="164"/>
          <ac:spMkLst>
            <pc:docMk/>
            <pc:sldMk cId="1242348262" sldId="362"/>
            <ac:spMk id="3" creationId="{F0A9436D-C1CD-DF4D-E21B-E64C43996479}"/>
          </ac:spMkLst>
        </pc:spChg>
        <pc:spChg chg="add mod">
          <ac:chgData name="Tyler Ince-Ingram" userId="1550ea03-eb3f-454c-baaa-467fc3908c06" providerId="ADAL" clId="{6F1CF7D7-8A63-4517-9E0E-3C8CB2F37003}" dt="2023-01-25T15:25:49.984" v="6809" actId="207"/>
          <ac:spMkLst>
            <pc:docMk/>
            <pc:sldMk cId="1242348262" sldId="362"/>
            <ac:spMk id="6" creationId="{34A2CB6C-E5AF-5722-7157-275BD08FB1BB}"/>
          </ac:spMkLst>
        </pc:spChg>
        <pc:spChg chg="add mod ord">
          <ac:chgData name="Tyler Ince-Ingram" userId="1550ea03-eb3f-454c-baaa-467fc3908c06" providerId="ADAL" clId="{6F1CF7D7-8A63-4517-9E0E-3C8CB2F37003}" dt="2023-01-25T18:33:15.381" v="7164" actId="14100"/>
          <ac:spMkLst>
            <pc:docMk/>
            <pc:sldMk cId="1242348262" sldId="362"/>
            <ac:spMk id="7" creationId="{5604BEAE-297A-02ED-4CF8-C3491D4EE2B2}"/>
          </ac:spMkLst>
        </pc:spChg>
        <pc:spChg chg="add mod ord">
          <ac:chgData name="Tyler Ince-Ingram" userId="1550ea03-eb3f-454c-baaa-467fc3908c06" providerId="ADAL" clId="{6F1CF7D7-8A63-4517-9E0E-3C8CB2F37003}" dt="2023-01-25T18:33:22.946" v="7165" actId="14100"/>
          <ac:spMkLst>
            <pc:docMk/>
            <pc:sldMk cId="1242348262" sldId="362"/>
            <ac:spMk id="8" creationId="{1989A9CD-A187-3D65-C2F0-F944F377AA11}"/>
          </ac:spMkLst>
        </pc:spChg>
        <pc:spChg chg="add mod">
          <ac:chgData name="Tyler Ince-Ingram" userId="1550ea03-eb3f-454c-baaa-467fc3908c06" providerId="ADAL" clId="{6F1CF7D7-8A63-4517-9E0E-3C8CB2F37003}" dt="2023-01-24T22:51:07.487" v="2575" actId="164"/>
          <ac:spMkLst>
            <pc:docMk/>
            <pc:sldMk cId="1242348262" sldId="362"/>
            <ac:spMk id="8" creationId="{982C5274-AA21-4A36-C842-7E89721B40C5}"/>
          </ac:spMkLst>
        </pc:spChg>
        <pc:spChg chg="add mod">
          <ac:chgData name="Tyler Ince-Ingram" userId="1550ea03-eb3f-454c-baaa-467fc3908c06" providerId="ADAL" clId="{6F1CF7D7-8A63-4517-9E0E-3C8CB2F37003}" dt="2023-01-24T22:51:07.487" v="2575" actId="164"/>
          <ac:spMkLst>
            <pc:docMk/>
            <pc:sldMk cId="1242348262" sldId="362"/>
            <ac:spMk id="9" creationId="{F8E4E69C-07DA-9F42-939C-5B9C75C53302}"/>
          </ac:spMkLst>
        </pc:spChg>
        <pc:spChg chg="mod ord topLvl">
          <ac:chgData name="Tyler Ince-Ingram" userId="1550ea03-eb3f-454c-baaa-467fc3908c06" providerId="ADAL" clId="{6F1CF7D7-8A63-4517-9E0E-3C8CB2F37003}" dt="2023-01-25T18:11:18.129" v="7008" actId="170"/>
          <ac:spMkLst>
            <pc:docMk/>
            <pc:sldMk cId="1242348262" sldId="362"/>
            <ac:spMk id="10" creationId="{0441B2CF-A126-E52E-250D-4907A3243E27}"/>
          </ac:spMkLst>
        </pc:spChg>
        <pc:spChg chg="add mod">
          <ac:chgData name="Tyler Ince-Ingram" userId="1550ea03-eb3f-454c-baaa-467fc3908c06" providerId="ADAL" clId="{6F1CF7D7-8A63-4517-9E0E-3C8CB2F37003}" dt="2023-01-24T22:51:07.487" v="2575" actId="164"/>
          <ac:spMkLst>
            <pc:docMk/>
            <pc:sldMk cId="1242348262" sldId="362"/>
            <ac:spMk id="10" creationId="{5D8F777C-6D1D-D7C5-9FAB-B384111BBEBD}"/>
          </ac:spMkLst>
        </pc:spChg>
        <pc:spChg chg="add mod">
          <ac:chgData name="Tyler Ince-Ingram" userId="1550ea03-eb3f-454c-baaa-467fc3908c06" providerId="ADAL" clId="{6F1CF7D7-8A63-4517-9E0E-3C8CB2F37003}" dt="2023-01-24T22:51:07.487" v="2575" actId="164"/>
          <ac:spMkLst>
            <pc:docMk/>
            <pc:sldMk cId="1242348262" sldId="362"/>
            <ac:spMk id="12" creationId="{DE148687-55AB-A9A9-4A5A-7F2B3CE65F3A}"/>
          </ac:spMkLst>
        </pc:spChg>
        <pc:spChg chg="add del mod">
          <ac:chgData name="Tyler Ince-Ingram" userId="1550ea03-eb3f-454c-baaa-467fc3908c06" providerId="ADAL" clId="{6F1CF7D7-8A63-4517-9E0E-3C8CB2F37003}" dt="2023-01-24T22:50:35.424" v="2573" actId="478"/>
          <ac:spMkLst>
            <pc:docMk/>
            <pc:sldMk cId="1242348262" sldId="362"/>
            <ac:spMk id="13" creationId="{BA319CB5-7D97-E8B7-4C61-A9FBF17EDA02}"/>
          </ac:spMkLst>
        </pc:spChg>
        <pc:spChg chg="add del mod">
          <ac:chgData name="Tyler Ince-Ingram" userId="1550ea03-eb3f-454c-baaa-467fc3908c06" providerId="ADAL" clId="{6F1CF7D7-8A63-4517-9E0E-3C8CB2F37003}" dt="2023-01-24T22:49:15.245" v="2567" actId="478"/>
          <ac:spMkLst>
            <pc:docMk/>
            <pc:sldMk cId="1242348262" sldId="362"/>
            <ac:spMk id="14" creationId="{5B7769EE-B5C2-341A-DB59-235DD5B9CCF9}"/>
          </ac:spMkLst>
        </pc:spChg>
        <pc:spChg chg="add del mod">
          <ac:chgData name="Tyler Ince-Ingram" userId="1550ea03-eb3f-454c-baaa-467fc3908c06" providerId="ADAL" clId="{6F1CF7D7-8A63-4517-9E0E-3C8CB2F37003}" dt="2023-01-24T22:49:42.509" v="2572" actId="478"/>
          <ac:spMkLst>
            <pc:docMk/>
            <pc:sldMk cId="1242348262" sldId="362"/>
            <ac:spMk id="15" creationId="{540D7AB0-6C30-CD48-09A7-40B2DBC27AA7}"/>
          </ac:spMkLst>
        </pc:spChg>
        <pc:spChg chg="add mod">
          <ac:chgData name="Tyler Ince-Ingram" userId="1550ea03-eb3f-454c-baaa-467fc3908c06" providerId="ADAL" clId="{6F1CF7D7-8A63-4517-9E0E-3C8CB2F37003}" dt="2023-01-24T22:51:07.487" v="2575" actId="164"/>
          <ac:spMkLst>
            <pc:docMk/>
            <pc:sldMk cId="1242348262" sldId="362"/>
            <ac:spMk id="16" creationId="{C3C53236-4C4D-CC84-AF5B-8BCBE61C6208}"/>
          </ac:spMkLst>
        </pc:spChg>
        <pc:spChg chg="mod topLvl">
          <ac:chgData name="Tyler Ince-Ingram" userId="1550ea03-eb3f-454c-baaa-467fc3908c06" providerId="ADAL" clId="{6F1CF7D7-8A63-4517-9E0E-3C8CB2F37003}" dt="2023-01-25T02:32:55.428" v="4957" actId="165"/>
          <ac:spMkLst>
            <pc:docMk/>
            <pc:sldMk cId="1242348262" sldId="362"/>
            <ac:spMk id="23" creationId="{25E32E4C-D064-F8A0-1A14-C20D784D1D22}"/>
          </ac:spMkLst>
        </pc:spChg>
        <pc:spChg chg="mod topLvl">
          <ac:chgData name="Tyler Ince-Ingram" userId="1550ea03-eb3f-454c-baaa-467fc3908c06" providerId="ADAL" clId="{6F1CF7D7-8A63-4517-9E0E-3C8CB2F37003}" dt="2023-01-25T02:32:55.428" v="4957" actId="165"/>
          <ac:spMkLst>
            <pc:docMk/>
            <pc:sldMk cId="1242348262" sldId="362"/>
            <ac:spMk id="30" creationId="{15DC4AB6-8022-206B-3171-8B3309687084}"/>
          </ac:spMkLst>
        </pc:spChg>
        <pc:spChg chg="del">
          <ac:chgData name="Tyler Ince-Ingram" userId="1550ea03-eb3f-454c-baaa-467fc3908c06" providerId="ADAL" clId="{6F1CF7D7-8A63-4517-9E0E-3C8CB2F37003}" dt="2023-01-24T22:40:29.423" v="2513" actId="478"/>
          <ac:spMkLst>
            <pc:docMk/>
            <pc:sldMk cId="1242348262" sldId="362"/>
            <ac:spMk id="33" creationId="{72BE99C3-8B12-0507-646A-DF423C2B921D}"/>
          </ac:spMkLst>
        </pc:spChg>
        <pc:spChg chg="mod topLvl">
          <ac:chgData name="Tyler Ince-Ingram" userId="1550ea03-eb3f-454c-baaa-467fc3908c06" providerId="ADAL" clId="{6F1CF7D7-8A63-4517-9E0E-3C8CB2F37003}" dt="2023-01-25T02:32:55.428" v="4957" actId="165"/>
          <ac:spMkLst>
            <pc:docMk/>
            <pc:sldMk cId="1242348262" sldId="362"/>
            <ac:spMk id="35" creationId="{CFB1D84B-8C36-D46D-53B3-5DDF50F127E8}"/>
          </ac:spMkLst>
        </pc:spChg>
        <pc:spChg chg="mod topLvl">
          <ac:chgData name="Tyler Ince-Ingram" userId="1550ea03-eb3f-454c-baaa-467fc3908c06" providerId="ADAL" clId="{6F1CF7D7-8A63-4517-9E0E-3C8CB2F37003}" dt="2023-01-25T02:32:55.428" v="4957" actId="165"/>
          <ac:spMkLst>
            <pc:docMk/>
            <pc:sldMk cId="1242348262" sldId="362"/>
            <ac:spMk id="37" creationId="{A68344A7-1D08-6511-A1A8-DCB295157A7D}"/>
          </ac:spMkLst>
        </pc:spChg>
        <pc:spChg chg="del mod">
          <ac:chgData name="Tyler Ince-Ingram" userId="1550ea03-eb3f-454c-baaa-467fc3908c06" providerId="ADAL" clId="{6F1CF7D7-8A63-4517-9E0E-3C8CB2F37003}" dt="2023-01-24T22:54:16.466" v="2597" actId="478"/>
          <ac:spMkLst>
            <pc:docMk/>
            <pc:sldMk cId="1242348262" sldId="362"/>
            <ac:spMk id="40" creationId="{04A979F3-A9D1-7081-C4E5-16A8C92B2435}"/>
          </ac:spMkLst>
        </pc:spChg>
        <pc:spChg chg="del mod topLvl">
          <ac:chgData name="Tyler Ince-Ingram" userId="1550ea03-eb3f-454c-baaa-467fc3908c06" providerId="ADAL" clId="{6F1CF7D7-8A63-4517-9E0E-3C8CB2F37003}" dt="2023-01-24T23:02:38.040" v="2639" actId="478"/>
          <ac:spMkLst>
            <pc:docMk/>
            <pc:sldMk cId="1242348262" sldId="362"/>
            <ac:spMk id="43" creationId="{024C5DE9-C927-B788-C4A5-51A35633B0CA}"/>
          </ac:spMkLst>
        </pc:spChg>
        <pc:spChg chg="add mod ord topLvl">
          <ac:chgData name="Tyler Ince-Ingram" userId="1550ea03-eb3f-454c-baaa-467fc3908c06" providerId="ADAL" clId="{6F1CF7D7-8A63-4517-9E0E-3C8CB2F37003}" dt="2023-01-25T02:25:33.214" v="4927" actId="164"/>
          <ac:spMkLst>
            <pc:docMk/>
            <pc:sldMk cId="1242348262" sldId="362"/>
            <ac:spMk id="44" creationId="{97CBF3C4-C0E7-6501-FB73-B8B7E71B7EDF}"/>
          </ac:spMkLst>
        </pc:spChg>
        <pc:spChg chg="del mod topLvl">
          <ac:chgData name="Tyler Ince-Ingram" userId="1550ea03-eb3f-454c-baaa-467fc3908c06" providerId="ADAL" clId="{6F1CF7D7-8A63-4517-9E0E-3C8CB2F37003}" dt="2023-01-24T23:02:33.852" v="2638" actId="478"/>
          <ac:spMkLst>
            <pc:docMk/>
            <pc:sldMk cId="1242348262" sldId="362"/>
            <ac:spMk id="45" creationId="{CC29655E-6094-8C04-20A1-B3017383D8E5}"/>
          </ac:spMkLst>
        </pc:spChg>
        <pc:spChg chg="add del mod">
          <ac:chgData name="Tyler Ince-Ingram" userId="1550ea03-eb3f-454c-baaa-467fc3908c06" providerId="ADAL" clId="{6F1CF7D7-8A63-4517-9E0E-3C8CB2F37003}" dt="2023-01-24T22:45:51.607" v="2539" actId="478"/>
          <ac:spMkLst>
            <pc:docMk/>
            <pc:sldMk cId="1242348262" sldId="362"/>
            <ac:spMk id="47" creationId="{578FE6B8-ADDC-7103-0BA0-AEEE67157765}"/>
          </ac:spMkLst>
        </pc:spChg>
        <pc:spChg chg="add mod">
          <ac:chgData name="Tyler Ince-Ingram" userId="1550ea03-eb3f-454c-baaa-467fc3908c06" providerId="ADAL" clId="{6F1CF7D7-8A63-4517-9E0E-3C8CB2F37003}" dt="2023-01-24T03:51:04.283" v="745"/>
          <ac:spMkLst>
            <pc:docMk/>
            <pc:sldMk cId="1242348262" sldId="362"/>
            <ac:spMk id="49" creationId="{69A78E1E-3AFF-C233-2241-C44D8E2B966A}"/>
          </ac:spMkLst>
        </pc:spChg>
        <pc:spChg chg="add mod">
          <ac:chgData name="Tyler Ince-Ingram" userId="1550ea03-eb3f-454c-baaa-467fc3908c06" providerId="ADAL" clId="{6F1CF7D7-8A63-4517-9E0E-3C8CB2F37003}" dt="2023-01-24T22:51:07.487" v="2575" actId="164"/>
          <ac:spMkLst>
            <pc:docMk/>
            <pc:sldMk cId="1242348262" sldId="362"/>
            <ac:spMk id="50" creationId="{CDF83F1D-2CC5-563F-600E-8A36A7093528}"/>
          </ac:spMkLst>
        </pc:spChg>
        <pc:spChg chg="add mod">
          <ac:chgData name="Tyler Ince-Ingram" userId="1550ea03-eb3f-454c-baaa-467fc3908c06" providerId="ADAL" clId="{6F1CF7D7-8A63-4517-9E0E-3C8CB2F37003}" dt="2023-01-24T22:51:07.487" v="2575" actId="164"/>
          <ac:spMkLst>
            <pc:docMk/>
            <pc:sldMk cId="1242348262" sldId="362"/>
            <ac:spMk id="51" creationId="{54E2B645-7C05-A524-A506-5AA2914DFB04}"/>
          </ac:spMkLst>
        </pc:spChg>
        <pc:spChg chg="add del mod">
          <ac:chgData name="Tyler Ince-Ingram" userId="1550ea03-eb3f-454c-baaa-467fc3908c06" providerId="ADAL" clId="{6F1CF7D7-8A63-4517-9E0E-3C8CB2F37003}" dt="2023-01-25T02:24:32.857" v="4917" actId="478"/>
          <ac:spMkLst>
            <pc:docMk/>
            <pc:sldMk cId="1242348262" sldId="362"/>
            <ac:spMk id="52" creationId="{362271A3-FB9D-35FF-07F4-4FC33D4A830F}"/>
          </ac:spMkLst>
        </pc:spChg>
        <pc:spChg chg="mod">
          <ac:chgData name="Tyler Ince-Ingram" userId="1550ea03-eb3f-454c-baaa-467fc3908c06" providerId="ADAL" clId="{6F1CF7D7-8A63-4517-9E0E-3C8CB2F37003}" dt="2023-01-25T02:24:52.066" v="4924" actId="165"/>
          <ac:spMkLst>
            <pc:docMk/>
            <pc:sldMk cId="1242348262" sldId="362"/>
            <ac:spMk id="53" creationId="{D152D14E-EF24-2838-F167-5536A7984852}"/>
          </ac:spMkLst>
        </pc:spChg>
        <pc:spChg chg="mod">
          <ac:chgData name="Tyler Ince-Ingram" userId="1550ea03-eb3f-454c-baaa-467fc3908c06" providerId="ADAL" clId="{6F1CF7D7-8A63-4517-9E0E-3C8CB2F37003}" dt="2023-01-25T02:24:52.066" v="4924" actId="165"/>
          <ac:spMkLst>
            <pc:docMk/>
            <pc:sldMk cId="1242348262" sldId="362"/>
            <ac:spMk id="54" creationId="{6C2EEC8A-9E43-0C9E-BF5C-C852B6604B36}"/>
          </ac:spMkLst>
        </pc:spChg>
        <pc:spChg chg="mod">
          <ac:chgData name="Tyler Ince-Ingram" userId="1550ea03-eb3f-454c-baaa-467fc3908c06" providerId="ADAL" clId="{6F1CF7D7-8A63-4517-9E0E-3C8CB2F37003}" dt="2023-01-25T02:24:52.066" v="4924" actId="165"/>
          <ac:spMkLst>
            <pc:docMk/>
            <pc:sldMk cId="1242348262" sldId="362"/>
            <ac:spMk id="55" creationId="{05D0FCEB-8411-1D94-8AB5-96ABE4E178A8}"/>
          </ac:spMkLst>
        </pc:spChg>
        <pc:spChg chg="mod">
          <ac:chgData name="Tyler Ince-Ingram" userId="1550ea03-eb3f-454c-baaa-467fc3908c06" providerId="ADAL" clId="{6F1CF7D7-8A63-4517-9E0E-3C8CB2F37003}" dt="2023-01-25T02:24:52.066" v="4924" actId="165"/>
          <ac:spMkLst>
            <pc:docMk/>
            <pc:sldMk cId="1242348262" sldId="362"/>
            <ac:spMk id="56" creationId="{E9691300-A14F-59FF-F5EE-F018DCB114F6}"/>
          </ac:spMkLst>
        </pc:spChg>
        <pc:spChg chg="mod">
          <ac:chgData name="Tyler Ince-Ingram" userId="1550ea03-eb3f-454c-baaa-467fc3908c06" providerId="ADAL" clId="{6F1CF7D7-8A63-4517-9E0E-3C8CB2F37003}" dt="2023-01-25T02:24:52.066" v="4924" actId="165"/>
          <ac:spMkLst>
            <pc:docMk/>
            <pc:sldMk cId="1242348262" sldId="362"/>
            <ac:spMk id="58" creationId="{BF6DB25F-E74C-2F9E-3901-4B907D35AEB7}"/>
          </ac:spMkLst>
        </pc:spChg>
        <pc:spChg chg="add del mod">
          <ac:chgData name="Tyler Ince-Ingram" userId="1550ea03-eb3f-454c-baaa-467fc3908c06" providerId="ADAL" clId="{6F1CF7D7-8A63-4517-9E0E-3C8CB2F37003}" dt="2023-01-25T02:24:36.099" v="4918" actId="478"/>
          <ac:spMkLst>
            <pc:docMk/>
            <pc:sldMk cId="1242348262" sldId="362"/>
            <ac:spMk id="59" creationId="{415E3680-6D46-CAFD-B870-F451F7ECC725}"/>
          </ac:spMkLst>
        </pc:spChg>
        <pc:spChg chg="mod">
          <ac:chgData name="Tyler Ince-Ingram" userId="1550ea03-eb3f-454c-baaa-467fc3908c06" providerId="ADAL" clId="{6F1CF7D7-8A63-4517-9E0E-3C8CB2F37003}" dt="2023-01-25T02:24:52.066" v="4924" actId="165"/>
          <ac:spMkLst>
            <pc:docMk/>
            <pc:sldMk cId="1242348262" sldId="362"/>
            <ac:spMk id="60" creationId="{6835F074-CF4B-EC3F-4368-10FF63C1230F}"/>
          </ac:spMkLst>
        </pc:spChg>
        <pc:spChg chg="mod">
          <ac:chgData name="Tyler Ince-Ingram" userId="1550ea03-eb3f-454c-baaa-467fc3908c06" providerId="ADAL" clId="{6F1CF7D7-8A63-4517-9E0E-3C8CB2F37003}" dt="2023-01-25T02:24:52.066" v="4924" actId="165"/>
          <ac:spMkLst>
            <pc:docMk/>
            <pc:sldMk cId="1242348262" sldId="362"/>
            <ac:spMk id="61" creationId="{C8053E8D-AF20-AE58-84F2-3BC063B3D4B8}"/>
          </ac:spMkLst>
        </pc:spChg>
        <pc:spChg chg="mod topLvl">
          <ac:chgData name="Tyler Ince-Ingram" userId="1550ea03-eb3f-454c-baaa-467fc3908c06" providerId="ADAL" clId="{6F1CF7D7-8A63-4517-9E0E-3C8CB2F37003}" dt="2023-01-25T17:53:08.942" v="6985" actId="164"/>
          <ac:spMkLst>
            <pc:docMk/>
            <pc:sldMk cId="1242348262" sldId="362"/>
            <ac:spMk id="64" creationId="{5A21CFA1-FD56-CAD1-349D-54702BBE2EF8}"/>
          </ac:spMkLst>
        </pc:spChg>
        <pc:spChg chg="mod topLvl">
          <ac:chgData name="Tyler Ince-Ingram" userId="1550ea03-eb3f-454c-baaa-467fc3908c06" providerId="ADAL" clId="{6F1CF7D7-8A63-4517-9E0E-3C8CB2F37003}" dt="2023-01-25T17:53:08.942" v="6985" actId="164"/>
          <ac:spMkLst>
            <pc:docMk/>
            <pc:sldMk cId="1242348262" sldId="362"/>
            <ac:spMk id="65" creationId="{6D4C5592-16E8-D522-598A-C29569AD143F}"/>
          </ac:spMkLst>
        </pc:spChg>
        <pc:spChg chg="mod ord topLvl">
          <ac:chgData name="Tyler Ince-Ingram" userId="1550ea03-eb3f-454c-baaa-467fc3908c06" providerId="ADAL" clId="{6F1CF7D7-8A63-4517-9E0E-3C8CB2F37003}" dt="2023-01-25T18:34:05.980" v="7173" actId="170"/>
          <ac:spMkLst>
            <pc:docMk/>
            <pc:sldMk cId="1242348262" sldId="362"/>
            <ac:spMk id="66" creationId="{84F57FDA-B79D-DB9E-4F33-838B8F9ACD0F}"/>
          </ac:spMkLst>
        </pc:spChg>
        <pc:spChg chg="mod topLvl">
          <ac:chgData name="Tyler Ince-Ingram" userId="1550ea03-eb3f-454c-baaa-467fc3908c06" providerId="ADAL" clId="{6F1CF7D7-8A63-4517-9E0E-3C8CB2F37003}" dt="2023-01-25T02:14:34.503" v="4861" actId="164"/>
          <ac:spMkLst>
            <pc:docMk/>
            <pc:sldMk cId="1242348262" sldId="362"/>
            <ac:spMk id="68" creationId="{3CFC7EC2-727A-6465-AD3D-5A9C881A0E13}"/>
          </ac:spMkLst>
        </pc:spChg>
        <pc:spChg chg="mod topLvl">
          <ac:chgData name="Tyler Ince-Ingram" userId="1550ea03-eb3f-454c-baaa-467fc3908c06" providerId="ADAL" clId="{6F1CF7D7-8A63-4517-9E0E-3C8CB2F37003}" dt="2023-01-25T17:53:08.942" v="6985" actId="164"/>
          <ac:spMkLst>
            <pc:docMk/>
            <pc:sldMk cId="1242348262" sldId="362"/>
            <ac:spMk id="72" creationId="{F4C1EB92-5F6F-19B7-069A-417BD05EB63E}"/>
          </ac:spMkLst>
        </pc:spChg>
        <pc:spChg chg="add mod ord topLvl">
          <ac:chgData name="Tyler Ince-Ingram" userId="1550ea03-eb3f-454c-baaa-467fc3908c06" providerId="ADAL" clId="{6F1CF7D7-8A63-4517-9E0E-3C8CB2F37003}" dt="2023-01-25T02:25:33.214" v="4927" actId="164"/>
          <ac:spMkLst>
            <pc:docMk/>
            <pc:sldMk cId="1242348262" sldId="362"/>
            <ac:spMk id="73" creationId="{31701241-429A-3B91-E126-1D7F9D671583}"/>
          </ac:spMkLst>
        </pc:spChg>
        <pc:spChg chg="add del mod ord">
          <ac:chgData name="Tyler Ince-Ingram" userId="1550ea03-eb3f-454c-baaa-467fc3908c06" providerId="ADAL" clId="{6F1CF7D7-8A63-4517-9E0E-3C8CB2F37003}" dt="2023-01-25T02:16:01.171" v="4870" actId="478"/>
          <ac:spMkLst>
            <pc:docMk/>
            <pc:sldMk cId="1242348262" sldId="362"/>
            <ac:spMk id="74" creationId="{23E20493-B9BB-ED5D-1FCA-82BBCA07659C}"/>
          </ac:spMkLst>
        </pc:spChg>
        <pc:spChg chg="mod topLvl">
          <ac:chgData name="Tyler Ince-Ingram" userId="1550ea03-eb3f-454c-baaa-467fc3908c06" providerId="ADAL" clId="{6F1CF7D7-8A63-4517-9E0E-3C8CB2F37003}" dt="2023-01-25T17:53:08.942" v="6985" actId="164"/>
          <ac:spMkLst>
            <pc:docMk/>
            <pc:sldMk cId="1242348262" sldId="362"/>
            <ac:spMk id="75" creationId="{56C9B373-CFAD-F477-CE3B-8E48B7D83571}"/>
          </ac:spMkLst>
        </pc:spChg>
        <pc:spChg chg="mod topLvl">
          <ac:chgData name="Tyler Ince-Ingram" userId="1550ea03-eb3f-454c-baaa-467fc3908c06" providerId="ADAL" clId="{6F1CF7D7-8A63-4517-9E0E-3C8CB2F37003}" dt="2023-01-25T17:53:08.942" v="6985" actId="164"/>
          <ac:spMkLst>
            <pc:docMk/>
            <pc:sldMk cId="1242348262" sldId="362"/>
            <ac:spMk id="76" creationId="{41BE903E-9AAC-F994-919B-D4204399B8E3}"/>
          </ac:spMkLst>
        </pc:spChg>
        <pc:spChg chg="mod topLvl">
          <ac:chgData name="Tyler Ince-Ingram" userId="1550ea03-eb3f-454c-baaa-467fc3908c06" providerId="ADAL" clId="{6F1CF7D7-8A63-4517-9E0E-3C8CB2F37003}" dt="2023-01-25T17:53:08.942" v="6985" actId="164"/>
          <ac:spMkLst>
            <pc:docMk/>
            <pc:sldMk cId="1242348262" sldId="362"/>
            <ac:spMk id="77" creationId="{89A56C4D-227E-3D00-837D-A54AA15D7867}"/>
          </ac:spMkLst>
        </pc:spChg>
        <pc:spChg chg="mod topLvl">
          <ac:chgData name="Tyler Ince-Ingram" userId="1550ea03-eb3f-454c-baaa-467fc3908c06" providerId="ADAL" clId="{6F1CF7D7-8A63-4517-9E0E-3C8CB2F37003}" dt="2023-01-25T17:53:08.942" v="6985" actId="164"/>
          <ac:spMkLst>
            <pc:docMk/>
            <pc:sldMk cId="1242348262" sldId="362"/>
            <ac:spMk id="78" creationId="{5D72DD36-8366-8A3E-6385-A16A04722E30}"/>
          </ac:spMkLst>
        </pc:spChg>
        <pc:grpChg chg="add del mod">
          <ac:chgData name="Tyler Ince-Ingram" userId="1550ea03-eb3f-454c-baaa-467fc3908c06" providerId="ADAL" clId="{6F1CF7D7-8A63-4517-9E0E-3C8CB2F37003}" dt="2023-01-25T02:16:01.171" v="4870" actId="478"/>
          <ac:grpSpMkLst>
            <pc:docMk/>
            <pc:sldMk cId="1242348262" sldId="362"/>
            <ac:grpSpMk id="6" creationId="{A2076434-4769-6AB9-242D-F39F7FC3D5F8}"/>
          </ac:grpSpMkLst>
        </pc:grpChg>
        <pc:grpChg chg="del mod topLvl">
          <ac:chgData name="Tyler Ince-Ingram" userId="1550ea03-eb3f-454c-baaa-467fc3908c06" providerId="ADAL" clId="{6F1CF7D7-8A63-4517-9E0E-3C8CB2F37003}" dt="2023-01-24T22:43:51.070" v="2530" actId="165"/>
          <ac:grpSpMkLst>
            <pc:docMk/>
            <pc:sldMk cId="1242348262" sldId="362"/>
            <ac:grpSpMk id="6" creationId="{F918124D-6A4B-7F7C-C491-E47A1F6A62FF}"/>
          </ac:grpSpMkLst>
        </pc:grpChg>
        <pc:grpChg chg="del mod">
          <ac:chgData name="Tyler Ince-Ingram" userId="1550ea03-eb3f-454c-baaa-467fc3908c06" providerId="ADAL" clId="{6F1CF7D7-8A63-4517-9E0E-3C8CB2F37003}" dt="2023-01-24T22:40:32.650" v="2514" actId="478"/>
          <ac:grpSpMkLst>
            <pc:docMk/>
            <pc:sldMk cId="1242348262" sldId="362"/>
            <ac:grpSpMk id="7" creationId="{99D83780-3C74-1C36-191C-4FE46414A54D}"/>
          </ac:grpSpMkLst>
        </pc:grpChg>
        <pc:grpChg chg="add del mod topLvl">
          <ac:chgData name="Tyler Ince-Ingram" userId="1550ea03-eb3f-454c-baaa-467fc3908c06" providerId="ADAL" clId="{6F1CF7D7-8A63-4517-9E0E-3C8CB2F37003}" dt="2023-01-25T02:24:52.066" v="4924" actId="165"/>
          <ac:grpSpMkLst>
            <pc:docMk/>
            <pc:sldMk cId="1242348262" sldId="362"/>
            <ac:grpSpMk id="7" creationId="{ECDAAF06-DF09-7A10-384A-91D118799428}"/>
          </ac:grpSpMkLst>
        </pc:grpChg>
        <pc:grpChg chg="add del mod">
          <ac:chgData name="Tyler Ince-Ingram" userId="1550ea03-eb3f-454c-baaa-467fc3908c06" providerId="ADAL" clId="{6F1CF7D7-8A63-4517-9E0E-3C8CB2F37003}" dt="2023-01-25T15:50:42.893" v="6889" actId="478"/>
          <ac:grpSpMkLst>
            <pc:docMk/>
            <pc:sldMk cId="1242348262" sldId="362"/>
            <ac:grpSpMk id="9" creationId="{65A15A6B-A9A2-0F4C-558E-53CBD7BB9BD6}"/>
          </ac:grpSpMkLst>
        </pc:grpChg>
        <pc:grpChg chg="add mod">
          <ac:chgData name="Tyler Ince-Ingram" userId="1550ea03-eb3f-454c-baaa-467fc3908c06" providerId="ADAL" clId="{6F1CF7D7-8A63-4517-9E0E-3C8CB2F37003}" dt="2023-01-25T17:53:08.942" v="6985" actId="164"/>
          <ac:grpSpMkLst>
            <pc:docMk/>
            <pc:sldMk cId="1242348262" sldId="362"/>
            <ac:grpSpMk id="9" creationId="{AC3D5FCC-134C-9FD6-8054-8AA113FEF5C6}"/>
          </ac:grpSpMkLst>
        </pc:grpChg>
        <pc:grpChg chg="del mod">
          <ac:chgData name="Tyler Ince-Ingram" userId="1550ea03-eb3f-454c-baaa-467fc3908c06" providerId="ADAL" clId="{6F1CF7D7-8A63-4517-9E0E-3C8CB2F37003}" dt="2023-01-24T22:24:45.588" v="2459" actId="165"/>
          <ac:grpSpMkLst>
            <pc:docMk/>
            <pc:sldMk cId="1242348262" sldId="362"/>
            <ac:grpSpMk id="42" creationId="{E6DF2B6E-86B8-6BD0-512C-EE032AEF28BB}"/>
          </ac:grpSpMkLst>
        </pc:grpChg>
        <pc:grpChg chg="add mod ord">
          <ac:chgData name="Tyler Ince-Ingram" userId="1550ea03-eb3f-454c-baaa-467fc3908c06" providerId="ADAL" clId="{6F1CF7D7-8A63-4517-9E0E-3C8CB2F37003}" dt="2023-01-25T02:29:30.372" v="4948" actId="170"/>
          <ac:grpSpMkLst>
            <pc:docMk/>
            <pc:sldMk cId="1242348262" sldId="362"/>
            <ac:grpSpMk id="43" creationId="{9B825016-A537-381B-D736-0DC2CB49ADC1}"/>
          </ac:grpSpMkLst>
        </pc:grpChg>
        <pc:grpChg chg="add mod">
          <ac:chgData name="Tyler Ince-Ingram" userId="1550ea03-eb3f-454c-baaa-467fc3908c06" providerId="ADAL" clId="{6F1CF7D7-8A63-4517-9E0E-3C8CB2F37003}" dt="2023-01-25T02:16:28.237" v="4876" actId="164"/>
          <ac:grpSpMkLst>
            <pc:docMk/>
            <pc:sldMk cId="1242348262" sldId="362"/>
            <ac:grpSpMk id="45" creationId="{80ADAFBF-DC2D-2D13-26A0-66BB2AF9DE7E}"/>
          </ac:grpSpMkLst>
        </pc:grpChg>
        <pc:grpChg chg="mod topLvl">
          <ac:chgData name="Tyler Ince-Ingram" userId="1550ea03-eb3f-454c-baaa-467fc3908c06" providerId="ADAL" clId="{6F1CF7D7-8A63-4517-9E0E-3C8CB2F37003}" dt="2023-01-25T02:24:52.066" v="4924" actId="165"/>
          <ac:grpSpMkLst>
            <pc:docMk/>
            <pc:sldMk cId="1242348262" sldId="362"/>
            <ac:grpSpMk id="46" creationId="{4E9C2372-EFC2-0E1A-C8DA-E93FD9DEFD7A}"/>
          </ac:grpSpMkLst>
        </pc:grpChg>
        <pc:grpChg chg="add del mod">
          <ac:chgData name="Tyler Ince-Ingram" userId="1550ea03-eb3f-454c-baaa-467fc3908c06" providerId="ADAL" clId="{6F1CF7D7-8A63-4517-9E0E-3C8CB2F37003}" dt="2023-01-25T02:24:45.810" v="4921" actId="165"/>
          <ac:grpSpMkLst>
            <pc:docMk/>
            <pc:sldMk cId="1242348262" sldId="362"/>
            <ac:grpSpMk id="47" creationId="{F3970D96-2FFE-3AAB-7E89-2B99FECA247A}"/>
          </ac:grpSpMkLst>
        </pc:grpChg>
        <pc:grpChg chg="add del mod">
          <ac:chgData name="Tyler Ince-Ingram" userId="1550ea03-eb3f-454c-baaa-467fc3908c06" providerId="ADAL" clId="{6F1CF7D7-8A63-4517-9E0E-3C8CB2F37003}" dt="2023-01-25T02:32:55.428" v="4957" actId="165"/>
          <ac:grpSpMkLst>
            <pc:docMk/>
            <pc:sldMk cId="1242348262" sldId="362"/>
            <ac:grpSpMk id="48" creationId="{102BB358-F1D1-ACB7-350B-EB8D5DBB0386}"/>
          </ac:grpSpMkLst>
        </pc:grpChg>
        <pc:grpChg chg="del">
          <ac:chgData name="Tyler Ince-Ingram" userId="1550ea03-eb3f-454c-baaa-467fc3908c06" providerId="ADAL" clId="{6F1CF7D7-8A63-4517-9E0E-3C8CB2F37003}" dt="2023-01-24T22:44:23.472" v="2531" actId="165"/>
          <ac:grpSpMkLst>
            <pc:docMk/>
            <pc:sldMk cId="1242348262" sldId="362"/>
            <ac:grpSpMk id="52" creationId="{07342FFF-DE77-21C6-E58C-29E59E961C94}"/>
          </ac:grpSpMkLst>
        </pc:grpChg>
        <pc:grpChg chg="add del mod">
          <ac:chgData name="Tyler Ince-Ingram" userId="1550ea03-eb3f-454c-baaa-467fc3908c06" providerId="ADAL" clId="{6F1CF7D7-8A63-4517-9E0E-3C8CB2F37003}" dt="2023-01-25T02:30:01.548" v="4949" actId="478"/>
          <ac:grpSpMkLst>
            <pc:docMk/>
            <pc:sldMk cId="1242348262" sldId="362"/>
            <ac:grpSpMk id="57" creationId="{23B22570-BE7F-E3F4-1E99-BCB772103854}"/>
          </ac:grpSpMkLst>
        </pc:grpChg>
        <pc:grpChg chg="add del mod">
          <ac:chgData name="Tyler Ince-Ingram" userId="1550ea03-eb3f-454c-baaa-467fc3908c06" providerId="ADAL" clId="{6F1CF7D7-8A63-4517-9E0E-3C8CB2F37003}" dt="2023-01-24T23:02:02.504" v="2634" actId="165"/>
          <ac:grpSpMkLst>
            <pc:docMk/>
            <pc:sldMk cId="1242348262" sldId="362"/>
            <ac:grpSpMk id="59" creationId="{331A3ECF-AE2D-CB6D-C6A0-04BB8C274033}"/>
          </ac:grpSpMkLst>
        </pc:grpChg>
        <pc:grpChg chg="add mod">
          <ac:chgData name="Tyler Ince-Ingram" userId="1550ea03-eb3f-454c-baaa-467fc3908c06" providerId="ADAL" clId="{6F1CF7D7-8A63-4517-9E0E-3C8CB2F37003}" dt="2023-01-25T02:25:33.214" v="4927" actId="164"/>
          <ac:grpSpMkLst>
            <pc:docMk/>
            <pc:sldMk cId="1242348262" sldId="362"/>
            <ac:grpSpMk id="62" creationId="{D7BCED3D-C08D-0239-9C2D-FEB9CD90F00A}"/>
          </ac:grpSpMkLst>
        </pc:grpChg>
        <pc:grpChg chg="add del mod ord">
          <ac:chgData name="Tyler Ince-Ingram" userId="1550ea03-eb3f-454c-baaa-467fc3908c06" providerId="ADAL" clId="{6F1CF7D7-8A63-4517-9E0E-3C8CB2F37003}" dt="2023-01-25T17:52:57.489" v="6984" actId="165"/>
          <ac:grpSpMkLst>
            <pc:docMk/>
            <pc:sldMk cId="1242348262" sldId="362"/>
            <ac:grpSpMk id="63" creationId="{9E661744-F733-18DA-87EB-DAD5A87468ED}"/>
          </ac:grpSpMkLst>
        </pc:grpChg>
        <pc:grpChg chg="add del mod">
          <ac:chgData name="Tyler Ince-Ingram" userId="1550ea03-eb3f-454c-baaa-467fc3908c06" providerId="ADAL" clId="{6F1CF7D7-8A63-4517-9E0E-3C8CB2F37003}" dt="2023-01-25T02:12:59.050" v="4844" actId="165"/>
          <ac:grpSpMkLst>
            <pc:docMk/>
            <pc:sldMk cId="1242348262" sldId="362"/>
            <ac:grpSpMk id="67" creationId="{3F87504D-10DA-D124-D690-651633AABFE2}"/>
          </ac:grpSpMkLst>
        </pc:grpChg>
        <pc:grpChg chg="add del mod">
          <ac:chgData name="Tyler Ince-Ingram" userId="1550ea03-eb3f-454c-baaa-467fc3908c06" providerId="ADAL" clId="{6F1CF7D7-8A63-4517-9E0E-3C8CB2F37003}" dt="2023-01-24T23:02:38.040" v="2639" actId="478"/>
          <ac:grpSpMkLst>
            <pc:docMk/>
            <pc:sldMk cId="1242348262" sldId="362"/>
            <ac:grpSpMk id="72" creationId="{9A7D0182-6327-07C3-183B-8C314234EFBE}"/>
          </ac:grpSpMkLst>
        </pc:grpChg>
        <pc:picChg chg="add mod">
          <ac:chgData name="Tyler Ince-Ingram" userId="1550ea03-eb3f-454c-baaa-467fc3908c06" providerId="ADAL" clId="{6F1CF7D7-8A63-4517-9E0E-3C8CB2F37003}" dt="2023-01-23T21:41:57.520" v="654" actId="1076"/>
          <ac:picMkLst>
            <pc:docMk/>
            <pc:sldMk cId="1242348262" sldId="362"/>
            <ac:picMk id="2" creationId="{DDAD08BC-CFF3-2941-BFF2-5E5B6BF845CC}"/>
          </ac:picMkLst>
        </pc:picChg>
        <pc:picChg chg="mod topLvl">
          <ac:chgData name="Tyler Ince-Ingram" userId="1550ea03-eb3f-454c-baaa-467fc3908c06" providerId="ADAL" clId="{6F1CF7D7-8A63-4517-9E0E-3C8CB2F37003}" dt="2023-01-25T02:32:55.428" v="4957" actId="165"/>
          <ac:picMkLst>
            <pc:docMk/>
            <pc:sldMk cId="1242348262" sldId="362"/>
            <ac:picMk id="24" creationId="{48AEED26-F73E-FB27-F33E-BAABA1DF3D6F}"/>
          </ac:picMkLst>
        </pc:picChg>
        <pc:picChg chg="add del mod">
          <ac:chgData name="Tyler Ince-Ingram" userId="1550ea03-eb3f-454c-baaa-467fc3908c06" providerId="ADAL" clId="{6F1CF7D7-8A63-4517-9E0E-3C8CB2F37003}" dt="2023-01-25T22:02:04.005" v="9222" actId="1076"/>
          <ac:picMkLst>
            <pc:docMk/>
            <pc:sldMk cId="1242348262" sldId="362"/>
            <ac:picMk id="28" creationId="{0880AC15-6036-997B-11ED-C3E244CA1CA5}"/>
          </ac:picMkLst>
        </pc:picChg>
        <pc:picChg chg="mod topLvl">
          <ac:chgData name="Tyler Ince-Ingram" userId="1550ea03-eb3f-454c-baaa-467fc3908c06" providerId="ADAL" clId="{6F1CF7D7-8A63-4517-9E0E-3C8CB2F37003}" dt="2023-01-25T02:32:55.428" v="4957" actId="165"/>
          <ac:picMkLst>
            <pc:docMk/>
            <pc:sldMk cId="1242348262" sldId="362"/>
            <ac:picMk id="31" creationId="{0A7FA094-78DA-2706-5EF1-0D5871205ED9}"/>
          </ac:picMkLst>
        </pc:picChg>
        <pc:picChg chg="del">
          <ac:chgData name="Tyler Ince-Ingram" userId="1550ea03-eb3f-454c-baaa-467fc3908c06" providerId="ADAL" clId="{6F1CF7D7-8A63-4517-9E0E-3C8CB2F37003}" dt="2023-01-24T22:40:22.118" v="2512" actId="478"/>
          <ac:picMkLst>
            <pc:docMk/>
            <pc:sldMk cId="1242348262" sldId="362"/>
            <ac:picMk id="34" creationId="{4449E3C4-8204-EB47-902D-F3D0305E1B3C}"/>
          </ac:picMkLst>
        </pc:picChg>
        <pc:picChg chg="mod topLvl">
          <ac:chgData name="Tyler Ince-Ingram" userId="1550ea03-eb3f-454c-baaa-467fc3908c06" providerId="ADAL" clId="{6F1CF7D7-8A63-4517-9E0E-3C8CB2F37003}" dt="2023-01-25T02:32:55.428" v="4957" actId="165"/>
          <ac:picMkLst>
            <pc:docMk/>
            <pc:sldMk cId="1242348262" sldId="362"/>
            <ac:picMk id="36" creationId="{4C02769C-279E-20A3-EC22-369A6CBF77F8}"/>
          </ac:picMkLst>
        </pc:picChg>
        <pc:picChg chg="mod topLvl">
          <ac:chgData name="Tyler Ince-Ingram" userId="1550ea03-eb3f-454c-baaa-467fc3908c06" providerId="ADAL" clId="{6F1CF7D7-8A63-4517-9E0E-3C8CB2F37003}" dt="2023-01-25T02:32:55.428" v="4957" actId="165"/>
          <ac:picMkLst>
            <pc:docMk/>
            <pc:sldMk cId="1242348262" sldId="362"/>
            <ac:picMk id="39" creationId="{471A8A6D-8AD8-BDFC-1DDA-390C0861E08F}"/>
          </ac:picMkLst>
        </pc:picChg>
        <pc:cxnChg chg="mod topLvl">
          <ac:chgData name="Tyler Ince-Ingram" userId="1550ea03-eb3f-454c-baaa-467fc3908c06" providerId="ADAL" clId="{6F1CF7D7-8A63-4517-9E0E-3C8CB2F37003}" dt="2023-01-25T02:32:55.428" v="4957" actId="165"/>
          <ac:cxnSpMkLst>
            <pc:docMk/>
            <pc:sldMk cId="1242348262" sldId="362"/>
            <ac:cxnSpMk id="11" creationId="{52738952-99AA-CCAF-CED1-7247435C3501}"/>
          </ac:cxnSpMkLst>
        </pc:cxnChg>
        <pc:cxnChg chg="del mod">
          <ac:chgData name="Tyler Ince-Ingram" userId="1550ea03-eb3f-454c-baaa-467fc3908c06" providerId="ADAL" clId="{6F1CF7D7-8A63-4517-9E0E-3C8CB2F37003}" dt="2023-01-25T15:50:39.509" v="6888" actId="478"/>
          <ac:cxnSpMkLst>
            <pc:docMk/>
            <pc:sldMk cId="1242348262" sldId="362"/>
            <ac:cxnSpMk id="12" creationId="{7FF61DD0-1418-1991-397E-FA74F85D5D51}"/>
          </ac:cxnSpMkLst>
        </pc:cxnChg>
        <pc:cxnChg chg="del mod topLvl">
          <ac:chgData name="Tyler Ince-Ingram" userId="1550ea03-eb3f-454c-baaa-467fc3908c06" providerId="ADAL" clId="{6F1CF7D7-8A63-4517-9E0E-3C8CB2F37003}" dt="2023-01-25T15:50:42.893" v="6889" actId="478"/>
          <ac:cxnSpMkLst>
            <pc:docMk/>
            <pc:sldMk cId="1242348262" sldId="362"/>
            <ac:cxnSpMk id="13" creationId="{ABED12C9-C1C3-6806-55C9-42376A6DA4A7}"/>
          </ac:cxnSpMkLst>
        </pc:cxnChg>
        <pc:cxnChg chg="mod topLvl">
          <ac:chgData name="Tyler Ince-Ingram" userId="1550ea03-eb3f-454c-baaa-467fc3908c06" providerId="ADAL" clId="{6F1CF7D7-8A63-4517-9E0E-3C8CB2F37003}" dt="2023-01-25T02:32:55.428" v="4957" actId="165"/>
          <ac:cxnSpMkLst>
            <pc:docMk/>
            <pc:sldMk cId="1242348262" sldId="362"/>
            <ac:cxnSpMk id="22" creationId="{23AE280D-3AC2-E05C-0898-6BDED4853790}"/>
          </ac:cxnSpMkLst>
        </pc:cxnChg>
        <pc:cxnChg chg="mod topLvl">
          <ac:chgData name="Tyler Ince-Ingram" userId="1550ea03-eb3f-454c-baaa-467fc3908c06" providerId="ADAL" clId="{6F1CF7D7-8A63-4517-9E0E-3C8CB2F37003}" dt="2023-01-25T02:32:55.428" v="4957" actId="165"/>
          <ac:cxnSpMkLst>
            <pc:docMk/>
            <pc:sldMk cId="1242348262" sldId="362"/>
            <ac:cxnSpMk id="25" creationId="{297901D6-4C28-D20F-879B-33572353D027}"/>
          </ac:cxnSpMkLst>
        </pc:cxnChg>
        <pc:cxnChg chg="mod topLvl">
          <ac:chgData name="Tyler Ince-Ingram" userId="1550ea03-eb3f-454c-baaa-467fc3908c06" providerId="ADAL" clId="{6F1CF7D7-8A63-4517-9E0E-3C8CB2F37003}" dt="2023-01-25T02:32:55.428" v="4957" actId="165"/>
          <ac:cxnSpMkLst>
            <pc:docMk/>
            <pc:sldMk cId="1242348262" sldId="362"/>
            <ac:cxnSpMk id="26" creationId="{9175FAE3-7EA3-56C9-E283-988857C94835}"/>
          </ac:cxnSpMkLst>
        </pc:cxnChg>
        <pc:cxnChg chg="mod topLvl">
          <ac:chgData name="Tyler Ince-Ingram" userId="1550ea03-eb3f-454c-baaa-467fc3908c06" providerId="ADAL" clId="{6F1CF7D7-8A63-4517-9E0E-3C8CB2F37003}" dt="2023-01-25T02:32:55.428" v="4957" actId="165"/>
          <ac:cxnSpMkLst>
            <pc:docMk/>
            <pc:sldMk cId="1242348262" sldId="362"/>
            <ac:cxnSpMk id="27" creationId="{9EC7CACE-6889-A7F2-7ABA-2A40428CCC9D}"/>
          </ac:cxnSpMkLst>
        </pc:cxnChg>
        <pc:cxnChg chg="del topLvl">
          <ac:chgData name="Tyler Ince-Ingram" userId="1550ea03-eb3f-454c-baaa-467fc3908c06" providerId="ADAL" clId="{6F1CF7D7-8A63-4517-9E0E-3C8CB2F37003}" dt="2023-01-24T22:40:32.650" v="2514" actId="478"/>
          <ac:cxnSpMkLst>
            <pc:docMk/>
            <pc:sldMk cId="1242348262" sldId="362"/>
            <ac:cxnSpMk id="29" creationId="{4516882E-E157-5FAF-1CB7-78E2B98BA28C}"/>
          </ac:cxnSpMkLst>
        </pc:cxnChg>
        <pc:cxnChg chg="del">
          <ac:chgData name="Tyler Ince-Ingram" userId="1550ea03-eb3f-454c-baaa-467fc3908c06" providerId="ADAL" clId="{6F1CF7D7-8A63-4517-9E0E-3C8CB2F37003}" dt="2023-01-25T02:21:00.232" v="4896" actId="478"/>
          <ac:cxnSpMkLst>
            <pc:docMk/>
            <pc:sldMk cId="1242348262" sldId="362"/>
            <ac:cxnSpMk id="32" creationId="{9BC54D23-8438-2371-A405-ABE1B87DB79E}"/>
          </ac:cxnSpMkLst>
        </pc:cxnChg>
        <pc:cxnChg chg="del">
          <ac:chgData name="Tyler Ince-Ingram" userId="1550ea03-eb3f-454c-baaa-467fc3908c06" providerId="ADAL" clId="{6F1CF7D7-8A63-4517-9E0E-3C8CB2F37003}" dt="2023-01-25T02:20:57.930" v="4895" actId="478"/>
          <ac:cxnSpMkLst>
            <pc:docMk/>
            <pc:sldMk cId="1242348262" sldId="362"/>
            <ac:cxnSpMk id="38" creationId="{7EA64371-0D52-FC88-C38A-49E91DE9F2AB}"/>
          </ac:cxnSpMkLst>
        </pc:cxnChg>
        <pc:cxnChg chg="add del mod">
          <ac:chgData name="Tyler Ince-Ingram" userId="1550ea03-eb3f-454c-baaa-467fc3908c06" providerId="ADAL" clId="{6F1CF7D7-8A63-4517-9E0E-3C8CB2F37003}" dt="2023-01-24T22:54:24.566" v="2598" actId="478"/>
          <ac:cxnSpMkLst>
            <pc:docMk/>
            <pc:sldMk cId="1242348262" sldId="362"/>
            <ac:cxnSpMk id="63" creationId="{F94F39DE-2129-C356-0531-06A83AC96130}"/>
          </ac:cxnSpMkLst>
        </pc:cxnChg>
        <pc:cxnChg chg="add del mod">
          <ac:chgData name="Tyler Ince-Ingram" userId="1550ea03-eb3f-454c-baaa-467fc3908c06" providerId="ADAL" clId="{6F1CF7D7-8A63-4517-9E0E-3C8CB2F37003}" dt="2023-01-24T22:54:26.723" v="2599" actId="478"/>
          <ac:cxnSpMkLst>
            <pc:docMk/>
            <pc:sldMk cId="1242348262" sldId="362"/>
            <ac:cxnSpMk id="64" creationId="{8F31106A-B11B-034D-A76C-6A5974F62EFD}"/>
          </ac:cxnSpMkLst>
        </pc:cxnChg>
        <pc:cxnChg chg="mod topLvl">
          <ac:chgData name="Tyler Ince-Ingram" userId="1550ea03-eb3f-454c-baaa-467fc3908c06" providerId="ADAL" clId="{6F1CF7D7-8A63-4517-9E0E-3C8CB2F37003}" dt="2023-01-25T02:14:34.503" v="4861" actId="164"/>
          <ac:cxnSpMkLst>
            <pc:docMk/>
            <pc:sldMk cId="1242348262" sldId="362"/>
            <ac:cxnSpMk id="69" creationId="{528D87AC-7DAC-DB9B-6099-839B61B27D30}"/>
          </ac:cxnSpMkLst>
        </pc:cxnChg>
        <pc:cxnChg chg="mod topLvl">
          <ac:chgData name="Tyler Ince-Ingram" userId="1550ea03-eb3f-454c-baaa-467fc3908c06" providerId="ADAL" clId="{6F1CF7D7-8A63-4517-9E0E-3C8CB2F37003}" dt="2023-01-25T02:12:59.050" v="4844" actId="165"/>
          <ac:cxnSpMkLst>
            <pc:docMk/>
            <pc:sldMk cId="1242348262" sldId="362"/>
            <ac:cxnSpMk id="70" creationId="{662D552B-658C-A631-E7A6-CC340C3C1509}"/>
          </ac:cxnSpMkLst>
        </pc:cxnChg>
        <pc:cxnChg chg="mod topLvl">
          <ac:chgData name="Tyler Ince-Ingram" userId="1550ea03-eb3f-454c-baaa-467fc3908c06" providerId="ADAL" clId="{6F1CF7D7-8A63-4517-9E0E-3C8CB2F37003}" dt="2023-01-25T02:14:34.503" v="4861" actId="164"/>
          <ac:cxnSpMkLst>
            <pc:docMk/>
            <pc:sldMk cId="1242348262" sldId="362"/>
            <ac:cxnSpMk id="71" creationId="{F101D847-97D1-841E-C70B-F4B13AAADB4E}"/>
          </ac:cxnSpMkLst>
        </pc:cxnChg>
      </pc:sldChg>
      <pc:sldChg chg="addSp delSp modSp del mod">
        <pc:chgData name="Tyler Ince-Ingram" userId="1550ea03-eb3f-454c-baaa-467fc3908c06" providerId="ADAL" clId="{6F1CF7D7-8A63-4517-9E0E-3C8CB2F37003}" dt="2023-01-25T02:31:50.223" v="4954" actId="47"/>
        <pc:sldMkLst>
          <pc:docMk/>
          <pc:sldMk cId="3280396406" sldId="368"/>
        </pc:sldMkLst>
        <pc:spChg chg="del">
          <ac:chgData name="Tyler Ince-Ingram" userId="1550ea03-eb3f-454c-baaa-467fc3908c06" providerId="ADAL" clId="{6F1CF7D7-8A63-4517-9E0E-3C8CB2F37003}" dt="2023-01-24T03:51:20.865" v="746" actId="478"/>
          <ac:spMkLst>
            <pc:docMk/>
            <pc:sldMk cId="3280396406" sldId="368"/>
            <ac:spMk id="3" creationId="{80D774A0-B4FE-7213-00FD-579EB4BFC6CE}"/>
          </ac:spMkLst>
        </pc:spChg>
        <pc:spChg chg="mod">
          <ac:chgData name="Tyler Ince-Ingram" userId="1550ea03-eb3f-454c-baaa-467fc3908c06" providerId="ADAL" clId="{6F1CF7D7-8A63-4517-9E0E-3C8CB2F37003}" dt="2023-01-25T02:30:40.422" v="4952"/>
          <ac:spMkLst>
            <pc:docMk/>
            <pc:sldMk cId="3280396406" sldId="368"/>
            <ac:spMk id="3" creationId="{BB90025E-B3A0-C613-E3A1-6E2FCBAF8A34}"/>
          </ac:spMkLst>
        </pc:spChg>
        <pc:spChg chg="mod">
          <ac:chgData name="Tyler Ince-Ingram" userId="1550ea03-eb3f-454c-baaa-467fc3908c06" providerId="ADAL" clId="{6F1CF7D7-8A63-4517-9E0E-3C8CB2F37003}" dt="2023-01-25T02:30:40.422" v="4952"/>
          <ac:spMkLst>
            <pc:docMk/>
            <pc:sldMk cId="3280396406" sldId="368"/>
            <ac:spMk id="6" creationId="{E7B94469-BC77-E289-5663-FF96C35CC0F5}"/>
          </ac:spMkLst>
        </pc:spChg>
        <pc:spChg chg="del mod">
          <ac:chgData name="Tyler Ince-Ingram" userId="1550ea03-eb3f-454c-baaa-467fc3908c06" providerId="ADAL" clId="{6F1CF7D7-8A63-4517-9E0E-3C8CB2F37003}" dt="2023-01-24T22:42:00.857" v="2525" actId="478"/>
          <ac:spMkLst>
            <pc:docMk/>
            <pc:sldMk cId="3280396406" sldId="368"/>
            <ac:spMk id="7" creationId="{A669D755-3CB4-A3EC-2D06-DD57578E6666}"/>
          </ac:spMkLst>
        </pc:spChg>
        <pc:spChg chg="mod">
          <ac:chgData name="Tyler Ince-Ingram" userId="1550ea03-eb3f-454c-baaa-467fc3908c06" providerId="ADAL" clId="{6F1CF7D7-8A63-4517-9E0E-3C8CB2F37003}" dt="2023-01-25T02:30:40.422" v="4952"/>
          <ac:spMkLst>
            <pc:docMk/>
            <pc:sldMk cId="3280396406" sldId="368"/>
            <ac:spMk id="7" creationId="{B6B2EDD0-AF25-6945-0D5D-EFD9FB3E0A6E}"/>
          </ac:spMkLst>
        </pc:spChg>
        <pc:spChg chg="mod">
          <ac:chgData name="Tyler Ince-Ingram" userId="1550ea03-eb3f-454c-baaa-467fc3908c06" providerId="ADAL" clId="{6F1CF7D7-8A63-4517-9E0E-3C8CB2F37003}" dt="2023-01-25T02:30:40.422" v="4952"/>
          <ac:spMkLst>
            <pc:docMk/>
            <pc:sldMk cId="3280396406" sldId="368"/>
            <ac:spMk id="8" creationId="{7EF7DC6B-2714-7E71-3207-3168F8AD6025}"/>
          </ac:spMkLst>
        </pc:spChg>
        <pc:spChg chg="mod">
          <ac:chgData name="Tyler Ince-Ingram" userId="1550ea03-eb3f-454c-baaa-467fc3908c06" providerId="ADAL" clId="{6F1CF7D7-8A63-4517-9E0E-3C8CB2F37003}" dt="2023-01-25T02:30:40.422" v="4952"/>
          <ac:spMkLst>
            <pc:docMk/>
            <pc:sldMk cId="3280396406" sldId="368"/>
            <ac:spMk id="10" creationId="{0C193155-25D6-0591-77DB-16CDB04DA533}"/>
          </ac:spMkLst>
        </pc:spChg>
        <pc:spChg chg="mod">
          <ac:chgData name="Tyler Ince-Ingram" userId="1550ea03-eb3f-454c-baaa-467fc3908c06" providerId="ADAL" clId="{6F1CF7D7-8A63-4517-9E0E-3C8CB2F37003}" dt="2023-01-25T02:30:40.422" v="4952"/>
          <ac:spMkLst>
            <pc:docMk/>
            <pc:sldMk cId="3280396406" sldId="368"/>
            <ac:spMk id="12" creationId="{787BEB3E-3BBB-5678-BA41-BC2D76E529F3}"/>
          </ac:spMkLst>
        </pc:spChg>
        <pc:spChg chg="mod">
          <ac:chgData name="Tyler Ince-Ingram" userId="1550ea03-eb3f-454c-baaa-467fc3908c06" providerId="ADAL" clId="{6F1CF7D7-8A63-4517-9E0E-3C8CB2F37003}" dt="2023-01-25T02:30:40.422" v="4952"/>
          <ac:spMkLst>
            <pc:docMk/>
            <pc:sldMk cId="3280396406" sldId="368"/>
            <ac:spMk id="13" creationId="{A80C8554-4896-011D-008A-6B1B18132BD6}"/>
          </ac:spMkLst>
        </pc:spChg>
        <pc:spChg chg="mod">
          <ac:chgData name="Tyler Ince-Ingram" userId="1550ea03-eb3f-454c-baaa-467fc3908c06" providerId="ADAL" clId="{6F1CF7D7-8A63-4517-9E0E-3C8CB2F37003}" dt="2023-01-25T02:30:40.422" v="4952"/>
          <ac:spMkLst>
            <pc:docMk/>
            <pc:sldMk cId="3280396406" sldId="368"/>
            <ac:spMk id="14" creationId="{52D5C906-7ACB-D866-D63E-DA5F015D7BA9}"/>
          </ac:spMkLst>
        </pc:spChg>
        <pc:spChg chg="del mod topLvl">
          <ac:chgData name="Tyler Ince-Ingram" userId="1550ea03-eb3f-454c-baaa-467fc3908c06" providerId="ADAL" clId="{6F1CF7D7-8A63-4517-9E0E-3C8CB2F37003}" dt="2023-01-24T22:46:20.656" v="2543" actId="478"/>
          <ac:spMkLst>
            <pc:docMk/>
            <pc:sldMk cId="3280396406" sldId="368"/>
            <ac:spMk id="14" creationId="{E06BEF22-9E3E-E503-B0E1-B365D585B4FF}"/>
          </ac:spMkLst>
        </pc:spChg>
        <pc:spChg chg="del mod topLvl">
          <ac:chgData name="Tyler Ince-Ingram" userId="1550ea03-eb3f-454c-baaa-467fc3908c06" providerId="ADAL" clId="{6F1CF7D7-8A63-4517-9E0E-3C8CB2F37003}" dt="2023-01-24T22:46:20.656" v="2543" actId="478"/>
          <ac:spMkLst>
            <pc:docMk/>
            <pc:sldMk cId="3280396406" sldId="368"/>
            <ac:spMk id="16" creationId="{117FB166-945E-F407-CB2C-228D6E169F33}"/>
          </ac:spMkLst>
        </pc:spChg>
        <pc:spChg chg="del mod topLvl">
          <ac:chgData name="Tyler Ince-Ingram" userId="1550ea03-eb3f-454c-baaa-467fc3908c06" providerId="ADAL" clId="{6F1CF7D7-8A63-4517-9E0E-3C8CB2F37003}" dt="2023-01-24T22:46:20.656" v="2543" actId="478"/>
          <ac:spMkLst>
            <pc:docMk/>
            <pc:sldMk cId="3280396406" sldId="368"/>
            <ac:spMk id="18" creationId="{48952089-92ED-DDDE-A7AD-6CB93DFE9D51}"/>
          </ac:spMkLst>
        </pc:spChg>
        <pc:spChg chg="add del mod">
          <ac:chgData name="Tyler Ince-Ingram" userId="1550ea03-eb3f-454c-baaa-467fc3908c06" providerId="ADAL" clId="{6F1CF7D7-8A63-4517-9E0E-3C8CB2F37003}" dt="2023-01-24T22:46:20.656" v="2543" actId="478"/>
          <ac:spMkLst>
            <pc:docMk/>
            <pc:sldMk cId="3280396406" sldId="368"/>
            <ac:spMk id="20" creationId="{081E5441-B694-4B4D-B3CA-F51CC588A8A4}"/>
          </ac:spMkLst>
        </pc:spChg>
        <pc:spChg chg="del">
          <ac:chgData name="Tyler Ince-Ingram" userId="1550ea03-eb3f-454c-baaa-467fc3908c06" providerId="ADAL" clId="{6F1CF7D7-8A63-4517-9E0E-3C8CB2F37003}" dt="2023-01-24T22:41:38.004" v="2520" actId="478"/>
          <ac:spMkLst>
            <pc:docMk/>
            <pc:sldMk cId="3280396406" sldId="368"/>
            <ac:spMk id="37" creationId="{D59803E5-45CB-E7E3-E154-2B44E1ADDE19}"/>
          </ac:spMkLst>
        </pc:spChg>
        <pc:spChg chg="del">
          <ac:chgData name="Tyler Ince-Ingram" userId="1550ea03-eb3f-454c-baaa-467fc3908c06" providerId="ADAL" clId="{6F1CF7D7-8A63-4517-9E0E-3C8CB2F37003}" dt="2023-01-24T22:41:38.004" v="2520" actId="478"/>
          <ac:spMkLst>
            <pc:docMk/>
            <pc:sldMk cId="3280396406" sldId="368"/>
            <ac:spMk id="43" creationId="{2D574F32-2819-5FF0-69AF-7C18E20DD4FB}"/>
          </ac:spMkLst>
        </pc:spChg>
        <pc:spChg chg="del">
          <ac:chgData name="Tyler Ince-Ingram" userId="1550ea03-eb3f-454c-baaa-467fc3908c06" providerId="ADAL" clId="{6F1CF7D7-8A63-4517-9E0E-3C8CB2F37003}" dt="2023-01-24T22:41:38.004" v="2520" actId="478"/>
          <ac:spMkLst>
            <pc:docMk/>
            <pc:sldMk cId="3280396406" sldId="368"/>
            <ac:spMk id="45" creationId="{CBF0F76E-A719-8E53-2A3A-28242A702806}"/>
          </ac:spMkLst>
        </pc:spChg>
        <pc:spChg chg="del">
          <ac:chgData name="Tyler Ince-Ingram" userId="1550ea03-eb3f-454c-baaa-467fc3908c06" providerId="ADAL" clId="{6F1CF7D7-8A63-4517-9E0E-3C8CB2F37003}" dt="2023-01-24T22:41:38.004" v="2520" actId="478"/>
          <ac:spMkLst>
            <pc:docMk/>
            <pc:sldMk cId="3280396406" sldId="368"/>
            <ac:spMk id="47" creationId="{5F2D9BF4-ADE6-029A-07F9-2143E5C2AED7}"/>
          </ac:spMkLst>
        </pc:spChg>
        <pc:spChg chg="del">
          <ac:chgData name="Tyler Ince-Ingram" userId="1550ea03-eb3f-454c-baaa-467fc3908c06" providerId="ADAL" clId="{6F1CF7D7-8A63-4517-9E0E-3C8CB2F37003}" dt="2023-01-24T22:41:38.004" v="2520" actId="478"/>
          <ac:spMkLst>
            <pc:docMk/>
            <pc:sldMk cId="3280396406" sldId="368"/>
            <ac:spMk id="49" creationId="{D50AD661-3DFE-88FF-FEAB-C8F562430FCF}"/>
          </ac:spMkLst>
        </pc:spChg>
        <pc:spChg chg="add mod">
          <ac:chgData name="Tyler Ince-Ingram" userId="1550ea03-eb3f-454c-baaa-467fc3908c06" providerId="ADAL" clId="{6F1CF7D7-8A63-4517-9E0E-3C8CB2F37003}" dt="2023-01-24T03:51:21.780" v="747"/>
          <ac:spMkLst>
            <pc:docMk/>
            <pc:sldMk cId="3280396406" sldId="368"/>
            <ac:spMk id="53" creationId="{E7E47258-FD70-41D9-1121-E3318AAF0240}"/>
          </ac:spMkLst>
        </pc:spChg>
        <pc:spChg chg="del mod">
          <ac:chgData name="Tyler Ince-Ingram" userId="1550ea03-eb3f-454c-baaa-467fc3908c06" providerId="ADAL" clId="{6F1CF7D7-8A63-4517-9E0E-3C8CB2F37003}" dt="2023-01-24T22:46:54.249" v="2550" actId="478"/>
          <ac:spMkLst>
            <pc:docMk/>
            <pc:sldMk cId="3280396406" sldId="368"/>
            <ac:spMk id="54" creationId="{294083B1-A6DC-2675-5FAA-CEEFEE777939}"/>
          </ac:spMkLst>
        </pc:spChg>
        <pc:spChg chg="mod">
          <ac:chgData name="Tyler Ince-Ingram" userId="1550ea03-eb3f-454c-baaa-467fc3908c06" providerId="ADAL" clId="{6F1CF7D7-8A63-4517-9E0E-3C8CB2F37003}" dt="2023-01-24T22:46:25.428" v="2545"/>
          <ac:spMkLst>
            <pc:docMk/>
            <pc:sldMk cId="3280396406" sldId="368"/>
            <ac:spMk id="59" creationId="{3F8FA277-6FCD-B73D-2A6A-E3737C3278BC}"/>
          </ac:spMkLst>
        </pc:spChg>
        <pc:spChg chg="mod">
          <ac:chgData name="Tyler Ince-Ingram" userId="1550ea03-eb3f-454c-baaa-467fc3908c06" providerId="ADAL" clId="{6F1CF7D7-8A63-4517-9E0E-3C8CB2F37003}" dt="2023-01-24T22:47:43.109" v="2552" actId="207"/>
          <ac:spMkLst>
            <pc:docMk/>
            <pc:sldMk cId="3280396406" sldId="368"/>
            <ac:spMk id="61" creationId="{C86726CC-3759-23B4-A141-509E0018541C}"/>
          </ac:spMkLst>
        </pc:spChg>
        <pc:spChg chg="mod">
          <ac:chgData name="Tyler Ince-Ingram" userId="1550ea03-eb3f-454c-baaa-467fc3908c06" providerId="ADAL" clId="{6F1CF7D7-8A63-4517-9E0E-3C8CB2F37003}" dt="2023-01-24T22:46:25.428" v="2545"/>
          <ac:spMkLst>
            <pc:docMk/>
            <pc:sldMk cId="3280396406" sldId="368"/>
            <ac:spMk id="63" creationId="{4808F6F0-A9F7-E2B2-675F-4330077646A8}"/>
          </ac:spMkLst>
        </pc:spChg>
        <pc:spChg chg="add mod">
          <ac:chgData name="Tyler Ince-Ingram" userId="1550ea03-eb3f-454c-baaa-467fc3908c06" providerId="ADAL" clId="{6F1CF7D7-8A63-4517-9E0E-3C8CB2F37003}" dt="2023-01-24T22:47:04.732" v="2551" actId="1076"/>
          <ac:spMkLst>
            <pc:docMk/>
            <pc:sldMk cId="3280396406" sldId="368"/>
            <ac:spMk id="65" creationId="{0E840650-8649-4CE7-F03C-BE826913DFBC}"/>
          </ac:spMkLst>
        </pc:spChg>
        <pc:grpChg chg="add del mod">
          <ac:chgData name="Tyler Ince-Ingram" userId="1550ea03-eb3f-454c-baaa-467fc3908c06" providerId="ADAL" clId="{6F1CF7D7-8A63-4517-9E0E-3C8CB2F37003}" dt="2023-01-24T22:42:45.131" v="2527" actId="165"/>
          <ac:grpSpMkLst>
            <pc:docMk/>
            <pc:sldMk cId="3280396406" sldId="368"/>
            <ac:grpSpMk id="2" creationId="{8F2ED627-3E3C-65FF-0D04-7FBEF524FE73}"/>
          </ac:grpSpMkLst>
        </pc:grpChg>
        <pc:grpChg chg="add mod">
          <ac:chgData name="Tyler Ince-Ingram" userId="1550ea03-eb3f-454c-baaa-467fc3908c06" providerId="ADAL" clId="{6F1CF7D7-8A63-4517-9E0E-3C8CB2F37003}" dt="2023-01-25T02:30:40.422" v="4952"/>
          <ac:grpSpMkLst>
            <pc:docMk/>
            <pc:sldMk cId="3280396406" sldId="368"/>
            <ac:grpSpMk id="2" creationId="{C30A9A95-770D-DA03-EEF7-65BDDEAE51ED}"/>
          </ac:grpSpMkLst>
        </pc:grpChg>
        <pc:grpChg chg="del">
          <ac:chgData name="Tyler Ince-Ingram" userId="1550ea03-eb3f-454c-baaa-467fc3908c06" providerId="ADAL" clId="{6F1CF7D7-8A63-4517-9E0E-3C8CB2F37003}" dt="2023-01-25T02:30:39.272" v="4951" actId="478"/>
          <ac:grpSpMkLst>
            <pc:docMk/>
            <pc:sldMk cId="3280396406" sldId="368"/>
            <ac:grpSpMk id="9" creationId="{91FFD529-86A7-B22E-0B82-CDB3164FA7B6}"/>
          </ac:grpSpMkLst>
        </pc:grpChg>
        <pc:grpChg chg="add mod">
          <ac:chgData name="Tyler Ince-Ingram" userId="1550ea03-eb3f-454c-baaa-467fc3908c06" providerId="ADAL" clId="{6F1CF7D7-8A63-4517-9E0E-3C8CB2F37003}" dt="2023-01-24T22:46:25.428" v="2545"/>
          <ac:grpSpMkLst>
            <pc:docMk/>
            <pc:sldMk cId="3280396406" sldId="368"/>
            <ac:grpSpMk id="21" creationId="{307044B9-62AD-4A8D-4FEE-50F66AA3C59E}"/>
          </ac:grpSpMkLst>
        </pc:grpChg>
        <pc:picChg chg="del mod topLvl">
          <ac:chgData name="Tyler Ince-Ingram" userId="1550ea03-eb3f-454c-baaa-467fc3908c06" providerId="ADAL" clId="{6F1CF7D7-8A63-4517-9E0E-3C8CB2F37003}" dt="2023-01-24T22:46:20.656" v="2543" actId="478"/>
          <ac:picMkLst>
            <pc:docMk/>
            <pc:sldMk cId="3280396406" sldId="368"/>
            <ac:picMk id="8" creationId="{A6540C84-45FC-3E88-9E17-2FB088B11F6E}"/>
          </ac:picMkLst>
        </pc:picChg>
        <pc:picChg chg="del mod topLvl">
          <ac:chgData name="Tyler Ince-Ingram" userId="1550ea03-eb3f-454c-baaa-467fc3908c06" providerId="ADAL" clId="{6F1CF7D7-8A63-4517-9E0E-3C8CB2F37003}" dt="2023-01-24T22:46:20.656" v="2543" actId="478"/>
          <ac:picMkLst>
            <pc:docMk/>
            <pc:sldMk cId="3280396406" sldId="368"/>
            <ac:picMk id="15" creationId="{CA48DB3F-6117-7D79-46FB-97C13424721D}"/>
          </ac:picMkLst>
        </pc:picChg>
        <pc:picChg chg="del mod topLvl">
          <ac:chgData name="Tyler Ince-Ingram" userId="1550ea03-eb3f-454c-baaa-467fc3908c06" providerId="ADAL" clId="{6F1CF7D7-8A63-4517-9E0E-3C8CB2F37003}" dt="2023-01-24T22:46:20.656" v="2543" actId="478"/>
          <ac:picMkLst>
            <pc:docMk/>
            <pc:sldMk cId="3280396406" sldId="368"/>
            <ac:picMk id="17" creationId="{62B37662-7CE7-6300-6527-64C720117279}"/>
          </ac:picMkLst>
        </pc:picChg>
        <pc:picChg chg="del mod topLvl">
          <ac:chgData name="Tyler Ince-Ingram" userId="1550ea03-eb3f-454c-baaa-467fc3908c06" providerId="ADAL" clId="{6F1CF7D7-8A63-4517-9E0E-3C8CB2F37003}" dt="2023-01-24T22:46:20.656" v="2543" actId="478"/>
          <ac:picMkLst>
            <pc:docMk/>
            <pc:sldMk cId="3280396406" sldId="368"/>
            <ac:picMk id="19" creationId="{5EFD2973-D237-75D2-F6F2-30065D0EE3F0}"/>
          </ac:picMkLst>
        </pc:picChg>
        <pc:picChg chg="del">
          <ac:chgData name="Tyler Ince-Ingram" userId="1550ea03-eb3f-454c-baaa-467fc3908c06" providerId="ADAL" clId="{6F1CF7D7-8A63-4517-9E0E-3C8CB2F37003}" dt="2023-01-24T22:41:38.004" v="2520" actId="478"/>
          <ac:picMkLst>
            <pc:docMk/>
            <pc:sldMk cId="3280396406" sldId="368"/>
            <ac:picMk id="38" creationId="{2B858B0C-1E6E-5923-8479-91B580461BAB}"/>
          </ac:picMkLst>
        </pc:picChg>
        <pc:picChg chg="del">
          <ac:chgData name="Tyler Ince-Ingram" userId="1550ea03-eb3f-454c-baaa-467fc3908c06" providerId="ADAL" clId="{6F1CF7D7-8A63-4517-9E0E-3C8CB2F37003}" dt="2023-01-24T22:41:38.004" v="2520" actId="478"/>
          <ac:picMkLst>
            <pc:docMk/>
            <pc:sldMk cId="3280396406" sldId="368"/>
            <ac:picMk id="44" creationId="{C0068B6C-8E6B-5426-7D53-21986D4CCC50}"/>
          </ac:picMkLst>
        </pc:picChg>
        <pc:picChg chg="del">
          <ac:chgData name="Tyler Ince-Ingram" userId="1550ea03-eb3f-454c-baaa-467fc3908c06" providerId="ADAL" clId="{6F1CF7D7-8A63-4517-9E0E-3C8CB2F37003}" dt="2023-01-24T22:41:38.004" v="2520" actId="478"/>
          <ac:picMkLst>
            <pc:docMk/>
            <pc:sldMk cId="3280396406" sldId="368"/>
            <ac:picMk id="46" creationId="{1A4BB367-3B9E-FFC8-6059-946B8FBCFCA5}"/>
          </ac:picMkLst>
        </pc:picChg>
        <pc:picChg chg="del">
          <ac:chgData name="Tyler Ince-Ingram" userId="1550ea03-eb3f-454c-baaa-467fc3908c06" providerId="ADAL" clId="{6F1CF7D7-8A63-4517-9E0E-3C8CB2F37003}" dt="2023-01-24T22:41:38.004" v="2520" actId="478"/>
          <ac:picMkLst>
            <pc:docMk/>
            <pc:sldMk cId="3280396406" sldId="368"/>
            <ac:picMk id="48" creationId="{1C7AD586-D271-51D8-7B3D-3584EB906586}"/>
          </ac:picMkLst>
        </pc:picChg>
        <pc:picChg chg="del">
          <ac:chgData name="Tyler Ince-Ingram" userId="1550ea03-eb3f-454c-baaa-467fc3908c06" providerId="ADAL" clId="{6F1CF7D7-8A63-4517-9E0E-3C8CB2F37003}" dt="2023-01-24T22:41:38.004" v="2520" actId="478"/>
          <ac:picMkLst>
            <pc:docMk/>
            <pc:sldMk cId="3280396406" sldId="368"/>
            <ac:picMk id="50" creationId="{E2401E90-587D-174B-2B01-6C15158828E5}"/>
          </ac:picMkLst>
        </pc:picChg>
        <pc:picChg chg="add mod">
          <ac:chgData name="Tyler Ince-Ingram" userId="1550ea03-eb3f-454c-baaa-467fc3908c06" providerId="ADAL" clId="{6F1CF7D7-8A63-4517-9E0E-3C8CB2F37003}" dt="2023-01-23T21:42:04.714" v="655"/>
          <ac:picMkLst>
            <pc:docMk/>
            <pc:sldMk cId="3280396406" sldId="368"/>
            <ac:picMk id="51" creationId="{E72E549F-1D90-A93A-9AB8-3C233346ECD5}"/>
          </ac:picMkLst>
        </pc:picChg>
        <pc:picChg chg="mod">
          <ac:chgData name="Tyler Ince-Ingram" userId="1550ea03-eb3f-454c-baaa-467fc3908c06" providerId="ADAL" clId="{6F1CF7D7-8A63-4517-9E0E-3C8CB2F37003}" dt="2023-01-24T22:46:25.428" v="2545"/>
          <ac:picMkLst>
            <pc:docMk/>
            <pc:sldMk cId="3280396406" sldId="368"/>
            <ac:picMk id="55" creationId="{D50B1AEF-C97B-3877-02BB-383CB8416B23}"/>
          </ac:picMkLst>
        </pc:picChg>
        <pc:picChg chg="mod">
          <ac:chgData name="Tyler Ince-Ingram" userId="1550ea03-eb3f-454c-baaa-467fc3908c06" providerId="ADAL" clId="{6F1CF7D7-8A63-4517-9E0E-3C8CB2F37003}" dt="2023-01-24T22:46:25.428" v="2545"/>
          <ac:picMkLst>
            <pc:docMk/>
            <pc:sldMk cId="3280396406" sldId="368"/>
            <ac:picMk id="60" creationId="{7F85E740-F0AE-71DC-846E-522B9F3FE46A}"/>
          </ac:picMkLst>
        </pc:picChg>
        <pc:picChg chg="mod">
          <ac:chgData name="Tyler Ince-Ingram" userId="1550ea03-eb3f-454c-baaa-467fc3908c06" providerId="ADAL" clId="{6F1CF7D7-8A63-4517-9E0E-3C8CB2F37003}" dt="2023-01-24T22:46:25.428" v="2545"/>
          <ac:picMkLst>
            <pc:docMk/>
            <pc:sldMk cId="3280396406" sldId="368"/>
            <ac:picMk id="62" creationId="{C0AA9EA8-B5EC-F092-66B2-DBCE189203E8}"/>
          </ac:picMkLst>
        </pc:picChg>
        <pc:picChg chg="mod">
          <ac:chgData name="Tyler Ince-Ingram" userId="1550ea03-eb3f-454c-baaa-467fc3908c06" providerId="ADAL" clId="{6F1CF7D7-8A63-4517-9E0E-3C8CB2F37003}" dt="2023-01-24T22:46:25.428" v="2545"/>
          <ac:picMkLst>
            <pc:docMk/>
            <pc:sldMk cId="3280396406" sldId="368"/>
            <ac:picMk id="64" creationId="{FB2E2E1C-0AAA-8083-D357-4E5E15329F30}"/>
          </ac:picMkLst>
        </pc:picChg>
        <pc:cxnChg chg="del mod topLvl">
          <ac:chgData name="Tyler Ince-Ingram" userId="1550ea03-eb3f-454c-baaa-467fc3908c06" providerId="ADAL" clId="{6F1CF7D7-8A63-4517-9E0E-3C8CB2F37003}" dt="2023-01-24T22:46:24.788" v="2544" actId="478"/>
          <ac:cxnSpMkLst>
            <pc:docMk/>
            <pc:sldMk cId="3280396406" sldId="368"/>
            <ac:cxnSpMk id="3" creationId="{00A13516-A789-BFF5-79E4-59E92C2D6D58}"/>
          </ac:cxnSpMkLst>
        </pc:cxnChg>
        <pc:cxnChg chg="del mod topLvl">
          <ac:chgData name="Tyler Ince-Ingram" userId="1550ea03-eb3f-454c-baaa-467fc3908c06" providerId="ADAL" clId="{6F1CF7D7-8A63-4517-9E0E-3C8CB2F37003}" dt="2023-01-24T22:46:20.656" v="2543" actId="478"/>
          <ac:cxnSpMkLst>
            <pc:docMk/>
            <pc:sldMk cId="3280396406" sldId="368"/>
            <ac:cxnSpMk id="6" creationId="{3C0C8E34-FFC8-A586-A66A-6005A7D5D926}"/>
          </ac:cxnSpMkLst>
        </pc:cxnChg>
        <pc:cxnChg chg="del mod topLvl">
          <ac:chgData name="Tyler Ince-Ingram" userId="1550ea03-eb3f-454c-baaa-467fc3908c06" providerId="ADAL" clId="{6F1CF7D7-8A63-4517-9E0E-3C8CB2F37003}" dt="2023-01-24T22:46:20.656" v="2543" actId="478"/>
          <ac:cxnSpMkLst>
            <pc:docMk/>
            <pc:sldMk cId="3280396406" sldId="368"/>
            <ac:cxnSpMk id="10" creationId="{7D452B40-09D3-115B-4A35-B005A07B9487}"/>
          </ac:cxnSpMkLst>
        </pc:cxnChg>
        <pc:cxnChg chg="del mod topLvl">
          <ac:chgData name="Tyler Ince-Ingram" userId="1550ea03-eb3f-454c-baaa-467fc3908c06" providerId="ADAL" clId="{6F1CF7D7-8A63-4517-9E0E-3C8CB2F37003}" dt="2023-01-24T22:46:20.656" v="2543" actId="478"/>
          <ac:cxnSpMkLst>
            <pc:docMk/>
            <pc:sldMk cId="3280396406" sldId="368"/>
            <ac:cxnSpMk id="12" creationId="{EFBE5102-618C-21B6-0F7F-D0AC03ECA5F1}"/>
          </ac:cxnSpMkLst>
        </pc:cxnChg>
        <pc:cxnChg chg="del mod topLvl">
          <ac:chgData name="Tyler Ince-Ingram" userId="1550ea03-eb3f-454c-baaa-467fc3908c06" providerId="ADAL" clId="{6F1CF7D7-8A63-4517-9E0E-3C8CB2F37003}" dt="2023-01-24T22:46:20.656" v="2543" actId="478"/>
          <ac:cxnSpMkLst>
            <pc:docMk/>
            <pc:sldMk cId="3280396406" sldId="368"/>
            <ac:cxnSpMk id="13" creationId="{466B6107-C7DB-05A8-43EE-7ED7082F196C}"/>
          </ac:cxnSpMkLst>
        </pc:cxnChg>
        <pc:cxnChg chg="mod">
          <ac:chgData name="Tyler Ince-Ingram" userId="1550ea03-eb3f-454c-baaa-467fc3908c06" providerId="ADAL" clId="{6F1CF7D7-8A63-4517-9E0E-3C8CB2F37003}" dt="2023-01-24T22:46:25.428" v="2545"/>
          <ac:cxnSpMkLst>
            <pc:docMk/>
            <pc:sldMk cId="3280396406" sldId="368"/>
            <ac:cxnSpMk id="32" creationId="{5AF921B1-C1F1-2975-66CA-0260E357EAE6}"/>
          </ac:cxnSpMkLst>
        </pc:cxnChg>
        <pc:cxnChg chg="del">
          <ac:chgData name="Tyler Ince-Ingram" userId="1550ea03-eb3f-454c-baaa-467fc3908c06" providerId="ADAL" clId="{6F1CF7D7-8A63-4517-9E0E-3C8CB2F37003}" dt="2023-01-24T22:41:40.791" v="2521" actId="478"/>
          <ac:cxnSpMkLst>
            <pc:docMk/>
            <pc:sldMk cId="3280396406" sldId="368"/>
            <ac:cxnSpMk id="35" creationId="{CA209300-2D76-1686-A0D1-0E1DCC2C1F6E}"/>
          </ac:cxnSpMkLst>
        </pc:cxnChg>
        <pc:cxnChg chg="del">
          <ac:chgData name="Tyler Ince-Ingram" userId="1550ea03-eb3f-454c-baaa-467fc3908c06" providerId="ADAL" clId="{6F1CF7D7-8A63-4517-9E0E-3C8CB2F37003}" dt="2023-01-24T22:41:38.004" v="2520" actId="478"/>
          <ac:cxnSpMkLst>
            <pc:docMk/>
            <pc:sldMk cId="3280396406" sldId="368"/>
            <ac:cxnSpMk id="36" creationId="{98D84110-CEB9-F99D-189D-9AB2B8D73B6F}"/>
          </ac:cxnSpMkLst>
        </pc:cxnChg>
        <pc:cxnChg chg="del">
          <ac:chgData name="Tyler Ince-Ingram" userId="1550ea03-eb3f-454c-baaa-467fc3908c06" providerId="ADAL" clId="{6F1CF7D7-8A63-4517-9E0E-3C8CB2F37003}" dt="2023-01-24T22:41:38.004" v="2520" actId="478"/>
          <ac:cxnSpMkLst>
            <pc:docMk/>
            <pc:sldMk cId="3280396406" sldId="368"/>
            <ac:cxnSpMk id="39" creationId="{758DA8A2-0282-CC9D-3D24-FC18E50492BD}"/>
          </ac:cxnSpMkLst>
        </pc:cxnChg>
        <pc:cxnChg chg="del">
          <ac:chgData name="Tyler Ince-Ingram" userId="1550ea03-eb3f-454c-baaa-467fc3908c06" providerId="ADAL" clId="{6F1CF7D7-8A63-4517-9E0E-3C8CB2F37003}" dt="2023-01-24T22:41:38.004" v="2520" actId="478"/>
          <ac:cxnSpMkLst>
            <pc:docMk/>
            <pc:sldMk cId="3280396406" sldId="368"/>
            <ac:cxnSpMk id="40" creationId="{6DB67F38-96B5-3EBF-F8CB-B0A9D49A4B1E}"/>
          </ac:cxnSpMkLst>
        </pc:cxnChg>
        <pc:cxnChg chg="del">
          <ac:chgData name="Tyler Ince-Ingram" userId="1550ea03-eb3f-454c-baaa-467fc3908c06" providerId="ADAL" clId="{6F1CF7D7-8A63-4517-9E0E-3C8CB2F37003}" dt="2023-01-24T22:41:38.004" v="2520" actId="478"/>
          <ac:cxnSpMkLst>
            <pc:docMk/>
            <pc:sldMk cId="3280396406" sldId="368"/>
            <ac:cxnSpMk id="41" creationId="{4B0CFC72-237A-DFD8-8858-464E7E8CE1ED}"/>
          </ac:cxnSpMkLst>
        </pc:cxnChg>
        <pc:cxnChg chg="del">
          <ac:chgData name="Tyler Ince-Ingram" userId="1550ea03-eb3f-454c-baaa-467fc3908c06" providerId="ADAL" clId="{6F1CF7D7-8A63-4517-9E0E-3C8CB2F37003}" dt="2023-01-24T22:41:38.004" v="2520" actId="478"/>
          <ac:cxnSpMkLst>
            <pc:docMk/>
            <pc:sldMk cId="3280396406" sldId="368"/>
            <ac:cxnSpMk id="42" creationId="{1512878C-D0D5-02C2-8227-2BC9988CED05}"/>
          </ac:cxnSpMkLst>
        </pc:cxnChg>
        <pc:cxnChg chg="mod">
          <ac:chgData name="Tyler Ince-Ingram" userId="1550ea03-eb3f-454c-baaa-467fc3908c06" providerId="ADAL" clId="{6F1CF7D7-8A63-4517-9E0E-3C8CB2F37003}" dt="2023-01-24T22:46:25.428" v="2545"/>
          <ac:cxnSpMkLst>
            <pc:docMk/>
            <pc:sldMk cId="3280396406" sldId="368"/>
            <ac:cxnSpMk id="52" creationId="{B020815B-311A-204D-5991-6EAD9CCCF67B}"/>
          </ac:cxnSpMkLst>
        </pc:cxnChg>
        <pc:cxnChg chg="mod">
          <ac:chgData name="Tyler Ince-Ingram" userId="1550ea03-eb3f-454c-baaa-467fc3908c06" providerId="ADAL" clId="{6F1CF7D7-8A63-4517-9E0E-3C8CB2F37003}" dt="2023-01-24T22:46:25.428" v="2545"/>
          <ac:cxnSpMkLst>
            <pc:docMk/>
            <pc:sldMk cId="3280396406" sldId="368"/>
            <ac:cxnSpMk id="56" creationId="{0140A815-5AAA-8034-7048-51F4646D9F5C}"/>
          </ac:cxnSpMkLst>
        </pc:cxnChg>
        <pc:cxnChg chg="mod">
          <ac:chgData name="Tyler Ince-Ingram" userId="1550ea03-eb3f-454c-baaa-467fc3908c06" providerId="ADAL" clId="{6F1CF7D7-8A63-4517-9E0E-3C8CB2F37003}" dt="2023-01-24T22:46:25.428" v="2545"/>
          <ac:cxnSpMkLst>
            <pc:docMk/>
            <pc:sldMk cId="3280396406" sldId="368"/>
            <ac:cxnSpMk id="57" creationId="{33996815-D57D-0F00-943C-296668B3027C}"/>
          </ac:cxnSpMkLst>
        </pc:cxnChg>
        <pc:cxnChg chg="mod">
          <ac:chgData name="Tyler Ince-Ingram" userId="1550ea03-eb3f-454c-baaa-467fc3908c06" providerId="ADAL" clId="{6F1CF7D7-8A63-4517-9E0E-3C8CB2F37003}" dt="2023-01-24T22:46:25.428" v="2545"/>
          <ac:cxnSpMkLst>
            <pc:docMk/>
            <pc:sldMk cId="3280396406" sldId="368"/>
            <ac:cxnSpMk id="58" creationId="{8FB7FF21-FA39-535C-9178-18E5459E7463}"/>
          </ac:cxnSpMkLst>
        </pc:cxnChg>
      </pc:sldChg>
      <pc:sldChg chg="modSp mod">
        <pc:chgData name="Tyler Ince-Ingram" userId="1550ea03-eb3f-454c-baaa-467fc3908c06" providerId="ADAL" clId="{6F1CF7D7-8A63-4517-9E0E-3C8CB2F37003}" dt="2023-01-21T20:37:16.702" v="12" actId="408"/>
        <pc:sldMkLst>
          <pc:docMk/>
          <pc:sldMk cId="4094896669" sldId="372"/>
        </pc:sldMkLst>
        <pc:spChg chg="mod">
          <ac:chgData name="Tyler Ince-Ingram" userId="1550ea03-eb3f-454c-baaa-467fc3908c06" providerId="ADAL" clId="{6F1CF7D7-8A63-4517-9E0E-3C8CB2F37003}" dt="2023-01-21T20:37:16.702" v="12" actId="408"/>
          <ac:spMkLst>
            <pc:docMk/>
            <pc:sldMk cId="4094896669" sldId="372"/>
            <ac:spMk id="22" creationId="{5C9C149F-CAF9-C9A0-250F-A0314C0AB91A}"/>
          </ac:spMkLst>
        </pc:spChg>
        <pc:spChg chg="mod">
          <ac:chgData name="Tyler Ince-Ingram" userId="1550ea03-eb3f-454c-baaa-467fc3908c06" providerId="ADAL" clId="{6F1CF7D7-8A63-4517-9E0E-3C8CB2F37003}" dt="2023-01-21T20:37:16.702" v="12" actId="408"/>
          <ac:spMkLst>
            <pc:docMk/>
            <pc:sldMk cId="4094896669" sldId="372"/>
            <ac:spMk id="23" creationId="{6192B457-9C17-643E-1736-1CFCCA56C9D0}"/>
          </ac:spMkLst>
        </pc:spChg>
        <pc:spChg chg="mod">
          <ac:chgData name="Tyler Ince-Ingram" userId="1550ea03-eb3f-454c-baaa-467fc3908c06" providerId="ADAL" clId="{6F1CF7D7-8A63-4517-9E0E-3C8CB2F37003}" dt="2023-01-21T20:37:16.702" v="12" actId="408"/>
          <ac:spMkLst>
            <pc:docMk/>
            <pc:sldMk cId="4094896669" sldId="372"/>
            <ac:spMk id="24" creationId="{EE2D19CA-A8A2-EE4B-32FE-764F60C41B9D}"/>
          </ac:spMkLst>
        </pc:spChg>
      </pc:sldChg>
      <pc:sldChg chg="addSp delSp modSp mod modAnim">
        <pc:chgData name="Tyler Ince-Ingram" userId="1550ea03-eb3f-454c-baaa-467fc3908c06" providerId="ADAL" clId="{6F1CF7D7-8A63-4517-9E0E-3C8CB2F37003}" dt="2023-01-25T01:38:23.918" v="2734"/>
        <pc:sldMkLst>
          <pc:docMk/>
          <pc:sldMk cId="614348947" sldId="374"/>
        </pc:sldMkLst>
        <pc:spChg chg="mod topLvl">
          <ac:chgData name="Tyler Ince-Ingram" userId="1550ea03-eb3f-454c-baaa-467fc3908c06" providerId="ADAL" clId="{6F1CF7D7-8A63-4517-9E0E-3C8CB2F37003}" dt="2023-01-23T21:47:28.366" v="663" actId="165"/>
          <ac:spMkLst>
            <pc:docMk/>
            <pc:sldMk cId="614348947" sldId="374"/>
            <ac:spMk id="7" creationId="{A3100C8C-7F99-2331-F8D5-1BF341027519}"/>
          </ac:spMkLst>
        </pc:spChg>
        <pc:spChg chg="mod topLvl">
          <ac:chgData name="Tyler Ince-Ingram" userId="1550ea03-eb3f-454c-baaa-467fc3908c06" providerId="ADAL" clId="{6F1CF7D7-8A63-4517-9E0E-3C8CB2F37003}" dt="2023-01-25T01:37:09.360" v="2711" actId="207"/>
          <ac:spMkLst>
            <pc:docMk/>
            <pc:sldMk cId="614348947" sldId="374"/>
            <ac:spMk id="8" creationId="{5CF4B7DD-7A24-1143-1A0A-AC56A33E5643}"/>
          </ac:spMkLst>
        </pc:spChg>
        <pc:spChg chg="mod topLvl">
          <ac:chgData name="Tyler Ince-Ingram" userId="1550ea03-eb3f-454c-baaa-467fc3908c06" providerId="ADAL" clId="{6F1CF7D7-8A63-4517-9E0E-3C8CB2F37003}" dt="2023-01-23T21:47:35.850" v="664" actId="165"/>
          <ac:spMkLst>
            <pc:docMk/>
            <pc:sldMk cId="614348947" sldId="374"/>
            <ac:spMk id="9" creationId="{41C1B630-A48A-F06D-3D8E-9BEF00F81032}"/>
          </ac:spMkLst>
        </pc:spChg>
        <pc:spChg chg="mod topLvl">
          <ac:chgData name="Tyler Ince-Ingram" userId="1550ea03-eb3f-454c-baaa-467fc3908c06" providerId="ADAL" clId="{6F1CF7D7-8A63-4517-9E0E-3C8CB2F37003}" dt="2023-01-23T21:47:35.850" v="664" actId="165"/>
          <ac:spMkLst>
            <pc:docMk/>
            <pc:sldMk cId="614348947" sldId="374"/>
            <ac:spMk id="10" creationId="{01E161E8-689F-8BEC-A521-98DB00F5728A}"/>
          </ac:spMkLst>
        </pc:spChg>
        <pc:spChg chg="mod topLvl">
          <ac:chgData name="Tyler Ince-Ingram" userId="1550ea03-eb3f-454c-baaa-467fc3908c06" providerId="ADAL" clId="{6F1CF7D7-8A63-4517-9E0E-3C8CB2F37003}" dt="2023-01-23T21:49:59.030" v="702" actId="1076"/>
          <ac:spMkLst>
            <pc:docMk/>
            <pc:sldMk cId="614348947" sldId="374"/>
            <ac:spMk id="11" creationId="{BD61CCE2-0099-BC13-0287-D9153EB8005D}"/>
          </ac:spMkLst>
        </pc:spChg>
        <pc:spChg chg="add del mod ord">
          <ac:chgData name="Tyler Ince-Ingram" userId="1550ea03-eb3f-454c-baaa-467fc3908c06" providerId="ADAL" clId="{6F1CF7D7-8A63-4517-9E0E-3C8CB2F37003}" dt="2023-01-25T01:14:46.330" v="2656"/>
          <ac:spMkLst>
            <pc:docMk/>
            <pc:sldMk cId="614348947" sldId="374"/>
            <ac:spMk id="12" creationId="{57AB0DB8-CD70-F73C-54AB-1B527D192DBC}"/>
          </ac:spMkLst>
        </pc:spChg>
        <pc:grpChg chg="del mod topLvl">
          <ac:chgData name="Tyler Ince-Ingram" userId="1550ea03-eb3f-454c-baaa-467fc3908c06" providerId="ADAL" clId="{6F1CF7D7-8A63-4517-9E0E-3C8CB2F37003}" dt="2023-01-23T21:47:35.850" v="664" actId="165"/>
          <ac:grpSpMkLst>
            <pc:docMk/>
            <pc:sldMk cId="614348947" sldId="374"/>
            <ac:grpSpMk id="12" creationId="{0446B579-E770-8F20-7BA2-A92973BEC73B}"/>
          </ac:grpSpMkLst>
        </pc:grpChg>
        <pc:grpChg chg="del mod">
          <ac:chgData name="Tyler Ince-Ingram" userId="1550ea03-eb3f-454c-baaa-467fc3908c06" providerId="ADAL" clId="{6F1CF7D7-8A63-4517-9E0E-3C8CB2F37003}" dt="2023-01-23T21:47:28.366" v="663" actId="165"/>
          <ac:grpSpMkLst>
            <pc:docMk/>
            <pc:sldMk cId="614348947" sldId="374"/>
            <ac:grpSpMk id="13" creationId="{3B912342-83DA-74DC-ACAF-441DF9420B22}"/>
          </ac:grpSpMkLst>
        </pc:grpChg>
      </pc:sldChg>
      <pc:sldChg chg="add">
        <pc:chgData name="Tyler Ince-Ingram" userId="1550ea03-eb3f-454c-baaa-467fc3908c06" providerId="ADAL" clId="{6F1CF7D7-8A63-4517-9E0E-3C8CB2F37003}" dt="2023-01-21T20:38:22.606" v="14" actId="2890"/>
        <pc:sldMkLst>
          <pc:docMk/>
          <pc:sldMk cId="3438569386" sldId="376"/>
        </pc:sldMkLst>
      </pc:sldChg>
      <pc:sldChg chg="addSp delSp modSp add mod delAnim modAnim modNotesTx">
        <pc:chgData name="Tyler Ince-Ingram" userId="1550ea03-eb3f-454c-baaa-467fc3908c06" providerId="ADAL" clId="{6F1CF7D7-8A63-4517-9E0E-3C8CB2F37003}" dt="2023-01-25T15:19:38.023" v="6792"/>
        <pc:sldMkLst>
          <pc:docMk/>
          <pc:sldMk cId="2447394315" sldId="377"/>
        </pc:sldMkLst>
        <pc:spChg chg="add mod">
          <ac:chgData name="Tyler Ince-Ingram" userId="1550ea03-eb3f-454c-baaa-467fc3908c06" providerId="ADAL" clId="{6F1CF7D7-8A63-4517-9E0E-3C8CB2F37003}" dt="2023-01-25T03:39:09.654" v="6425" actId="20577"/>
          <ac:spMkLst>
            <pc:docMk/>
            <pc:sldMk cId="2447394315" sldId="377"/>
            <ac:spMk id="3" creationId="{70D40071-FF93-8D27-6DD5-CF6388EE1BC9}"/>
          </ac:spMkLst>
        </pc:spChg>
        <pc:spChg chg="del mod">
          <ac:chgData name="Tyler Ince-Ingram" userId="1550ea03-eb3f-454c-baaa-467fc3908c06" providerId="ADAL" clId="{6F1CF7D7-8A63-4517-9E0E-3C8CB2F37003}" dt="2023-01-24T03:51:47.653" v="756" actId="478"/>
          <ac:spMkLst>
            <pc:docMk/>
            <pc:sldMk cId="2447394315" sldId="377"/>
            <ac:spMk id="3" creationId="{80D774A0-B4FE-7213-00FD-579EB4BFC6CE}"/>
          </ac:spMkLst>
        </pc:spChg>
        <pc:spChg chg="mod">
          <ac:chgData name="Tyler Ince-Ingram" userId="1550ea03-eb3f-454c-baaa-467fc3908c06" providerId="ADAL" clId="{6F1CF7D7-8A63-4517-9E0E-3C8CB2F37003}" dt="2023-01-21T20:40:10.557" v="44" actId="20577"/>
          <ac:spMkLst>
            <pc:docMk/>
            <pc:sldMk cId="2447394315" sldId="377"/>
            <ac:spMk id="5" creationId="{05BBF1FF-1BD1-EBBF-A589-2F9AE1B95DAB}"/>
          </ac:spMkLst>
        </pc:spChg>
        <pc:spChg chg="del">
          <ac:chgData name="Tyler Ince-Ingram" userId="1550ea03-eb3f-454c-baaa-467fc3908c06" providerId="ADAL" clId="{6F1CF7D7-8A63-4517-9E0E-3C8CB2F37003}" dt="2023-01-21T20:40:30.551" v="49" actId="478"/>
          <ac:spMkLst>
            <pc:docMk/>
            <pc:sldMk cId="2447394315" sldId="377"/>
            <ac:spMk id="6" creationId="{4ED96C45-79AD-7E8C-FE44-4C0828C0299E}"/>
          </ac:spMkLst>
        </pc:spChg>
        <pc:spChg chg="del mod">
          <ac:chgData name="Tyler Ince-Ingram" userId="1550ea03-eb3f-454c-baaa-467fc3908c06" providerId="ADAL" clId="{6F1CF7D7-8A63-4517-9E0E-3C8CB2F37003}" dt="2023-01-25T03:36:32.419" v="6394" actId="478"/>
          <ac:spMkLst>
            <pc:docMk/>
            <pc:sldMk cId="2447394315" sldId="377"/>
            <ac:spMk id="7" creationId="{30474133-4F30-7788-7909-5A653721943F}"/>
          </ac:spMkLst>
        </pc:spChg>
        <pc:spChg chg="add mod">
          <ac:chgData name="Tyler Ince-Ingram" userId="1550ea03-eb3f-454c-baaa-467fc3908c06" providerId="ADAL" clId="{6F1CF7D7-8A63-4517-9E0E-3C8CB2F37003}" dt="2023-01-24T03:51:48.324" v="757"/>
          <ac:spMkLst>
            <pc:docMk/>
            <pc:sldMk cId="2447394315" sldId="377"/>
            <ac:spMk id="8" creationId="{01012AA4-F231-BBD4-A30B-1ADB11DAA197}"/>
          </ac:spMkLst>
        </pc:spChg>
        <pc:spChg chg="del">
          <ac:chgData name="Tyler Ince-Ingram" userId="1550ea03-eb3f-454c-baaa-467fc3908c06" providerId="ADAL" clId="{6F1CF7D7-8A63-4517-9E0E-3C8CB2F37003}" dt="2023-01-21T20:40:17.663" v="46" actId="478"/>
          <ac:spMkLst>
            <pc:docMk/>
            <pc:sldMk cId="2447394315" sldId="377"/>
            <ac:spMk id="10" creationId="{BD76D01F-9ED0-EFB3-F90F-29CFE739A199}"/>
          </ac:spMkLst>
        </pc:spChg>
        <pc:spChg chg="add mod">
          <ac:chgData name="Tyler Ince-Ingram" userId="1550ea03-eb3f-454c-baaa-467fc3908c06" providerId="ADAL" clId="{6F1CF7D7-8A63-4517-9E0E-3C8CB2F37003}" dt="2023-01-25T03:51:27.885" v="6510" actId="1076"/>
          <ac:spMkLst>
            <pc:docMk/>
            <pc:sldMk cId="2447394315" sldId="377"/>
            <ac:spMk id="15" creationId="{AB77DE5B-2DF8-F027-C6C7-7833A78326EB}"/>
          </ac:spMkLst>
        </pc:spChg>
        <pc:spChg chg="add mod">
          <ac:chgData name="Tyler Ince-Ingram" userId="1550ea03-eb3f-454c-baaa-467fc3908c06" providerId="ADAL" clId="{6F1CF7D7-8A63-4517-9E0E-3C8CB2F37003}" dt="2023-01-25T03:51:44.469" v="6533" actId="1076"/>
          <ac:spMkLst>
            <pc:docMk/>
            <pc:sldMk cId="2447394315" sldId="377"/>
            <ac:spMk id="25" creationId="{9B839D2F-F27E-64AB-16C7-FA10D5CF9126}"/>
          </ac:spMkLst>
        </pc:spChg>
        <pc:grpChg chg="del">
          <ac:chgData name="Tyler Ince-Ingram" userId="1550ea03-eb3f-454c-baaa-467fc3908c06" providerId="ADAL" clId="{6F1CF7D7-8A63-4517-9E0E-3C8CB2F37003}" dt="2023-01-21T20:40:33.155" v="50" actId="478"/>
          <ac:grpSpMkLst>
            <pc:docMk/>
            <pc:sldMk cId="2447394315" sldId="377"/>
            <ac:grpSpMk id="4101" creationId="{6503C740-F950-4131-0FBA-773EBF7BA505}"/>
          </ac:grpSpMkLst>
        </pc:grpChg>
        <pc:grpChg chg="del mod">
          <ac:chgData name="Tyler Ince-Ingram" userId="1550ea03-eb3f-454c-baaa-467fc3908c06" providerId="ADAL" clId="{6F1CF7D7-8A63-4517-9E0E-3C8CB2F37003}" dt="2023-01-21T20:40:38.127" v="51" actId="478"/>
          <ac:grpSpMkLst>
            <pc:docMk/>
            <pc:sldMk cId="2447394315" sldId="377"/>
            <ac:grpSpMk id="4103" creationId="{55C0FC89-19EF-D195-F412-FE5C9DC54E6D}"/>
          </ac:grpSpMkLst>
        </pc:grpChg>
        <pc:grpChg chg="del mod">
          <ac:chgData name="Tyler Ince-Ingram" userId="1550ea03-eb3f-454c-baaa-467fc3908c06" providerId="ADAL" clId="{6F1CF7D7-8A63-4517-9E0E-3C8CB2F37003}" dt="2023-01-21T20:40:40.153" v="52" actId="478"/>
          <ac:grpSpMkLst>
            <pc:docMk/>
            <pc:sldMk cId="2447394315" sldId="377"/>
            <ac:grpSpMk id="4104" creationId="{394ECCD1-E1A1-39B0-0059-038F72118E71}"/>
          </ac:grpSpMkLst>
        </pc:grpChg>
        <pc:grpChg chg="del">
          <ac:chgData name="Tyler Ince-Ingram" userId="1550ea03-eb3f-454c-baaa-467fc3908c06" providerId="ADAL" clId="{6F1CF7D7-8A63-4517-9E0E-3C8CB2F37003}" dt="2023-01-21T20:40:17.663" v="46" actId="478"/>
          <ac:grpSpMkLst>
            <pc:docMk/>
            <pc:sldMk cId="2447394315" sldId="377"/>
            <ac:grpSpMk id="4105" creationId="{88096AF6-0955-C9CF-84F2-7E37813D4FF6}"/>
          </ac:grpSpMkLst>
        </pc:grpChg>
        <pc:grpChg chg="del">
          <ac:chgData name="Tyler Ince-Ingram" userId="1550ea03-eb3f-454c-baaa-467fc3908c06" providerId="ADAL" clId="{6F1CF7D7-8A63-4517-9E0E-3C8CB2F37003}" dt="2023-01-21T20:40:20.483" v="47" actId="478"/>
          <ac:grpSpMkLst>
            <pc:docMk/>
            <pc:sldMk cId="2447394315" sldId="377"/>
            <ac:grpSpMk id="4106" creationId="{000CEBEE-C9D6-75AE-DFC2-DDFFDC257837}"/>
          </ac:grpSpMkLst>
        </pc:grpChg>
        <pc:graphicFrameChg chg="add del mod modGraphic">
          <ac:chgData name="Tyler Ince-Ingram" userId="1550ea03-eb3f-454c-baaa-467fc3908c06" providerId="ADAL" clId="{6F1CF7D7-8A63-4517-9E0E-3C8CB2F37003}" dt="2023-01-25T03:40:19.039" v="6429" actId="478"/>
          <ac:graphicFrameMkLst>
            <pc:docMk/>
            <pc:sldMk cId="2447394315" sldId="377"/>
            <ac:graphicFrameMk id="9" creationId="{502D3D31-9317-10E3-6A08-26401AB7052F}"/>
          </ac:graphicFrameMkLst>
        </pc:graphicFrameChg>
        <pc:graphicFrameChg chg="add del modGraphic">
          <ac:chgData name="Tyler Ince-Ingram" userId="1550ea03-eb3f-454c-baaa-467fc3908c06" providerId="ADAL" clId="{6F1CF7D7-8A63-4517-9E0E-3C8CB2F37003}" dt="2023-01-25T03:45:49.550" v="6436" actId="478"/>
          <ac:graphicFrameMkLst>
            <pc:docMk/>
            <pc:sldMk cId="2447394315" sldId="377"/>
            <ac:graphicFrameMk id="12" creationId="{A771D248-BD6A-3005-797D-4F64713B3C16}"/>
          </ac:graphicFrameMkLst>
        </pc:graphicFrameChg>
        <pc:graphicFrameChg chg="add mod modGraphic">
          <ac:chgData name="Tyler Ince-Ingram" userId="1550ea03-eb3f-454c-baaa-467fc3908c06" providerId="ADAL" clId="{6F1CF7D7-8A63-4517-9E0E-3C8CB2F37003}" dt="2023-01-25T03:52:15.751" v="6535" actId="27116"/>
          <ac:graphicFrameMkLst>
            <pc:docMk/>
            <pc:sldMk cId="2447394315" sldId="377"/>
            <ac:graphicFrameMk id="14" creationId="{9E321551-8B2E-333D-A58A-36C0C01F7A88}"/>
          </ac:graphicFrameMkLst>
        </pc:graphicFrameChg>
        <pc:graphicFrameChg chg="add mod modGraphic">
          <ac:chgData name="Tyler Ince-Ingram" userId="1550ea03-eb3f-454c-baaa-467fc3908c06" providerId="ADAL" clId="{6F1CF7D7-8A63-4517-9E0E-3C8CB2F37003}" dt="2023-01-25T03:52:23.702" v="6536" actId="27116"/>
          <ac:graphicFrameMkLst>
            <pc:docMk/>
            <pc:sldMk cId="2447394315" sldId="377"/>
            <ac:graphicFrameMk id="21" creationId="{EB996F3F-A3B5-A5F6-DF9E-F90F3332AB9E}"/>
          </ac:graphicFrameMkLst>
        </pc:graphicFrameChg>
        <pc:graphicFrameChg chg="add mod modGraphic">
          <ac:chgData name="Tyler Ince-Ingram" userId="1550ea03-eb3f-454c-baaa-467fc3908c06" providerId="ADAL" clId="{6F1CF7D7-8A63-4517-9E0E-3C8CB2F37003}" dt="2023-01-25T03:50:51.742" v="6487" actId="1076"/>
          <ac:graphicFrameMkLst>
            <pc:docMk/>
            <pc:sldMk cId="2447394315" sldId="377"/>
            <ac:graphicFrameMk id="24" creationId="{53055B24-AF7B-DBFE-34DE-F960E5E40E10}"/>
          </ac:graphicFrameMkLst>
        </pc:graphicFrameChg>
        <pc:picChg chg="add del mod">
          <ac:chgData name="Tyler Ince-Ingram" userId="1550ea03-eb3f-454c-baaa-467fc3908c06" providerId="ADAL" clId="{6F1CF7D7-8A63-4517-9E0E-3C8CB2F37003}" dt="2023-01-25T03:46:42.198" v="6442" actId="478"/>
          <ac:picMkLst>
            <pc:docMk/>
            <pc:sldMk cId="2447394315" sldId="377"/>
            <ac:picMk id="2" creationId="{7718B42C-6444-2199-B51A-2D1E4D43793D}"/>
          </ac:picMkLst>
        </pc:picChg>
        <pc:picChg chg="add del mod">
          <ac:chgData name="Tyler Ince-Ingram" userId="1550ea03-eb3f-454c-baaa-467fc3908c06" providerId="ADAL" clId="{6F1CF7D7-8A63-4517-9E0E-3C8CB2F37003}" dt="2023-01-25T03:49:23.122" v="6474" actId="478"/>
          <ac:picMkLst>
            <pc:docMk/>
            <pc:sldMk cId="2447394315" sldId="377"/>
            <ac:picMk id="17" creationId="{CDD61083-C80D-C4AD-3860-27EDE7F2861D}"/>
          </ac:picMkLst>
        </pc:picChg>
        <pc:picChg chg="add del mod">
          <ac:chgData name="Tyler Ince-Ingram" userId="1550ea03-eb3f-454c-baaa-467fc3908c06" providerId="ADAL" clId="{6F1CF7D7-8A63-4517-9E0E-3C8CB2F37003}" dt="2023-01-25T03:49:20.606" v="6473" actId="478"/>
          <ac:picMkLst>
            <pc:docMk/>
            <pc:sldMk cId="2447394315" sldId="377"/>
            <ac:picMk id="19" creationId="{3F145608-39E4-37AE-AD4F-262763C7263D}"/>
          </ac:picMkLst>
        </pc:picChg>
      </pc:sldChg>
      <pc:sldChg chg="addSp delSp modSp add mod">
        <pc:chgData name="Tyler Ince-Ingram" userId="1550ea03-eb3f-454c-baaa-467fc3908c06" providerId="ADAL" clId="{6F1CF7D7-8A63-4517-9E0E-3C8CB2F37003}" dt="2023-01-24T03:51:52.234" v="758"/>
        <pc:sldMkLst>
          <pc:docMk/>
          <pc:sldMk cId="3246202093" sldId="378"/>
        </pc:sldMkLst>
        <pc:spChg chg="add mod">
          <ac:chgData name="Tyler Ince-Ingram" userId="1550ea03-eb3f-454c-baaa-467fc3908c06" providerId="ADAL" clId="{6F1CF7D7-8A63-4517-9E0E-3C8CB2F37003}" dt="2023-01-24T03:51:52.234" v="758"/>
          <ac:spMkLst>
            <pc:docMk/>
            <pc:sldMk cId="3246202093" sldId="378"/>
            <ac:spMk id="2" creationId="{CF8915A6-4CC5-4ADB-2389-963F13F132D3}"/>
          </ac:spMkLst>
        </pc:spChg>
        <pc:spChg chg="del">
          <ac:chgData name="Tyler Ince-Ingram" userId="1550ea03-eb3f-454c-baaa-467fc3908c06" providerId="ADAL" clId="{6F1CF7D7-8A63-4517-9E0E-3C8CB2F37003}" dt="2023-01-23T21:56:25.191" v="714" actId="478"/>
          <ac:spMkLst>
            <pc:docMk/>
            <pc:sldMk cId="3246202093" sldId="378"/>
            <ac:spMk id="3" creationId="{80D774A0-B4FE-7213-00FD-579EB4BFC6CE}"/>
          </ac:spMkLst>
        </pc:spChg>
        <pc:spChg chg="mod">
          <ac:chgData name="Tyler Ince-Ingram" userId="1550ea03-eb3f-454c-baaa-467fc3908c06" providerId="ADAL" clId="{6F1CF7D7-8A63-4517-9E0E-3C8CB2F37003}" dt="2023-01-21T20:44:23.129" v="488" actId="20577"/>
          <ac:spMkLst>
            <pc:docMk/>
            <pc:sldMk cId="3246202093" sldId="378"/>
            <ac:spMk id="5" creationId="{05BBF1FF-1BD1-EBBF-A589-2F9AE1B95DAB}"/>
          </ac:spMkLst>
        </pc:spChg>
        <pc:spChg chg="mod">
          <ac:chgData name="Tyler Ince-Ingram" userId="1550ea03-eb3f-454c-baaa-467fc3908c06" providerId="ADAL" clId="{6F1CF7D7-8A63-4517-9E0E-3C8CB2F37003}" dt="2023-01-21T20:44:43.525" v="549" actId="20577"/>
          <ac:spMkLst>
            <pc:docMk/>
            <pc:sldMk cId="3246202093" sldId="378"/>
            <ac:spMk id="7" creationId="{30474133-4F30-7788-7909-5A653721943F}"/>
          </ac:spMkLst>
        </pc:spChg>
      </pc:sldChg>
      <pc:sldChg chg="modSp add del mod">
        <pc:chgData name="Tyler Ince-Ingram" userId="1550ea03-eb3f-454c-baaa-467fc3908c06" providerId="ADAL" clId="{6F1CF7D7-8A63-4517-9E0E-3C8CB2F37003}" dt="2023-01-21T20:43:50.313" v="461" actId="2890"/>
        <pc:sldMkLst>
          <pc:docMk/>
          <pc:sldMk cId="4275272018" sldId="378"/>
        </pc:sldMkLst>
        <pc:spChg chg="mod">
          <ac:chgData name="Tyler Ince-Ingram" userId="1550ea03-eb3f-454c-baaa-467fc3908c06" providerId="ADAL" clId="{6F1CF7D7-8A63-4517-9E0E-3C8CB2F37003}" dt="2023-01-21T20:43:50.064" v="460" actId="20577"/>
          <ac:spMkLst>
            <pc:docMk/>
            <pc:sldMk cId="4275272018" sldId="378"/>
            <ac:spMk id="5" creationId="{05BBF1FF-1BD1-EBBF-A589-2F9AE1B95DAB}"/>
          </ac:spMkLst>
        </pc:spChg>
      </pc:sldChg>
      <pc:sldChg chg="modSp mod">
        <pc:chgData name="Tyler Ince-Ingram" userId="1550ea03-eb3f-454c-baaa-467fc3908c06" providerId="ADAL" clId="{6F1CF7D7-8A63-4517-9E0E-3C8CB2F37003}" dt="2023-01-26T06:40:28.737" v="11857" actId="207"/>
        <pc:sldMkLst>
          <pc:docMk/>
          <pc:sldMk cId="3419113042" sldId="379"/>
        </pc:sldMkLst>
        <pc:spChg chg="mod">
          <ac:chgData name="Tyler Ince-Ingram" userId="1550ea03-eb3f-454c-baaa-467fc3908c06" providerId="ADAL" clId="{6F1CF7D7-8A63-4517-9E0E-3C8CB2F37003}" dt="2023-01-26T06:40:24.396" v="11856" actId="207"/>
          <ac:spMkLst>
            <pc:docMk/>
            <pc:sldMk cId="3419113042" sldId="379"/>
            <ac:spMk id="5" creationId="{E116CA81-2872-30B9-3E4C-C7D5141A2410}"/>
          </ac:spMkLst>
        </pc:spChg>
        <pc:spChg chg="mod">
          <ac:chgData name="Tyler Ince-Ingram" userId="1550ea03-eb3f-454c-baaa-467fc3908c06" providerId="ADAL" clId="{6F1CF7D7-8A63-4517-9E0E-3C8CB2F37003}" dt="2023-01-26T06:40:28.737" v="11857" actId="207"/>
          <ac:spMkLst>
            <pc:docMk/>
            <pc:sldMk cId="3419113042" sldId="379"/>
            <ac:spMk id="6" creationId="{3E20D970-1FFF-163C-DA2F-14DD5881B5FE}"/>
          </ac:spMkLst>
        </pc:spChg>
      </pc:sldChg>
      <pc:sldChg chg="modSp mod">
        <pc:chgData name="Tyler Ince-Ingram" userId="1550ea03-eb3f-454c-baaa-467fc3908c06" providerId="ADAL" clId="{6F1CF7D7-8A63-4517-9E0E-3C8CB2F37003}" dt="2023-01-26T06:44:43.865" v="11930" actId="207"/>
        <pc:sldMkLst>
          <pc:docMk/>
          <pc:sldMk cId="2876037157" sldId="381"/>
        </pc:sldMkLst>
        <pc:spChg chg="mod">
          <ac:chgData name="Tyler Ince-Ingram" userId="1550ea03-eb3f-454c-baaa-467fc3908c06" providerId="ADAL" clId="{6F1CF7D7-8A63-4517-9E0E-3C8CB2F37003}" dt="2023-01-26T06:44:43.865" v="11930" actId="207"/>
          <ac:spMkLst>
            <pc:docMk/>
            <pc:sldMk cId="2876037157" sldId="381"/>
            <ac:spMk id="5" creationId="{E116CA81-2872-30B9-3E4C-C7D5141A2410}"/>
          </ac:spMkLst>
        </pc:spChg>
        <pc:spChg chg="mod">
          <ac:chgData name="Tyler Ince-Ingram" userId="1550ea03-eb3f-454c-baaa-467fc3908c06" providerId="ADAL" clId="{6F1CF7D7-8A63-4517-9E0E-3C8CB2F37003}" dt="2023-01-26T06:44:43.865" v="11930" actId="207"/>
          <ac:spMkLst>
            <pc:docMk/>
            <pc:sldMk cId="2876037157" sldId="381"/>
            <ac:spMk id="9" creationId="{30ADF6DA-6F01-0FF8-CFE4-D914E9A95E4B}"/>
          </ac:spMkLst>
        </pc:spChg>
        <pc:spChg chg="mod">
          <ac:chgData name="Tyler Ince-Ingram" userId="1550ea03-eb3f-454c-baaa-467fc3908c06" providerId="ADAL" clId="{6F1CF7D7-8A63-4517-9E0E-3C8CB2F37003}" dt="2023-01-26T06:44:43.865" v="11930" actId="207"/>
          <ac:spMkLst>
            <pc:docMk/>
            <pc:sldMk cId="2876037157" sldId="381"/>
            <ac:spMk id="18" creationId="{2C31C5DF-D59C-B1A6-30DE-39113D8F382E}"/>
          </ac:spMkLst>
        </pc:spChg>
        <pc:spChg chg="mod">
          <ac:chgData name="Tyler Ince-Ingram" userId="1550ea03-eb3f-454c-baaa-467fc3908c06" providerId="ADAL" clId="{6F1CF7D7-8A63-4517-9E0E-3C8CB2F37003}" dt="2023-01-26T06:44:43.865" v="11930" actId="207"/>
          <ac:spMkLst>
            <pc:docMk/>
            <pc:sldMk cId="2876037157" sldId="381"/>
            <ac:spMk id="20" creationId="{2D9E3B54-1BE8-CB55-BDA8-3F8F4B339696}"/>
          </ac:spMkLst>
        </pc:spChg>
        <pc:spChg chg="mod">
          <ac:chgData name="Tyler Ince-Ingram" userId="1550ea03-eb3f-454c-baaa-467fc3908c06" providerId="ADAL" clId="{6F1CF7D7-8A63-4517-9E0E-3C8CB2F37003}" dt="2023-01-26T06:44:43.865" v="11930" actId="207"/>
          <ac:spMkLst>
            <pc:docMk/>
            <pc:sldMk cId="2876037157" sldId="381"/>
            <ac:spMk id="23" creationId="{ED50D14D-FE89-439C-759E-B03201D2A8C8}"/>
          </ac:spMkLst>
        </pc:spChg>
        <pc:spChg chg="mod">
          <ac:chgData name="Tyler Ince-Ingram" userId="1550ea03-eb3f-454c-baaa-467fc3908c06" providerId="ADAL" clId="{6F1CF7D7-8A63-4517-9E0E-3C8CB2F37003}" dt="2023-01-26T06:44:43.865" v="11930" actId="207"/>
          <ac:spMkLst>
            <pc:docMk/>
            <pc:sldMk cId="2876037157" sldId="381"/>
            <ac:spMk id="24" creationId="{FD5A546A-9644-AC34-2CAE-FE5EC715FA02}"/>
          </ac:spMkLst>
        </pc:spChg>
        <pc:spChg chg="mod">
          <ac:chgData name="Tyler Ince-Ingram" userId="1550ea03-eb3f-454c-baaa-467fc3908c06" providerId="ADAL" clId="{6F1CF7D7-8A63-4517-9E0E-3C8CB2F37003}" dt="2023-01-26T03:46:08.221" v="10965" actId="1076"/>
          <ac:spMkLst>
            <pc:docMk/>
            <pc:sldMk cId="2876037157" sldId="381"/>
            <ac:spMk id="25" creationId="{6FBD649A-600A-46D1-A877-A491F6A8EA87}"/>
          </ac:spMkLst>
        </pc:spChg>
        <pc:spChg chg="mod">
          <ac:chgData name="Tyler Ince-Ingram" userId="1550ea03-eb3f-454c-baaa-467fc3908c06" providerId="ADAL" clId="{6F1CF7D7-8A63-4517-9E0E-3C8CB2F37003}" dt="2023-01-26T03:45:53.695" v="10963" actId="108"/>
          <ac:spMkLst>
            <pc:docMk/>
            <pc:sldMk cId="2876037157" sldId="381"/>
            <ac:spMk id="26" creationId="{15192AE0-2B2E-12F8-B23C-649F96E4D5DC}"/>
          </ac:spMkLst>
        </pc:spChg>
        <pc:spChg chg="mod">
          <ac:chgData name="Tyler Ince-Ingram" userId="1550ea03-eb3f-454c-baaa-467fc3908c06" providerId="ADAL" clId="{6F1CF7D7-8A63-4517-9E0E-3C8CB2F37003}" dt="2023-01-26T03:45:55.874" v="10964" actId="108"/>
          <ac:spMkLst>
            <pc:docMk/>
            <pc:sldMk cId="2876037157" sldId="381"/>
            <ac:spMk id="28" creationId="{4CA688BD-E36D-4293-66DD-19C92EE15609}"/>
          </ac:spMkLst>
        </pc:spChg>
        <pc:spChg chg="mod">
          <ac:chgData name="Tyler Ince-Ingram" userId="1550ea03-eb3f-454c-baaa-467fc3908c06" providerId="ADAL" clId="{6F1CF7D7-8A63-4517-9E0E-3C8CB2F37003}" dt="2023-01-26T06:44:31.913" v="11929" actId="207"/>
          <ac:spMkLst>
            <pc:docMk/>
            <pc:sldMk cId="2876037157" sldId="381"/>
            <ac:spMk id="32" creationId="{77155ED8-E66E-EE29-0BAD-74C1626FD367}"/>
          </ac:spMkLst>
        </pc:spChg>
      </pc:sldChg>
      <pc:sldChg chg="addSp delSp modSp mod">
        <pc:chgData name="Tyler Ince-Ingram" userId="1550ea03-eb3f-454c-baaa-467fc3908c06" providerId="ADAL" clId="{6F1CF7D7-8A63-4517-9E0E-3C8CB2F37003}" dt="2023-01-26T06:44:05.026" v="11926" actId="207"/>
        <pc:sldMkLst>
          <pc:docMk/>
          <pc:sldMk cId="1212515011" sldId="382"/>
        </pc:sldMkLst>
        <pc:spChg chg="mod">
          <ac:chgData name="Tyler Ince-Ingram" userId="1550ea03-eb3f-454c-baaa-467fc3908c06" providerId="ADAL" clId="{6F1CF7D7-8A63-4517-9E0E-3C8CB2F37003}" dt="2023-01-26T06:44:05.026" v="11926" actId="207"/>
          <ac:spMkLst>
            <pc:docMk/>
            <pc:sldMk cId="1212515011" sldId="382"/>
            <ac:spMk id="5" creationId="{E116CA81-2872-30B9-3E4C-C7D5141A2410}"/>
          </ac:spMkLst>
        </pc:spChg>
        <pc:spChg chg="add mod">
          <ac:chgData name="Tyler Ince-Ingram" userId="1550ea03-eb3f-454c-baaa-467fc3908c06" providerId="ADAL" clId="{6F1CF7D7-8A63-4517-9E0E-3C8CB2F37003}" dt="2023-01-26T03:43:28.717" v="10962" actId="1076"/>
          <ac:spMkLst>
            <pc:docMk/>
            <pc:sldMk cId="1212515011" sldId="382"/>
            <ac:spMk id="6" creationId="{B65645A6-84CE-9E5E-E505-4AA13875D5AE}"/>
          </ac:spMkLst>
        </pc:spChg>
        <pc:spChg chg="mod">
          <ac:chgData name="Tyler Ince-Ingram" userId="1550ea03-eb3f-454c-baaa-467fc3908c06" providerId="ADAL" clId="{6F1CF7D7-8A63-4517-9E0E-3C8CB2F37003}" dt="2023-01-26T06:44:05.026" v="11926" actId="207"/>
          <ac:spMkLst>
            <pc:docMk/>
            <pc:sldMk cId="1212515011" sldId="382"/>
            <ac:spMk id="9" creationId="{72E5588C-CAA0-F7F4-8BC8-152DF4432CA5}"/>
          </ac:spMkLst>
        </pc:spChg>
        <pc:spChg chg="mod">
          <ac:chgData name="Tyler Ince-Ingram" userId="1550ea03-eb3f-454c-baaa-467fc3908c06" providerId="ADAL" clId="{6F1CF7D7-8A63-4517-9E0E-3C8CB2F37003}" dt="2023-01-26T06:44:05.026" v="11926" actId="207"/>
          <ac:spMkLst>
            <pc:docMk/>
            <pc:sldMk cId="1212515011" sldId="382"/>
            <ac:spMk id="17" creationId="{F5FC01E0-6B03-F6B5-B90E-8710B3AD65DF}"/>
          </ac:spMkLst>
        </pc:spChg>
        <pc:spChg chg="mod">
          <ac:chgData name="Tyler Ince-Ingram" userId="1550ea03-eb3f-454c-baaa-467fc3908c06" providerId="ADAL" clId="{6F1CF7D7-8A63-4517-9E0E-3C8CB2F37003}" dt="2023-01-26T06:44:05.026" v="11926" actId="207"/>
          <ac:spMkLst>
            <pc:docMk/>
            <pc:sldMk cId="1212515011" sldId="382"/>
            <ac:spMk id="18" creationId="{408B8DB4-1017-9CC2-E040-A562D6220216}"/>
          </ac:spMkLst>
        </pc:spChg>
        <pc:spChg chg="del">
          <ac:chgData name="Tyler Ince-Ingram" userId="1550ea03-eb3f-454c-baaa-467fc3908c06" providerId="ADAL" clId="{6F1CF7D7-8A63-4517-9E0E-3C8CB2F37003}" dt="2023-01-26T03:43:21.265" v="10961" actId="478"/>
          <ac:spMkLst>
            <pc:docMk/>
            <pc:sldMk cId="1212515011" sldId="382"/>
            <ac:spMk id="24" creationId="{77F6626A-7925-04EE-C6B9-F7712142AAB7}"/>
          </ac:spMkLst>
        </pc:spChg>
      </pc:sldChg>
      <pc:sldChg chg="addSp delSp modSp mod modTransition modAnim modNotesTx">
        <pc:chgData name="Tyler Ince-Ingram" userId="1550ea03-eb3f-454c-baaa-467fc3908c06" providerId="ADAL" clId="{6F1CF7D7-8A63-4517-9E0E-3C8CB2F37003}" dt="2023-01-26T04:40:09.487" v="11520" actId="22"/>
        <pc:sldMkLst>
          <pc:docMk/>
          <pc:sldMk cId="404725792" sldId="383"/>
        </pc:sldMkLst>
        <pc:spChg chg="mod">
          <ac:chgData name="Tyler Ince-Ingram" userId="1550ea03-eb3f-454c-baaa-467fc3908c06" providerId="ADAL" clId="{6F1CF7D7-8A63-4517-9E0E-3C8CB2F37003}" dt="2023-01-24T03:50:18.366" v="731" actId="20577"/>
          <ac:spMkLst>
            <pc:docMk/>
            <pc:sldMk cId="404725792" sldId="383"/>
            <ac:spMk id="3" creationId="{80D774A0-B4FE-7213-00FD-579EB4BFC6CE}"/>
          </ac:spMkLst>
        </pc:spChg>
        <pc:spChg chg="del mod">
          <ac:chgData name="Tyler Ince-Ingram" userId="1550ea03-eb3f-454c-baaa-467fc3908c06" providerId="ADAL" clId="{6F1CF7D7-8A63-4517-9E0E-3C8CB2F37003}" dt="2023-01-25T21:35:26.242" v="9171" actId="478"/>
          <ac:spMkLst>
            <pc:docMk/>
            <pc:sldMk cId="404725792" sldId="383"/>
            <ac:spMk id="6" creationId="{4BBF4B36-43C3-DFBB-3A02-CB26DBAA77EF}"/>
          </ac:spMkLst>
        </pc:spChg>
        <pc:spChg chg="del">
          <ac:chgData name="Tyler Ince-Ingram" userId="1550ea03-eb3f-454c-baaa-467fc3908c06" providerId="ADAL" clId="{6F1CF7D7-8A63-4517-9E0E-3C8CB2F37003}" dt="2023-01-24T22:04:31.852" v="2431" actId="478"/>
          <ac:spMkLst>
            <pc:docMk/>
            <pc:sldMk cId="404725792" sldId="383"/>
            <ac:spMk id="7" creationId="{4FA0FA4B-B0B6-178F-3A27-D280490BF924}"/>
          </ac:spMkLst>
        </pc:spChg>
        <pc:spChg chg="mod">
          <ac:chgData name="Tyler Ince-Ingram" userId="1550ea03-eb3f-454c-baaa-467fc3908c06" providerId="ADAL" clId="{6F1CF7D7-8A63-4517-9E0E-3C8CB2F37003}" dt="2023-01-24T22:08:40.748" v="2446" actId="1076"/>
          <ac:spMkLst>
            <pc:docMk/>
            <pc:sldMk cId="404725792" sldId="383"/>
            <ac:spMk id="9" creationId="{1D504DEE-5577-EB3E-6C43-15737804B9EF}"/>
          </ac:spMkLst>
        </pc:spChg>
        <pc:spChg chg="del mod">
          <ac:chgData name="Tyler Ince-Ingram" userId="1550ea03-eb3f-454c-baaa-467fc3908c06" providerId="ADAL" clId="{6F1CF7D7-8A63-4517-9E0E-3C8CB2F37003}" dt="2023-01-25T01:55:02.829" v="3776" actId="478"/>
          <ac:spMkLst>
            <pc:docMk/>
            <pc:sldMk cId="404725792" sldId="383"/>
            <ac:spMk id="10" creationId="{3EFB63AB-FDA7-D78A-B64F-884DBA6EBCD7}"/>
          </ac:spMkLst>
        </pc:spChg>
        <pc:spChg chg="add del mod">
          <ac:chgData name="Tyler Ince-Ingram" userId="1550ea03-eb3f-454c-baaa-467fc3908c06" providerId="ADAL" clId="{6F1CF7D7-8A63-4517-9E0E-3C8CB2F37003}" dt="2023-01-24T22:21:13.309" v="2450" actId="478"/>
          <ac:spMkLst>
            <pc:docMk/>
            <pc:sldMk cId="404725792" sldId="383"/>
            <ac:spMk id="13" creationId="{5034DCAD-99D7-837F-C522-63B8CAFFD71C}"/>
          </ac:spMkLst>
        </pc:spChg>
        <pc:spChg chg="add del">
          <ac:chgData name="Tyler Ince-Ingram" userId="1550ea03-eb3f-454c-baaa-467fc3908c06" providerId="ADAL" clId="{6F1CF7D7-8A63-4517-9E0E-3C8CB2F37003}" dt="2023-01-26T04:40:09.487" v="11520" actId="22"/>
          <ac:spMkLst>
            <pc:docMk/>
            <pc:sldMk cId="404725792" sldId="383"/>
            <ac:spMk id="14" creationId="{25041FE0-9E45-EF38-EE59-3C25DA370E81}"/>
          </ac:spMkLst>
        </pc:spChg>
        <pc:spChg chg="add del mod">
          <ac:chgData name="Tyler Ince-Ingram" userId="1550ea03-eb3f-454c-baaa-467fc3908c06" providerId="ADAL" clId="{6F1CF7D7-8A63-4517-9E0E-3C8CB2F37003}" dt="2023-01-24T22:21:13.309" v="2450" actId="478"/>
          <ac:spMkLst>
            <pc:docMk/>
            <pc:sldMk cId="404725792" sldId="383"/>
            <ac:spMk id="14" creationId="{365A15B3-55B5-B13D-0A59-BEC88251D3F4}"/>
          </ac:spMkLst>
        </pc:spChg>
        <pc:graphicFrameChg chg="add del modGraphic">
          <ac:chgData name="Tyler Ince-Ingram" userId="1550ea03-eb3f-454c-baaa-467fc3908c06" providerId="ADAL" clId="{6F1CF7D7-8A63-4517-9E0E-3C8CB2F37003}" dt="2023-01-25T21:27:57.456" v="9149" actId="478"/>
          <ac:graphicFrameMkLst>
            <pc:docMk/>
            <pc:sldMk cId="404725792" sldId="383"/>
            <ac:graphicFrameMk id="10" creationId="{0F7F6264-308B-BA7B-8B0B-C1419DE96E3F}"/>
          </ac:graphicFrameMkLst>
        </pc:graphicFrameChg>
        <pc:graphicFrameChg chg="add del modGraphic">
          <ac:chgData name="Tyler Ince-Ingram" userId="1550ea03-eb3f-454c-baaa-467fc3908c06" providerId="ADAL" clId="{6F1CF7D7-8A63-4517-9E0E-3C8CB2F37003}" dt="2023-01-25T21:32:25.841" v="9155" actId="478"/>
          <ac:graphicFrameMkLst>
            <pc:docMk/>
            <pc:sldMk cId="404725792" sldId="383"/>
            <ac:graphicFrameMk id="14" creationId="{7EDA2067-8EC7-88D9-7F72-49A234098C23}"/>
          </ac:graphicFrameMkLst>
        </pc:graphicFrameChg>
        <pc:picChg chg="add mod">
          <ac:chgData name="Tyler Ince-Ingram" userId="1550ea03-eb3f-454c-baaa-467fc3908c06" providerId="ADAL" clId="{6F1CF7D7-8A63-4517-9E0E-3C8CB2F37003}" dt="2023-01-25T21:31:59.064" v="9153" actId="1076"/>
          <ac:picMkLst>
            <pc:docMk/>
            <pc:sldMk cId="404725792" sldId="383"/>
            <ac:picMk id="7" creationId="{C7308C59-F81A-7FDB-6D60-7CFA9C281842}"/>
          </ac:picMkLst>
        </pc:picChg>
        <pc:picChg chg="add del mod ord">
          <ac:chgData name="Tyler Ince-Ingram" userId="1550ea03-eb3f-454c-baaa-467fc3908c06" providerId="ADAL" clId="{6F1CF7D7-8A63-4517-9E0E-3C8CB2F37003}" dt="2023-01-24T22:21:13.309" v="2450" actId="478"/>
          <ac:picMkLst>
            <pc:docMk/>
            <pc:sldMk cId="404725792" sldId="383"/>
            <ac:picMk id="8" creationId="{F1D3D2F1-44D2-21E6-7632-F7BF72A90951}"/>
          </ac:picMkLst>
        </pc:picChg>
        <pc:picChg chg="add del mod">
          <ac:chgData name="Tyler Ince-Ingram" userId="1550ea03-eb3f-454c-baaa-467fc3908c06" providerId="ADAL" clId="{6F1CF7D7-8A63-4517-9E0E-3C8CB2F37003}" dt="2023-01-24T22:21:13.309" v="2450" actId="478"/>
          <ac:picMkLst>
            <pc:docMk/>
            <pc:sldMk cId="404725792" sldId="383"/>
            <ac:picMk id="15" creationId="{A6AE9B12-FA5E-2420-3CB8-F0FA63FD2095}"/>
          </ac:picMkLst>
        </pc:picChg>
      </pc:sldChg>
      <pc:sldChg chg="addSp delSp modSp mod modNotesTx">
        <pc:chgData name="Tyler Ince-Ingram" userId="1550ea03-eb3f-454c-baaa-467fc3908c06" providerId="ADAL" clId="{6F1CF7D7-8A63-4517-9E0E-3C8CB2F37003}" dt="2023-01-25T03:30:12.897" v="5852" actId="20577"/>
        <pc:sldMkLst>
          <pc:docMk/>
          <pc:sldMk cId="3386595943" sldId="384"/>
        </pc:sldMkLst>
        <pc:spChg chg="del">
          <ac:chgData name="Tyler Ince-Ingram" userId="1550ea03-eb3f-454c-baaa-467fc3908c06" providerId="ADAL" clId="{6F1CF7D7-8A63-4517-9E0E-3C8CB2F37003}" dt="2023-01-24T03:51:40.892" v="754" actId="478"/>
          <ac:spMkLst>
            <pc:docMk/>
            <pc:sldMk cId="3386595943" sldId="384"/>
            <ac:spMk id="3" creationId="{80D774A0-B4FE-7213-00FD-579EB4BFC6CE}"/>
          </ac:spMkLst>
        </pc:spChg>
        <pc:spChg chg="add mod">
          <ac:chgData name="Tyler Ince-Ingram" userId="1550ea03-eb3f-454c-baaa-467fc3908c06" providerId="ADAL" clId="{6F1CF7D7-8A63-4517-9E0E-3C8CB2F37003}" dt="2023-01-24T03:51:41.562" v="755"/>
          <ac:spMkLst>
            <pc:docMk/>
            <pc:sldMk cId="3386595943" sldId="384"/>
            <ac:spMk id="6" creationId="{E5B8412E-1984-0A16-D7EC-412D9EBC6347}"/>
          </ac:spMkLst>
        </pc:spChg>
        <pc:spChg chg="mod">
          <ac:chgData name="Tyler Ince-Ingram" userId="1550ea03-eb3f-454c-baaa-467fc3908c06" providerId="ADAL" clId="{6F1CF7D7-8A63-4517-9E0E-3C8CB2F37003}" dt="2023-01-25T03:26:36.783" v="5097" actId="20577"/>
          <ac:spMkLst>
            <pc:docMk/>
            <pc:sldMk cId="3386595943" sldId="384"/>
            <ac:spMk id="8" creationId="{E95DBD14-657F-4E8F-226E-308A2405D946}"/>
          </ac:spMkLst>
        </pc:spChg>
      </pc:sldChg>
      <pc:sldChg chg="addSp delSp modSp mod modTransition modAnim">
        <pc:chgData name="Tyler Ince-Ingram" userId="1550ea03-eb3f-454c-baaa-467fc3908c06" providerId="ADAL" clId="{6F1CF7D7-8A63-4517-9E0E-3C8CB2F37003}" dt="2023-01-25T21:46:12.519" v="9188"/>
        <pc:sldMkLst>
          <pc:docMk/>
          <pc:sldMk cId="140433370" sldId="385"/>
        </pc:sldMkLst>
        <pc:spChg chg="del">
          <ac:chgData name="Tyler Ince-Ingram" userId="1550ea03-eb3f-454c-baaa-467fc3908c06" providerId="ADAL" clId="{6F1CF7D7-8A63-4517-9E0E-3C8CB2F37003}" dt="2023-01-24T03:51:25.837" v="748" actId="478"/>
          <ac:spMkLst>
            <pc:docMk/>
            <pc:sldMk cId="140433370" sldId="385"/>
            <ac:spMk id="3" creationId="{80D774A0-B4FE-7213-00FD-579EB4BFC6CE}"/>
          </ac:spMkLst>
        </pc:spChg>
        <pc:spChg chg="del mod">
          <ac:chgData name="Tyler Ince-Ingram" userId="1550ea03-eb3f-454c-baaa-467fc3908c06" providerId="ADAL" clId="{6F1CF7D7-8A63-4517-9E0E-3C8CB2F37003}" dt="2023-01-24T22:47:50.528" v="2553" actId="478"/>
          <ac:spMkLst>
            <pc:docMk/>
            <pc:sldMk cId="140433370" sldId="385"/>
            <ac:spMk id="7" creationId="{A9627A4E-6E5B-F21F-BB08-7917B0B2A50F}"/>
          </ac:spMkLst>
        </pc:spChg>
        <pc:spChg chg="add mod">
          <ac:chgData name="Tyler Ince-Ingram" userId="1550ea03-eb3f-454c-baaa-467fc3908c06" providerId="ADAL" clId="{6F1CF7D7-8A63-4517-9E0E-3C8CB2F37003}" dt="2023-01-25T21:46:06.444" v="9187" actId="1076"/>
          <ac:spMkLst>
            <pc:docMk/>
            <pc:sldMk cId="140433370" sldId="385"/>
            <ac:spMk id="9" creationId="{F07DE3EA-E813-AE99-3963-CE9466A1BFCD}"/>
          </ac:spMkLst>
        </pc:spChg>
        <pc:spChg chg="del mod topLvl">
          <ac:chgData name="Tyler Ince-Ingram" userId="1550ea03-eb3f-454c-baaa-467fc3908c06" providerId="ADAL" clId="{6F1CF7D7-8A63-4517-9E0E-3C8CB2F37003}" dt="2023-01-25T19:42:21.403" v="8531" actId="478"/>
          <ac:spMkLst>
            <pc:docMk/>
            <pc:sldMk cId="140433370" sldId="385"/>
            <ac:spMk id="11" creationId="{8F400D21-604F-8C54-2CDF-4A8582F3CB58}"/>
          </ac:spMkLst>
        </pc:spChg>
        <pc:spChg chg="mod">
          <ac:chgData name="Tyler Ince-Ingram" userId="1550ea03-eb3f-454c-baaa-467fc3908c06" providerId="ADAL" clId="{6F1CF7D7-8A63-4517-9E0E-3C8CB2F37003}" dt="2023-01-24T22:48:31.176" v="2561" actId="207"/>
          <ac:spMkLst>
            <pc:docMk/>
            <pc:sldMk cId="140433370" sldId="385"/>
            <ac:spMk id="14" creationId="{2858FAAF-ADE8-854D-F62F-5446291544AE}"/>
          </ac:spMkLst>
        </pc:spChg>
        <pc:spChg chg="mod">
          <ac:chgData name="Tyler Ince-Ingram" userId="1550ea03-eb3f-454c-baaa-467fc3908c06" providerId="ADAL" clId="{6F1CF7D7-8A63-4517-9E0E-3C8CB2F37003}" dt="2023-01-24T22:48:14.039" v="2557" actId="207"/>
          <ac:spMkLst>
            <pc:docMk/>
            <pc:sldMk cId="140433370" sldId="385"/>
            <ac:spMk id="16" creationId="{5DC81665-E96F-D110-B74A-EC836F0599C7}"/>
          </ac:spMkLst>
        </pc:spChg>
        <pc:spChg chg="mod">
          <ac:chgData name="Tyler Ince-Ingram" userId="1550ea03-eb3f-454c-baaa-467fc3908c06" providerId="ADAL" clId="{6F1CF7D7-8A63-4517-9E0E-3C8CB2F37003}" dt="2023-01-24T22:48:20.756" v="2559" actId="17032"/>
          <ac:spMkLst>
            <pc:docMk/>
            <pc:sldMk cId="140433370" sldId="385"/>
            <ac:spMk id="18" creationId="{216F6F39-9580-F2E9-3554-85BBBCAD624B}"/>
          </ac:spMkLst>
        </pc:spChg>
        <pc:spChg chg="add del mod">
          <ac:chgData name="Tyler Ince-Ingram" userId="1550ea03-eb3f-454c-baaa-467fc3908c06" providerId="ADAL" clId="{6F1CF7D7-8A63-4517-9E0E-3C8CB2F37003}" dt="2023-01-25T21:45:59.965" v="9186" actId="478"/>
          <ac:spMkLst>
            <pc:docMk/>
            <pc:sldMk cId="140433370" sldId="385"/>
            <ac:spMk id="20" creationId="{F9A2F7F2-E986-1F4A-E437-961074949BE1}"/>
          </ac:spMkLst>
        </pc:spChg>
        <pc:spChg chg="mod topLvl">
          <ac:chgData name="Tyler Ince-Ingram" userId="1550ea03-eb3f-454c-baaa-467fc3908c06" providerId="ADAL" clId="{6F1CF7D7-8A63-4517-9E0E-3C8CB2F37003}" dt="2023-01-25T19:56:48.472" v="8669" actId="338"/>
          <ac:spMkLst>
            <pc:docMk/>
            <pc:sldMk cId="140433370" sldId="385"/>
            <ac:spMk id="23" creationId="{6657D768-5A1D-F073-BCDD-2958D7256EFB}"/>
          </ac:spMkLst>
        </pc:spChg>
        <pc:spChg chg="mod topLvl">
          <ac:chgData name="Tyler Ince-Ingram" userId="1550ea03-eb3f-454c-baaa-467fc3908c06" providerId="ADAL" clId="{6F1CF7D7-8A63-4517-9E0E-3C8CB2F37003}" dt="2023-01-25T19:56:48.472" v="8669" actId="338"/>
          <ac:spMkLst>
            <pc:docMk/>
            <pc:sldMk cId="140433370" sldId="385"/>
            <ac:spMk id="24" creationId="{2A5ABAA2-B840-08D9-052F-2E17BA658B3B}"/>
          </ac:spMkLst>
        </pc:spChg>
        <pc:spChg chg="mod">
          <ac:chgData name="Tyler Ince-Ingram" userId="1550ea03-eb3f-454c-baaa-467fc3908c06" providerId="ADAL" clId="{6F1CF7D7-8A63-4517-9E0E-3C8CB2F37003}" dt="2023-01-25T19:45:45.839" v="8544" actId="165"/>
          <ac:spMkLst>
            <pc:docMk/>
            <pc:sldMk cId="140433370" sldId="385"/>
            <ac:spMk id="26" creationId="{29EBC556-1183-B41D-93B3-84311722C032}"/>
          </ac:spMkLst>
        </pc:spChg>
        <pc:spChg chg="mod">
          <ac:chgData name="Tyler Ince-Ingram" userId="1550ea03-eb3f-454c-baaa-467fc3908c06" providerId="ADAL" clId="{6F1CF7D7-8A63-4517-9E0E-3C8CB2F37003}" dt="2023-01-25T19:45:45.839" v="8544" actId="165"/>
          <ac:spMkLst>
            <pc:docMk/>
            <pc:sldMk cId="140433370" sldId="385"/>
            <ac:spMk id="27" creationId="{9E289917-E94A-8A6A-21C4-1452B5BBDC61}"/>
          </ac:spMkLst>
        </pc:spChg>
        <pc:spChg chg="mod">
          <ac:chgData name="Tyler Ince-Ingram" userId="1550ea03-eb3f-454c-baaa-467fc3908c06" providerId="ADAL" clId="{6F1CF7D7-8A63-4517-9E0E-3C8CB2F37003}" dt="2023-01-25T19:45:45.839" v="8544" actId="165"/>
          <ac:spMkLst>
            <pc:docMk/>
            <pc:sldMk cId="140433370" sldId="385"/>
            <ac:spMk id="29" creationId="{C37C27E2-ACC5-437E-FA7C-96B90A12449B}"/>
          </ac:spMkLst>
        </pc:spChg>
        <pc:spChg chg="mod">
          <ac:chgData name="Tyler Ince-Ingram" userId="1550ea03-eb3f-454c-baaa-467fc3908c06" providerId="ADAL" clId="{6F1CF7D7-8A63-4517-9E0E-3C8CB2F37003}" dt="2023-01-25T19:45:45.839" v="8544" actId="165"/>
          <ac:spMkLst>
            <pc:docMk/>
            <pc:sldMk cId="140433370" sldId="385"/>
            <ac:spMk id="30" creationId="{2A1ECCA5-8FC0-46AE-F55C-2B051E8B9D91}"/>
          </ac:spMkLst>
        </pc:spChg>
        <pc:spChg chg="mod">
          <ac:chgData name="Tyler Ince-Ingram" userId="1550ea03-eb3f-454c-baaa-467fc3908c06" providerId="ADAL" clId="{6F1CF7D7-8A63-4517-9E0E-3C8CB2F37003}" dt="2023-01-25T19:45:45.839" v="8544" actId="165"/>
          <ac:spMkLst>
            <pc:docMk/>
            <pc:sldMk cId="140433370" sldId="385"/>
            <ac:spMk id="31" creationId="{FD04A0E7-93BF-5846-ACA4-01D30B069F1A}"/>
          </ac:spMkLst>
        </pc:spChg>
        <pc:spChg chg="mod">
          <ac:chgData name="Tyler Ince-Ingram" userId="1550ea03-eb3f-454c-baaa-467fc3908c06" providerId="ADAL" clId="{6F1CF7D7-8A63-4517-9E0E-3C8CB2F37003}" dt="2023-01-25T19:43:27.908" v="8535" actId="165"/>
          <ac:spMkLst>
            <pc:docMk/>
            <pc:sldMk cId="140433370" sldId="385"/>
            <ac:spMk id="32" creationId="{FCB19ACB-70DE-4305-97BE-243E0A0CD53B}"/>
          </ac:spMkLst>
        </pc:spChg>
        <pc:spChg chg="mod">
          <ac:chgData name="Tyler Ince-Ingram" userId="1550ea03-eb3f-454c-baaa-467fc3908c06" providerId="ADAL" clId="{6F1CF7D7-8A63-4517-9E0E-3C8CB2F37003}" dt="2023-01-25T19:45:45.839" v="8544" actId="165"/>
          <ac:spMkLst>
            <pc:docMk/>
            <pc:sldMk cId="140433370" sldId="385"/>
            <ac:spMk id="33" creationId="{521D97CA-59C4-F8FD-08B4-07A06A03CF3D}"/>
          </ac:spMkLst>
        </pc:spChg>
        <pc:spChg chg="mod">
          <ac:chgData name="Tyler Ince-Ingram" userId="1550ea03-eb3f-454c-baaa-467fc3908c06" providerId="ADAL" clId="{6F1CF7D7-8A63-4517-9E0E-3C8CB2F37003}" dt="2023-01-25T19:45:45.839" v="8544" actId="165"/>
          <ac:spMkLst>
            <pc:docMk/>
            <pc:sldMk cId="140433370" sldId="385"/>
            <ac:spMk id="34" creationId="{5BDCD731-4220-A19C-3A50-0F728EAF6BB0}"/>
          </ac:spMkLst>
        </pc:spChg>
        <pc:spChg chg="add mod">
          <ac:chgData name="Tyler Ince-Ingram" userId="1550ea03-eb3f-454c-baaa-467fc3908c06" providerId="ADAL" clId="{6F1CF7D7-8A63-4517-9E0E-3C8CB2F37003}" dt="2023-01-25T19:53:11.065" v="8627" actId="1076"/>
          <ac:spMkLst>
            <pc:docMk/>
            <pc:sldMk cId="140433370" sldId="385"/>
            <ac:spMk id="52" creationId="{D310364F-DFE2-CA55-1583-0DC2FE9A2B4D}"/>
          </ac:spMkLst>
        </pc:spChg>
        <pc:grpChg chg="add mod">
          <ac:chgData name="Tyler Ince-Ingram" userId="1550ea03-eb3f-454c-baaa-467fc3908c06" providerId="ADAL" clId="{6F1CF7D7-8A63-4517-9E0E-3C8CB2F37003}" dt="2023-01-24T22:46:27.446" v="2546"/>
          <ac:grpSpMkLst>
            <pc:docMk/>
            <pc:sldMk cId="140433370" sldId="385"/>
            <ac:grpSpMk id="2" creationId="{8C877685-1991-DC20-0917-7E59FFC5B4E7}"/>
          </ac:grpSpMkLst>
        </pc:grpChg>
        <pc:grpChg chg="del mod">
          <ac:chgData name="Tyler Ince-Ingram" userId="1550ea03-eb3f-454c-baaa-467fc3908c06" providerId="ADAL" clId="{6F1CF7D7-8A63-4517-9E0E-3C8CB2F37003}" dt="2023-01-25T19:42:21.403" v="8531" actId="478"/>
          <ac:grpSpMkLst>
            <pc:docMk/>
            <pc:sldMk cId="140433370" sldId="385"/>
            <ac:grpSpMk id="9" creationId="{91FFD529-86A7-B22E-0B82-CDB3164FA7B6}"/>
          </ac:grpSpMkLst>
        </pc:grpChg>
        <pc:grpChg chg="add mod topLvl">
          <ac:chgData name="Tyler Ince-Ingram" userId="1550ea03-eb3f-454c-baaa-467fc3908c06" providerId="ADAL" clId="{6F1CF7D7-8A63-4517-9E0E-3C8CB2F37003}" dt="2023-01-25T19:43:27.908" v="8535" actId="165"/>
          <ac:grpSpMkLst>
            <pc:docMk/>
            <pc:sldMk cId="140433370" sldId="385"/>
            <ac:grpSpMk id="21" creationId="{BA870236-A772-8909-4D26-5A4E78B2E5D6}"/>
          </ac:grpSpMkLst>
        </pc:grpChg>
        <pc:grpChg chg="del mod topLvl">
          <ac:chgData name="Tyler Ince-Ingram" userId="1550ea03-eb3f-454c-baaa-467fc3908c06" providerId="ADAL" clId="{6F1CF7D7-8A63-4517-9E0E-3C8CB2F37003}" dt="2023-01-25T19:45:45.839" v="8544" actId="165"/>
          <ac:grpSpMkLst>
            <pc:docMk/>
            <pc:sldMk cId="140433370" sldId="385"/>
            <ac:grpSpMk id="22" creationId="{4F2A644B-67CF-BBD4-520E-42A0A213D4D2}"/>
          </ac:grpSpMkLst>
        </pc:grpChg>
        <pc:grpChg chg="mod topLvl">
          <ac:chgData name="Tyler Ince-Ingram" userId="1550ea03-eb3f-454c-baaa-467fc3908c06" providerId="ADAL" clId="{6F1CF7D7-8A63-4517-9E0E-3C8CB2F37003}" dt="2023-01-25T19:45:45.839" v="8544" actId="165"/>
          <ac:grpSpMkLst>
            <pc:docMk/>
            <pc:sldMk cId="140433370" sldId="385"/>
            <ac:grpSpMk id="25" creationId="{7D40ED3F-2AFD-C305-EFC4-35AE2C97AF08}"/>
          </ac:grpSpMkLst>
        </pc:grpChg>
        <pc:grpChg chg="add del mod">
          <ac:chgData name="Tyler Ince-Ingram" userId="1550ea03-eb3f-454c-baaa-467fc3908c06" providerId="ADAL" clId="{6F1CF7D7-8A63-4517-9E0E-3C8CB2F37003}" dt="2023-01-25T19:43:27.908" v="8535" actId="165"/>
          <ac:grpSpMkLst>
            <pc:docMk/>
            <pc:sldMk cId="140433370" sldId="385"/>
            <ac:grpSpMk id="37" creationId="{89813DF8-E5C2-2210-00E6-30A408B3B4BE}"/>
          </ac:grpSpMkLst>
        </pc:grpChg>
        <pc:grpChg chg="add del mod">
          <ac:chgData name="Tyler Ince-Ingram" userId="1550ea03-eb3f-454c-baaa-467fc3908c06" providerId="ADAL" clId="{6F1CF7D7-8A63-4517-9E0E-3C8CB2F37003}" dt="2023-01-25T19:56:21.450" v="8660" actId="165"/>
          <ac:grpSpMkLst>
            <pc:docMk/>
            <pc:sldMk cId="140433370" sldId="385"/>
            <ac:grpSpMk id="38" creationId="{AD68DA2E-3F02-544A-9657-154D62453DB6}"/>
          </ac:grpSpMkLst>
        </pc:grpChg>
        <pc:grpChg chg="add mod">
          <ac:chgData name="Tyler Ince-Ingram" userId="1550ea03-eb3f-454c-baaa-467fc3908c06" providerId="ADAL" clId="{6F1CF7D7-8A63-4517-9E0E-3C8CB2F37003}" dt="2023-01-25T20:45:03.623" v="8902" actId="1037"/>
          <ac:grpSpMkLst>
            <pc:docMk/>
            <pc:sldMk cId="140433370" sldId="385"/>
            <ac:grpSpMk id="39" creationId="{A2879C07-A98D-65A3-2CDF-7C6D4FF852AC}"/>
          </ac:grpSpMkLst>
        </pc:grpChg>
        <pc:picChg chg="add mod">
          <ac:chgData name="Tyler Ince-Ingram" userId="1550ea03-eb3f-454c-baaa-467fc3908c06" providerId="ADAL" clId="{6F1CF7D7-8A63-4517-9E0E-3C8CB2F37003}" dt="2023-01-25T19:41:52.122" v="8528"/>
          <ac:picMkLst>
            <pc:docMk/>
            <pc:sldMk cId="140433370" sldId="385"/>
            <ac:picMk id="7" creationId="{DDFCEE36-23C2-A28E-D919-3B2C4A23D009}"/>
          </ac:picMkLst>
        </pc:picChg>
        <pc:picChg chg="mod">
          <ac:chgData name="Tyler Ince-Ingram" userId="1550ea03-eb3f-454c-baaa-467fc3908c06" providerId="ADAL" clId="{6F1CF7D7-8A63-4517-9E0E-3C8CB2F37003}" dt="2023-01-24T22:46:27.446" v="2546"/>
          <ac:picMkLst>
            <pc:docMk/>
            <pc:sldMk cId="140433370" sldId="385"/>
            <ac:picMk id="8" creationId="{4BD34E0E-4ADD-6433-98BA-D482D364E8B5}"/>
          </ac:picMkLst>
        </pc:picChg>
        <pc:picChg chg="mod">
          <ac:chgData name="Tyler Ince-Ingram" userId="1550ea03-eb3f-454c-baaa-467fc3908c06" providerId="ADAL" clId="{6F1CF7D7-8A63-4517-9E0E-3C8CB2F37003}" dt="2023-01-24T22:46:27.446" v="2546"/>
          <ac:picMkLst>
            <pc:docMk/>
            <pc:sldMk cId="140433370" sldId="385"/>
            <ac:picMk id="15" creationId="{90FC2802-059D-272A-198F-455DE627FF34}"/>
          </ac:picMkLst>
        </pc:picChg>
        <pc:picChg chg="mod">
          <ac:chgData name="Tyler Ince-Ingram" userId="1550ea03-eb3f-454c-baaa-467fc3908c06" providerId="ADAL" clId="{6F1CF7D7-8A63-4517-9E0E-3C8CB2F37003}" dt="2023-01-24T22:46:27.446" v="2546"/>
          <ac:picMkLst>
            <pc:docMk/>
            <pc:sldMk cId="140433370" sldId="385"/>
            <ac:picMk id="17" creationId="{E73EF0D2-9ECC-1623-43C5-E90FE1DB5235}"/>
          </ac:picMkLst>
        </pc:picChg>
        <pc:picChg chg="mod">
          <ac:chgData name="Tyler Ince-Ingram" userId="1550ea03-eb3f-454c-baaa-467fc3908c06" providerId="ADAL" clId="{6F1CF7D7-8A63-4517-9E0E-3C8CB2F37003}" dt="2023-01-24T22:46:27.446" v="2546"/>
          <ac:picMkLst>
            <pc:docMk/>
            <pc:sldMk cId="140433370" sldId="385"/>
            <ac:picMk id="19" creationId="{EB1A900B-A684-4504-4C83-7E17F76F27A1}"/>
          </ac:picMkLst>
        </pc:picChg>
        <pc:cxnChg chg="mod">
          <ac:chgData name="Tyler Ince-Ingram" userId="1550ea03-eb3f-454c-baaa-467fc3908c06" providerId="ADAL" clId="{6F1CF7D7-8A63-4517-9E0E-3C8CB2F37003}" dt="2023-01-24T22:46:27.446" v="2546"/>
          <ac:cxnSpMkLst>
            <pc:docMk/>
            <pc:sldMk cId="140433370" sldId="385"/>
            <ac:cxnSpMk id="3" creationId="{424C0860-510A-6ED9-AF25-F49DA296F95F}"/>
          </ac:cxnSpMkLst>
        </pc:cxnChg>
        <pc:cxnChg chg="mod">
          <ac:chgData name="Tyler Ince-Ingram" userId="1550ea03-eb3f-454c-baaa-467fc3908c06" providerId="ADAL" clId="{6F1CF7D7-8A63-4517-9E0E-3C8CB2F37003}" dt="2023-01-24T22:46:27.446" v="2546"/>
          <ac:cxnSpMkLst>
            <pc:docMk/>
            <pc:sldMk cId="140433370" sldId="385"/>
            <ac:cxnSpMk id="6" creationId="{4AC8FD35-932D-AB65-7D08-D83427478729}"/>
          </ac:cxnSpMkLst>
        </pc:cxnChg>
        <pc:cxnChg chg="mod">
          <ac:chgData name="Tyler Ince-Ingram" userId="1550ea03-eb3f-454c-baaa-467fc3908c06" providerId="ADAL" clId="{6F1CF7D7-8A63-4517-9E0E-3C8CB2F37003}" dt="2023-01-24T22:46:27.446" v="2546"/>
          <ac:cxnSpMkLst>
            <pc:docMk/>
            <pc:sldMk cId="140433370" sldId="385"/>
            <ac:cxnSpMk id="10" creationId="{96262A01-05BD-C911-453A-B080C8921D78}"/>
          </ac:cxnSpMkLst>
        </pc:cxnChg>
        <pc:cxnChg chg="mod">
          <ac:chgData name="Tyler Ince-Ingram" userId="1550ea03-eb3f-454c-baaa-467fc3908c06" providerId="ADAL" clId="{6F1CF7D7-8A63-4517-9E0E-3C8CB2F37003}" dt="2023-01-24T22:46:27.446" v="2546"/>
          <ac:cxnSpMkLst>
            <pc:docMk/>
            <pc:sldMk cId="140433370" sldId="385"/>
            <ac:cxnSpMk id="12" creationId="{63AADA49-C733-4A0D-6FE7-ED2F5A7AB076}"/>
          </ac:cxnSpMkLst>
        </pc:cxnChg>
        <pc:cxnChg chg="mod">
          <ac:chgData name="Tyler Ince-Ingram" userId="1550ea03-eb3f-454c-baaa-467fc3908c06" providerId="ADAL" clId="{6F1CF7D7-8A63-4517-9E0E-3C8CB2F37003}" dt="2023-01-24T22:46:27.446" v="2546"/>
          <ac:cxnSpMkLst>
            <pc:docMk/>
            <pc:sldMk cId="140433370" sldId="385"/>
            <ac:cxnSpMk id="13" creationId="{996E3D59-F5B2-72E2-A253-A4B1E4C612B0}"/>
          </ac:cxnSpMkLst>
        </pc:cxnChg>
        <pc:cxnChg chg="mod">
          <ac:chgData name="Tyler Ince-Ingram" userId="1550ea03-eb3f-454c-baaa-467fc3908c06" providerId="ADAL" clId="{6F1CF7D7-8A63-4517-9E0E-3C8CB2F37003}" dt="2023-01-25T19:43:27.908" v="8535" actId="165"/>
          <ac:cxnSpMkLst>
            <pc:docMk/>
            <pc:sldMk cId="140433370" sldId="385"/>
            <ac:cxnSpMk id="35" creationId="{95C41A9B-CD6A-8FAC-6E7C-D1898BBECB86}"/>
          </ac:cxnSpMkLst>
        </pc:cxnChg>
        <pc:cxnChg chg="mod">
          <ac:chgData name="Tyler Ince-Ingram" userId="1550ea03-eb3f-454c-baaa-467fc3908c06" providerId="ADAL" clId="{6F1CF7D7-8A63-4517-9E0E-3C8CB2F37003}" dt="2023-01-25T19:43:27.908" v="8535" actId="165"/>
          <ac:cxnSpMkLst>
            <pc:docMk/>
            <pc:sldMk cId="140433370" sldId="385"/>
            <ac:cxnSpMk id="36" creationId="{1B1B452D-6600-F75D-37C6-CDCBAAE68A61}"/>
          </ac:cxnSpMkLst>
        </pc:cxnChg>
      </pc:sldChg>
      <pc:sldChg chg="addSp delSp modSp mod modTransition modAnim modNotesTx">
        <pc:chgData name="Tyler Ince-Ingram" userId="1550ea03-eb3f-454c-baaa-467fc3908c06" providerId="ADAL" clId="{6F1CF7D7-8A63-4517-9E0E-3C8CB2F37003}" dt="2023-01-25T22:14:15.869" v="9284"/>
        <pc:sldMkLst>
          <pc:docMk/>
          <pc:sldMk cId="3361663127" sldId="386"/>
        </pc:sldMkLst>
        <pc:spChg chg="add mod">
          <ac:chgData name="Tyler Ince-Ingram" userId="1550ea03-eb3f-454c-baaa-467fc3908c06" providerId="ADAL" clId="{6F1CF7D7-8A63-4517-9E0E-3C8CB2F37003}" dt="2023-01-23T21:43:03.311" v="657" actId="1076"/>
          <ac:spMkLst>
            <pc:docMk/>
            <pc:sldMk cId="3361663127" sldId="386"/>
            <ac:spMk id="2" creationId="{9E9FD511-F941-01FF-E506-74B58E03EDF9}"/>
          </ac:spMkLst>
        </pc:spChg>
        <pc:spChg chg="mod">
          <ac:chgData name="Tyler Ince-Ingram" userId="1550ea03-eb3f-454c-baaa-467fc3908c06" providerId="ADAL" clId="{6F1CF7D7-8A63-4517-9E0E-3C8CB2F37003}" dt="2023-01-25T20:56:39.365" v="8992"/>
          <ac:spMkLst>
            <pc:docMk/>
            <pc:sldMk cId="3361663127" sldId="386"/>
            <ac:spMk id="3" creationId="{37A1571F-C60E-31EC-BCE6-358DAAF5C12B}"/>
          </ac:spMkLst>
        </pc:spChg>
        <pc:spChg chg="del">
          <ac:chgData name="Tyler Ince-Ingram" userId="1550ea03-eb3f-454c-baaa-467fc3908c06" providerId="ADAL" clId="{6F1CF7D7-8A63-4517-9E0E-3C8CB2F37003}" dt="2023-01-24T03:51:30.924" v="750" actId="478"/>
          <ac:spMkLst>
            <pc:docMk/>
            <pc:sldMk cId="3361663127" sldId="386"/>
            <ac:spMk id="3" creationId="{80D774A0-B4FE-7213-00FD-579EB4BFC6CE}"/>
          </ac:spMkLst>
        </pc:spChg>
        <pc:spChg chg="mod">
          <ac:chgData name="Tyler Ince-Ingram" userId="1550ea03-eb3f-454c-baaa-467fc3908c06" providerId="ADAL" clId="{6F1CF7D7-8A63-4517-9E0E-3C8CB2F37003}" dt="2023-01-25T20:56:39.365" v="8992"/>
          <ac:spMkLst>
            <pc:docMk/>
            <pc:sldMk cId="3361663127" sldId="386"/>
            <ac:spMk id="6" creationId="{09FBDD26-EEC3-F366-E9AF-F94EB40B7898}"/>
          </ac:spMkLst>
        </pc:spChg>
        <pc:spChg chg="add mod">
          <ac:chgData name="Tyler Ince-Ingram" userId="1550ea03-eb3f-454c-baaa-467fc3908c06" providerId="ADAL" clId="{6F1CF7D7-8A63-4517-9E0E-3C8CB2F37003}" dt="2023-01-23T21:43:24.188" v="660" actId="1076"/>
          <ac:spMkLst>
            <pc:docMk/>
            <pc:sldMk cId="3361663127" sldId="386"/>
            <ac:spMk id="6" creationId="{BB90D359-DCED-DAB9-58ED-FE506F8CB584}"/>
          </ac:spMkLst>
        </pc:spChg>
        <pc:spChg chg="del mod">
          <ac:chgData name="Tyler Ince-Ingram" userId="1550ea03-eb3f-454c-baaa-467fc3908c06" providerId="ADAL" clId="{6F1CF7D7-8A63-4517-9E0E-3C8CB2F37003}" dt="2023-01-24T22:48:54.281" v="2563" actId="478"/>
          <ac:spMkLst>
            <pc:docMk/>
            <pc:sldMk cId="3361663127" sldId="386"/>
            <ac:spMk id="12" creationId="{0F43D345-193A-BD08-A4D4-2FCDFB1EB90D}"/>
          </ac:spMkLst>
        </pc:spChg>
        <pc:spChg chg="mod">
          <ac:chgData name="Tyler Ince-Ingram" userId="1550ea03-eb3f-454c-baaa-467fc3908c06" providerId="ADAL" clId="{6F1CF7D7-8A63-4517-9E0E-3C8CB2F37003}" dt="2023-01-24T22:48:40.971" v="2562" actId="207"/>
          <ac:spMkLst>
            <pc:docMk/>
            <pc:sldMk cId="3361663127" sldId="386"/>
            <ac:spMk id="17" creationId="{6BEFF32C-A966-A5EB-DBB5-A9DD8575C325}"/>
          </ac:spMkLst>
        </pc:spChg>
        <pc:spChg chg="mod">
          <ac:chgData name="Tyler Ince-Ingram" userId="1550ea03-eb3f-454c-baaa-467fc3908c06" providerId="ADAL" clId="{6F1CF7D7-8A63-4517-9E0E-3C8CB2F37003}" dt="2023-01-24T22:46:29.305" v="2547"/>
          <ac:spMkLst>
            <pc:docMk/>
            <pc:sldMk cId="3361663127" sldId="386"/>
            <ac:spMk id="19" creationId="{5C8015E0-9E92-6E47-34D1-33762461F253}"/>
          </ac:spMkLst>
        </pc:spChg>
        <pc:spChg chg="mod">
          <ac:chgData name="Tyler Ince-Ingram" userId="1550ea03-eb3f-454c-baaa-467fc3908c06" providerId="ADAL" clId="{6F1CF7D7-8A63-4517-9E0E-3C8CB2F37003}" dt="2023-01-24T22:46:29.305" v="2547"/>
          <ac:spMkLst>
            <pc:docMk/>
            <pc:sldMk cId="3361663127" sldId="386"/>
            <ac:spMk id="21" creationId="{0667DB65-531C-874F-AAA3-7D589F883BA3}"/>
          </ac:spMkLst>
        </pc:spChg>
        <pc:spChg chg="mod">
          <ac:chgData name="Tyler Ince-Ingram" userId="1550ea03-eb3f-454c-baaa-467fc3908c06" providerId="ADAL" clId="{6F1CF7D7-8A63-4517-9E0E-3C8CB2F37003}" dt="2023-01-25T20:56:39.365" v="8992"/>
          <ac:spMkLst>
            <pc:docMk/>
            <pc:sldMk cId="3361663127" sldId="386"/>
            <ac:spMk id="35" creationId="{15FD0C45-7014-E9A1-BF5A-9F50ECAC5589}"/>
          </ac:spMkLst>
        </pc:spChg>
        <pc:spChg chg="mod">
          <ac:chgData name="Tyler Ince-Ingram" userId="1550ea03-eb3f-454c-baaa-467fc3908c06" providerId="ADAL" clId="{6F1CF7D7-8A63-4517-9E0E-3C8CB2F37003}" dt="2023-01-25T20:56:39.365" v="8992"/>
          <ac:spMkLst>
            <pc:docMk/>
            <pc:sldMk cId="3361663127" sldId="386"/>
            <ac:spMk id="36" creationId="{D3F09A4B-23C9-015B-650C-B6FFE4D87243}"/>
          </ac:spMkLst>
        </pc:spChg>
        <pc:spChg chg="mod">
          <ac:chgData name="Tyler Ince-Ingram" userId="1550ea03-eb3f-454c-baaa-467fc3908c06" providerId="ADAL" clId="{6F1CF7D7-8A63-4517-9E0E-3C8CB2F37003}" dt="2023-01-25T20:56:39.365" v="8992"/>
          <ac:spMkLst>
            <pc:docMk/>
            <pc:sldMk cId="3361663127" sldId="386"/>
            <ac:spMk id="37" creationId="{AC68DFA6-FEC2-20DC-9C5A-5676A0FAD43B}"/>
          </ac:spMkLst>
        </pc:spChg>
        <pc:spChg chg="mod">
          <ac:chgData name="Tyler Ince-Ingram" userId="1550ea03-eb3f-454c-baaa-467fc3908c06" providerId="ADAL" clId="{6F1CF7D7-8A63-4517-9E0E-3C8CB2F37003}" dt="2023-01-25T20:56:39.365" v="8992"/>
          <ac:spMkLst>
            <pc:docMk/>
            <pc:sldMk cId="3361663127" sldId="386"/>
            <ac:spMk id="38" creationId="{FFCA76CE-6E26-C98A-F999-BC8418E0BE77}"/>
          </ac:spMkLst>
        </pc:spChg>
        <pc:spChg chg="mod">
          <ac:chgData name="Tyler Ince-Ingram" userId="1550ea03-eb3f-454c-baaa-467fc3908c06" providerId="ADAL" clId="{6F1CF7D7-8A63-4517-9E0E-3C8CB2F37003}" dt="2023-01-25T20:56:39.365" v="8992"/>
          <ac:spMkLst>
            <pc:docMk/>
            <pc:sldMk cId="3361663127" sldId="386"/>
            <ac:spMk id="39" creationId="{51C700E1-D7EC-1FD0-A951-2E5F0F3E656C}"/>
          </ac:spMkLst>
        </pc:spChg>
        <pc:spChg chg="mod">
          <ac:chgData name="Tyler Ince-Ingram" userId="1550ea03-eb3f-454c-baaa-467fc3908c06" providerId="ADAL" clId="{6F1CF7D7-8A63-4517-9E0E-3C8CB2F37003}" dt="2023-01-25T20:56:39.365" v="8992"/>
          <ac:spMkLst>
            <pc:docMk/>
            <pc:sldMk cId="3361663127" sldId="386"/>
            <ac:spMk id="40" creationId="{1F5F4B57-8F5D-27F4-74F7-AFD10B9563CD}"/>
          </ac:spMkLst>
        </pc:spChg>
        <pc:spChg chg="mod">
          <ac:chgData name="Tyler Ince-Ingram" userId="1550ea03-eb3f-454c-baaa-467fc3908c06" providerId="ADAL" clId="{6F1CF7D7-8A63-4517-9E0E-3C8CB2F37003}" dt="2023-01-25T20:56:39.365" v="8992"/>
          <ac:spMkLst>
            <pc:docMk/>
            <pc:sldMk cId="3361663127" sldId="386"/>
            <ac:spMk id="41" creationId="{8F111BEA-0A65-CCBF-F977-13A15B031B7D}"/>
          </ac:spMkLst>
        </pc:spChg>
        <pc:spChg chg="add mod">
          <ac:chgData name="Tyler Ince-Ingram" userId="1550ea03-eb3f-454c-baaa-467fc3908c06" providerId="ADAL" clId="{6F1CF7D7-8A63-4517-9E0E-3C8CB2F37003}" dt="2023-01-24T22:49:02.871" v="2565" actId="1076"/>
          <ac:spMkLst>
            <pc:docMk/>
            <pc:sldMk cId="3361663127" sldId="386"/>
            <ac:spMk id="42" creationId="{3337F434-E331-04A1-3D8D-462127A3672B}"/>
          </ac:spMkLst>
        </pc:spChg>
        <pc:spChg chg="mod">
          <ac:chgData name="Tyler Ince-Ingram" userId="1550ea03-eb3f-454c-baaa-467fc3908c06" providerId="ADAL" clId="{6F1CF7D7-8A63-4517-9E0E-3C8CB2F37003}" dt="2023-01-25T20:56:39.365" v="8992"/>
          <ac:spMkLst>
            <pc:docMk/>
            <pc:sldMk cId="3361663127" sldId="386"/>
            <ac:spMk id="44" creationId="{475D415C-DD51-1C4F-AE55-1089B6BFB301}"/>
          </ac:spMkLst>
        </pc:spChg>
        <pc:spChg chg="del">
          <ac:chgData name="Tyler Ince-Ingram" userId="1550ea03-eb3f-454c-baaa-467fc3908c06" providerId="ADAL" clId="{6F1CF7D7-8A63-4517-9E0E-3C8CB2F37003}" dt="2023-01-23T21:43:09.211" v="658" actId="478"/>
          <ac:spMkLst>
            <pc:docMk/>
            <pc:sldMk cId="3361663127" sldId="386"/>
            <ac:spMk id="47" creationId="{5F2D9BF4-ADE6-029A-07F9-2143E5C2AED7}"/>
          </ac:spMkLst>
        </pc:spChg>
        <pc:spChg chg="add mod">
          <ac:chgData name="Tyler Ince-Ingram" userId="1550ea03-eb3f-454c-baaa-467fc3908c06" providerId="ADAL" clId="{6F1CF7D7-8A63-4517-9E0E-3C8CB2F37003}" dt="2023-01-24T03:51:31.588" v="751"/>
          <ac:spMkLst>
            <pc:docMk/>
            <pc:sldMk cId="3361663127" sldId="386"/>
            <ac:spMk id="52" creationId="{94A682E7-A3A2-7DD3-11AC-60A8AC51BF23}"/>
          </ac:spMkLst>
        </pc:spChg>
        <pc:grpChg chg="add mod">
          <ac:chgData name="Tyler Ince-Ingram" userId="1550ea03-eb3f-454c-baaa-467fc3908c06" providerId="ADAL" clId="{6F1CF7D7-8A63-4517-9E0E-3C8CB2F37003}" dt="2023-01-25T22:13:27.714" v="9271" actId="1076"/>
          <ac:grpSpMkLst>
            <pc:docMk/>
            <pc:sldMk cId="3361663127" sldId="386"/>
            <ac:grpSpMk id="2" creationId="{7B0B792C-652F-47A1-FD08-40577D25550E}"/>
          </ac:grpSpMkLst>
        </pc:grpChg>
        <pc:grpChg chg="add mod">
          <ac:chgData name="Tyler Ince-Ingram" userId="1550ea03-eb3f-454c-baaa-467fc3908c06" providerId="ADAL" clId="{6F1CF7D7-8A63-4517-9E0E-3C8CB2F37003}" dt="2023-01-24T22:46:29.305" v="2547"/>
          <ac:grpSpMkLst>
            <pc:docMk/>
            <pc:sldMk cId="3361663127" sldId="386"/>
            <ac:grpSpMk id="7" creationId="{C8073F41-F031-E707-5C86-A19DDBE2C061}"/>
          </ac:grpSpMkLst>
        </pc:grpChg>
        <pc:grpChg chg="del">
          <ac:chgData name="Tyler Ince-Ingram" userId="1550ea03-eb3f-454c-baaa-467fc3908c06" providerId="ADAL" clId="{6F1CF7D7-8A63-4517-9E0E-3C8CB2F37003}" dt="2023-01-25T20:56:38.433" v="8991" actId="478"/>
          <ac:grpSpMkLst>
            <pc:docMk/>
            <pc:sldMk cId="3361663127" sldId="386"/>
            <ac:grpSpMk id="9" creationId="{91FFD529-86A7-B22E-0B82-CDB3164FA7B6}"/>
          </ac:grpSpMkLst>
        </pc:grpChg>
        <pc:grpChg chg="add mod">
          <ac:chgData name="Tyler Ince-Ingram" userId="1550ea03-eb3f-454c-baaa-467fc3908c06" providerId="ADAL" clId="{6F1CF7D7-8A63-4517-9E0E-3C8CB2F37003}" dt="2023-01-25T22:13:27.714" v="9271" actId="1076"/>
          <ac:grpSpMkLst>
            <pc:docMk/>
            <pc:sldMk cId="3361663127" sldId="386"/>
            <ac:grpSpMk id="12" creationId="{B092B1AF-43C8-AF0E-B2FD-92EB4084D989}"/>
          </ac:grpSpMkLst>
        </pc:grpChg>
        <pc:grpChg chg="add mod ord">
          <ac:chgData name="Tyler Ince-Ingram" userId="1550ea03-eb3f-454c-baaa-467fc3908c06" providerId="ADAL" clId="{6F1CF7D7-8A63-4517-9E0E-3C8CB2F37003}" dt="2023-01-25T22:13:57.501" v="9276" actId="170"/>
          <ac:grpSpMkLst>
            <pc:docMk/>
            <pc:sldMk cId="3361663127" sldId="386"/>
            <ac:grpSpMk id="43" creationId="{F98747BD-68D5-BB5C-B732-5A0192933FF9}"/>
          </ac:grpSpMkLst>
        </pc:grpChg>
        <pc:picChg chg="mod">
          <ac:chgData name="Tyler Ince-Ingram" userId="1550ea03-eb3f-454c-baaa-467fc3908c06" providerId="ADAL" clId="{6F1CF7D7-8A63-4517-9E0E-3C8CB2F37003}" dt="2023-01-24T22:46:29.305" v="2547"/>
          <ac:picMkLst>
            <pc:docMk/>
            <pc:sldMk cId="3361663127" sldId="386"/>
            <ac:picMk id="13" creationId="{507117C3-1E4C-16AE-94D4-931F51C9164A}"/>
          </ac:picMkLst>
        </pc:picChg>
        <pc:picChg chg="mod">
          <ac:chgData name="Tyler Ince-Ingram" userId="1550ea03-eb3f-454c-baaa-467fc3908c06" providerId="ADAL" clId="{6F1CF7D7-8A63-4517-9E0E-3C8CB2F37003}" dt="2023-01-24T22:46:29.305" v="2547"/>
          <ac:picMkLst>
            <pc:docMk/>
            <pc:sldMk cId="3361663127" sldId="386"/>
            <ac:picMk id="18" creationId="{E79826B2-CC9B-2C47-9970-FCB6F38CF758}"/>
          </ac:picMkLst>
        </pc:picChg>
        <pc:picChg chg="mod">
          <ac:chgData name="Tyler Ince-Ingram" userId="1550ea03-eb3f-454c-baaa-467fc3908c06" providerId="ADAL" clId="{6F1CF7D7-8A63-4517-9E0E-3C8CB2F37003}" dt="2023-01-24T22:46:29.305" v="2547"/>
          <ac:picMkLst>
            <pc:docMk/>
            <pc:sldMk cId="3361663127" sldId="386"/>
            <ac:picMk id="20" creationId="{8DB46145-A1F7-1C96-CEAD-9916240FFBEA}"/>
          </ac:picMkLst>
        </pc:picChg>
        <pc:picChg chg="mod">
          <ac:chgData name="Tyler Ince-Ingram" userId="1550ea03-eb3f-454c-baaa-467fc3908c06" providerId="ADAL" clId="{6F1CF7D7-8A63-4517-9E0E-3C8CB2F37003}" dt="2023-01-24T22:46:29.305" v="2547"/>
          <ac:picMkLst>
            <pc:docMk/>
            <pc:sldMk cId="3361663127" sldId="386"/>
            <ac:picMk id="32" creationId="{14D7D9DB-2D43-AA51-96ED-A3EECCBC4A69}"/>
          </ac:picMkLst>
        </pc:picChg>
        <pc:picChg chg="add mod ord">
          <ac:chgData name="Tyler Ince-Ingram" userId="1550ea03-eb3f-454c-baaa-467fc3908c06" providerId="ADAL" clId="{6F1CF7D7-8A63-4517-9E0E-3C8CB2F37003}" dt="2023-01-25T22:13:44.089" v="9274" actId="170"/>
          <ac:picMkLst>
            <pc:docMk/>
            <pc:sldMk cId="3361663127" sldId="386"/>
            <ac:picMk id="47" creationId="{2F28E2A4-E721-EA86-07A5-9F51D410B211}"/>
          </ac:picMkLst>
        </pc:picChg>
        <pc:cxnChg chg="mod">
          <ac:chgData name="Tyler Ince-Ingram" userId="1550ea03-eb3f-454c-baaa-467fc3908c06" providerId="ADAL" clId="{6F1CF7D7-8A63-4517-9E0E-3C8CB2F37003}" dt="2023-01-24T22:46:29.305" v="2547"/>
          <ac:cxnSpMkLst>
            <pc:docMk/>
            <pc:sldMk cId="3361663127" sldId="386"/>
            <ac:cxnSpMk id="8" creationId="{AD10DDCA-2CE2-C88A-E6FB-B603286D8C4B}"/>
          </ac:cxnSpMkLst>
        </pc:cxnChg>
        <pc:cxnChg chg="mod">
          <ac:chgData name="Tyler Ince-Ingram" userId="1550ea03-eb3f-454c-baaa-467fc3908c06" providerId="ADAL" clId="{6F1CF7D7-8A63-4517-9E0E-3C8CB2F37003}" dt="2023-01-24T22:46:29.305" v="2547"/>
          <ac:cxnSpMkLst>
            <pc:docMk/>
            <pc:sldMk cId="3361663127" sldId="386"/>
            <ac:cxnSpMk id="10" creationId="{C2FB90EA-92CF-993B-1807-927748089EFF}"/>
          </ac:cxnSpMkLst>
        </pc:cxnChg>
        <pc:cxnChg chg="mod">
          <ac:chgData name="Tyler Ince-Ingram" userId="1550ea03-eb3f-454c-baaa-467fc3908c06" providerId="ADAL" clId="{6F1CF7D7-8A63-4517-9E0E-3C8CB2F37003}" dt="2023-01-24T22:46:29.305" v="2547"/>
          <ac:cxnSpMkLst>
            <pc:docMk/>
            <pc:sldMk cId="3361663127" sldId="386"/>
            <ac:cxnSpMk id="14" creationId="{A323947F-32CE-3963-77D5-4BD9A9448EA1}"/>
          </ac:cxnSpMkLst>
        </pc:cxnChg>
        <pc:cxnChg chg="mod">
          <ac:chgData name="Tyler Ince-Ingram" userId="1550ea03-eb3f-454c-baaa-467fc3908c06" providerId="ADAL" clId="{6F1CF7D7-8A63-4517-9E0E-3C8CB2F37003}" dt="2023-01-24T22:46:29.305" v="2547"/>
          <ac:cxnSpMkLst>
            <pc:docMk/>
            <pc:sldMk cId="3361663127" sldId="386"/>
            <ac:cxnSpMk id="15" creationId="{EF557124-2DB5-4565-2974-DB5771B8B71B}"/>
          </ac:cxnSpMkLst>
        </pc:cxnChg>
        <pc:cxnChg chg="mod">
          <ac:chgData name="Tyler Ince-Ingram" userId="1550ea03-eb3f-454c-baaa-467fc3908c06" providerId="ADAL" clId="{6F1CF7D7-8A63-4517-9E0E-3C8CB2F37003}" dt="2023-01-24T22:46:29.305" v="2547"/>
          <ac:cxnSpMkLst>
            <pc:docMk/>
            <pc:sldMk cId="3361663127" sldId="386"/>
            <ac:cxnSpMk id="16" creationId="{1E244D14-B533-3290-C2CB-E02BC28509D3}"/>
          </ac:cxnSpMkLst>
        </pc:cxnChg>
        <pc:cxnChg chg="mod">
          <ac:chgData name="Tyler Ince-Ingram" userId="1550ea03-eb3f-454c-baaa-467fc3908c06" providerId="ADAL" clId="{6F1CF7D7-8A63-4517-9E0E-3C8CB2F37003}" dt="2023-01-25T20:56:39.365" v="8992"/>
          <ac:cxnSpMkLst>
            <pc:docMk/>
            <pc:sldMk cId="3361663127" sldId="386"/>
            <ac:cxnSpMk id="45" creationId="{D1C33CD5-99F1-96AB-1F28-6EAE51F2EA24}"/>
          </ac:cxnSpMkLst>
        </pc:cxnChg>
        <pc:cxnChg chg="mod">
          <ac:chgData name="Tyler Ince-Ingram" userId="1550ea03-eb3f-454c-baaa-467fc3908c06" providerId="ADAL" clId="{6F1CF7D7-8A63-4517-9E0E-3C8CB2F37003}" dt="2023-01-25T20:56:39.365" v="8992"/>
          <ac:cxnSpMkLst>
            <pc:docMk/>
            <pc:sldMk cId="3361663127" sldId="386"/>
            <ac:cxnSpMk id="46" creationId="{94D883CF-B497-AF66-9486-1C8299ADD040}"/>
          </ac:cxnSpMkLst>
        </pc:cxnChg>
      </pc:sldChg>
      <pc:sldChg chg="addSp delSp modSp mod">
        <pc:chgData name="Tyler Ince-Ingram" userId="1550ea03-eb3f-454c-baaa-467fc3908c06" providerId="ADAL" clId="{6F1CF7D7-8A63-4517-9E0E-3C8CB2F37003}" dt="2023-01-24T03:51:36.006" v="753"/>
        <pc:sldMkLst>
          <pc:docMk/>
          <pc:sldMk cId="3132433182" sldId="387"/>
        </pc:sldMkLst>
        <pc:spChg chg="del">
          <ac:chgData name="Tyler Ince-Ingram" userId="1550ea03-eb3f-454c-baaa-467fc3908c06" providerId="ADAL" clId="{6F1CF7D7-8A63-4517-9E0E-3C8CB2F37003}" dt="2023-01-24T03:51:35.325" v="752" actId="478"/>
          <ac:spMkLst>
            <pc:docMk/>
            <pc:sldMk cId="3132433182" sldId="387"/>
            <ac:spMk id="3" creationId="{80D774A0-B4FE-7213-00FD-579EB4BFC6CE}"/>
          </ac:spMkLst>
        </pc:spChg>
        <pc:spChg chg="add mod">
          <ac:chgData name="Tyler Ince-Ingram" userId="1550ea03-eb3f-454c-baaa-467fc3908c06" providerId="ADAL" clId="{6F1CF7D7-8A63-4517-9E0E-3C8CB2F37003}" dt="2023-01-24T03:51:36.006" v="753"/>
          <ac:spMkLst>
            <pc:docMk/>
            <pc:sldMk cId="3132433182" sldId="387"/>
            <ac:spMk id="52" creationId="{A9B048B2-EE80-1550-9653-8E9972F7E723}"/>
          </ac:spMkLst>
        </pc:spChg>
      </pc:sldChg>
      <pc:sldChg chg="addSp delSp modSp mod modAnim modNotesTx">
        <pc:chgData name="Tyler Ince-Ingram" userId="1550ea03-eb3f-454c-baaa-467fc3908c06" providerId="ADAL" clId="{6F1CF7D7-8A63-4517-9E0E-3C8CB2F37003}" dt="2023-01-26T04:14:16.535" v="11122"/>
        <pc:sldMkLst>
          <pc:docMk/>
          <pc:sldMk cId="2867604781" sldId="392"/>
        </pc:sldMkLst>
        <pc:spChg chg="mod">
          <ac:chgData name="Tyler Ince-Ingram" userId="1550ea03-eb3f-454c-baaa-467fc3908c06" providerId="ADAL" clId="{6F1CF7D7-8A63-4517-9E0E-3C8CB2F37003}" dt="2023-01-26T03:08:43.740" v="10632" actId="1076"/>
          <ac:spMkLst>
            <pc:docMk/>
            <pc:sldMk cId="2867604781" sldId="392"/>
            <ac:spMk id="2" creationId="{56AD2CA3-E19D-8299-E235-B73BCC4BB847}"/>
          </ac:spMkLst>
        </pc:spChg>
        <pc:spChg chg="del">
          <ac:chgData name="Tyler Ince-Ingram" userId="1550ea03-eb3f-454c-baaa-467fc3908c06" providerId="ADAL" clId="{6F1CF7D7-8A63-4517-9E0E-3C8CB2F37003}" dt="2023-01-24T03:50:31.266" v="732" actId="478"/>
          <ac:spMkLst>
            <pc:docMk/>
            <pc:sldMk cId="2867604781" sldId="392"/>
            <ac:spMk id="3" creationId="{80D774A0-B4FE-7213-00FD-579EB4BFC6CE}"/>
          </ac:spMkLst>
        </pc:spChg>
        <pc:spChg chg="mod">
          <ac:chgData name="Tyler Ince-Ingram" userId="1550ea03-eb3f-454c-baaa-467fc3908c06" providerId="ADAL" clId="{6F1CF7D7-8A63-4517-9E0E-3C8CB2F37003}" dt="2023-01-26T03:13:00.045" v="10642" actId="1076"/>
          <ac:spMkLst>
            <pc:docMk/>
            <pc:sldMk cId="2867604781" sldId="392"/>
            <ac:spMk id="6" creationId="{4BBF4B36-43C3-DFBB-3A02-CB26DBAA77EF}"/>
          </ac:spMkLst>
        </pc:spChg>
        <pc:spChg chg="mod">
          <ac:chgData name="Tyler Ince-Ingram" userId="1550ea03-eb3f-454c-baaa-467fc3908c06" providerId="ADAL" clId="{6F1CF7D7-8A63-4517-9E0E-3C8CB2F37003}" dt="2023-01-26T03:07:30.425" v="10623" actId="1076"/>
          <ac:spMkLst>
            <pc:docMk/>
            <pc:sldMk cId="2867604781" sldId="392"/>
            <ac:spMk id="7" creationId="{4FA0FA4B-B0B6-178F-3A27-D280490BF924}"/>
          </ac:spMkLst>
        </pc:spChg>
        <pc:spChg chg="add mod">
          <ac:chgData name="Tyler Ince-Ingram" userId="1550ea03-eb3f-454c-baaa-467fc3908c06" providerId="ADAL" clId="{6F1CF7D7-8A63-4517-9E0E-3C8CB2F37003}" dt="2023-01-26T03:05:46.153" v="10618" actId="164"/>
          <ac:spMkLst>
            <pc:docMk/>
            <pc:sldMk cId="2867604781" sldId="392"/>
            <ac:spMk id="8" creationId="{DA783029-50C3-7D89-2049-9EC1F6A99404}"/>
          </ac:spMkLst>
        </pc:spChg>
        <pc:spChg chg="del mod">
          <ac:chgData name="Tyler Ince-Ingram" userId="1550ea03-eb3f-454c-baaa-467fc3908c06" providerId="ADAL" clId="{6F1CF7D7-8A63-4517-9E0E-3C8CB2F37003}" dt="2023-01-25T02:05:23.864" v="4775" actId="478"/>
          <ac:spMkLst>
            <pc:docMk/>
            <pc:sldMk cId="2867604781" sldId="392"/>
            <ac:spMk id="8" creationId="{E389AB7E-3615-2921-8CEF-B9088FB55E32}"/>
          </ac:spMkLst>
        </pc:spChg>
        <pc:spChg chg="del">
          <ac:chgData name="Tyler Ince-Ingram" userId="1550ea03-eb3f-454c-baaa-467fc3908c06" providerId="ADAL" clId="{6F1CF7D7-8A63-4517-9E0E-3C8CB2F37003}" dt="2023-01-25T02:05:40.644" v="4776" actId="478"/>
          <ac:spMkLst>
            <pc:docMk/>
            <pc:sldMk cId="2867604781" sldId="392"/>
            <ac:spMk id="10" creationId="{1FD9F7D9-28C1-9CDF-1209-A5CB2748D718}"/>
          </ac:spMkLst>
        </pc:spChg>
        <pc:spChg chg="add mod">
          <ac:chgData name="Tyler Ince-Ingram" userId="1550ea03-eb3f-454c-baaa-467fc3908c06" providerId="ADAL" clId="{6F1CF7D7-8A63-4517-9E0E-3C8CB2F37003}" dt="2023-01-24T03:50:31.871" v="733"/>
          <ac:spMkLst>
            <pc:docMk/>
            <pc:sldMk cId="2867604781" sldId="392"/>
            <ac:spMk id="11" creationId="{BD8DCE3A-0AA9-5F27-9D27-50CB9EC42A74}"/>
          </ac:spMkLst>
        </pc:spChg>
        <pc:spChg chg="mod">
          <ac:chgData name="Tyler Ince-Ingram" userId="1550ea03-eb3f-454c-baaa-467fc3908c06" providerId="ADAL" clId="{6F1CF7D7-8A63-4517-9E0E-3C8CB2F37003}" dt="2023-01-26T03:09:15.552" v="10635"/>
          <ac:spMkLst>
            <pc:docMk/>
            <pc:sldMk cId="2867604781" sldId="392"/>
            <ac:spMk id="67" creationId="{EE847429-9B54-221D-023F-3A9AA804B331}"/>
          </ac:spMkLst>
        </pc:spChg>
        <pc:spChg chg="add mod ord">
          <ac:chgData name="Tyler Ince-Ingram" userId="1550ea03-eb3f-454c-baaa-467fc3908c06" providerId="ADAL" clId="{6F1CF7D7-8A63-4517-9E0E-3C8CB2F37003}" dt="2023-01-26T04:13:33.895" v="11118" actId="167"/>
          <ac:spMkLst>
            <pc:docMk/>
            <pc:sldMk cId="2867604781" sldId="392"/>
            <ac:spMk id="70" creationId="{CF6E49CB-43EF-1B31-3104-C3C4E71AF6D6}"/>
          </ac:spMkLst>
        </pc:spChg>
        <pc:spChg chg="add del mod">
          <ac:chgData name="Tyler Ince-Ingram" userId="1550ea03-eb3f-454c-baaa-467fc3908c06" providerId="ADAL" clId="{6F1CF7D7-8A63-4517-9E0E-3C8CB2F37003}" dt="2023-01-26T04:13:16.534" v="11115" actId="478"/>
          <ac:spMkLst>
            <pc:docMk/>
            <pc:sldMk cId="2867604781" sldId="392"/>
            <ac:spMk id="71" creationId="{AE1BB033-2F55-1FF5-6AD0-97F3394087FE}"/>
          </ac:spMkLst>
        </pc:spChg>
        <pc:spChg chg="add mod ord">
          <ac:chgData name="Tyler Ince-Ingram" userId="1550ea03-eb3f-454c-baaa-467fc3908c06" providerId="ADAL" clId="{6F1CF7D7-8A63-4517-9E0E-3C8CB2F37003}" dt="2023-01-26T04:13:33.895" v="11118" actId="167"/>
          <ac:spMkLst>
            <pc:docMk/>
            <pc:sldMk cId="2867604781" sldId="392"/>
            <ac:spMk id="72" creationId="{A21A664D-1A5D-FDC0-CEFF-1829B3767F57}"/>
          </ac:spMkLst>
        </pc:spChg>
        <pc:spChg chg="add mod ord">
          <ac:chgData name="Tyler Ince-Ingram" userId="1550ea03-eb3f-454c-baaa-467fc3908c06" providerId="ADAL" clId="{6F1CF7D7-8A63-4517-9E0E-3C8CB2F37003}" dt="2023-01-26T04:13:33.895" v="11118" actId="167"/>
          <ac:spMkLst>
            <pc:docMk/>
            <pc:sldMk cId="2867604781" sldId="392"/>
            <ac:spMk id="73" creationId="{0C910A5D-8E74-8ABC-5102-8C0F2BA7F194}"/>
          </ac:spMkLst>
        </pc:spChg>
        <pc:spChg chg="add del mod">
          <ac:chgData name="Tyler Ince-Ingram" userId="1550ea03-eb3f-454c-baaa-467fc3908c06" providerId="ADAL" clId="{6F1CF7D7-8A63-4517-9E0E-3C8CB2F37003}" dt="2023-01-26T04:13:18.270" v="11116" actId="478"/>
          <ac:spMkLst>
            <pc:docMk/>
            <pc:sldMk cId="2867604781" sldId="392"/>
            <ac:spMk id="74" creationId="{0481180A-0FE3-EC83-60BA-25B9FE0B91CA}"/>
          </ac:spMkLst>
        </pc:spChg>
        <pc:spChg chg="add mod ord">
          <ac:chgData name="Tyler Ince-Ingram" userId="1550ea03-eb3f-454c-baaa-467fc3908c06" providerId="ADAL" clId="{6F1CF7D7-8A63-4517-9E0E-3C8CB2F37003}" dt="2023-01-26T04:13:33.895" v="11118" actId="167"/>
          <ac:spMkLst>
            <pc:docMk/>
            <pc:sldMk cId="2867604781" sldId="392"/>
            <ac:spMk id="75" creationId="{94E8C70B-E842-96B8-F3ED-19B216FDD620}"/>
          </ac:spMkLst>
        </pc:spChg>
        <pc:grpChg chg="add mod">
          <ac:chgData name="Tyler Ince-Ingram" userId="1550ea03-eb3f-454c-baaa-467fc3908c06" providerId="ADAL" clId="{6F1CF7D7-8A63-4517-9E0E-3C8CB2F37003}" dt="2023-01-26T03:05:46.153" v="10618" actId="164"/>
          <ac:grpSpMkLst>
            <pc:docMk/>
            <pc:sldMk cId="2867604781" sldId="392"/>
            <ac:grpSpMk id="64" creationId="{7803C343-194C-83E0-147A-673AE05A4737}"/>
          </ac:grpSpMkLst>
        </pc:grpChg>
        <pc:grpChg chg="add mod">
          <ac:chgData name="Tyler Ince-Ingram" userId="1550ea03-eb3f-454c-baaa-467fc3908c06" providerId="ADAL" clId="{6F1CF7D7-8A63-4517-9E0E-3C8CB2F37003}" dt="2023-01-26T03:09:25.915" v="10637" actId="1076"/>
          <ac:grpSpMkLst>
            <pc:docMk/>
            <pc:sldMk cId="2867604781" sldId="392"/>
            <ac:grpSpMk id="66" creationId="{8A3AE993-9CE4-38A2-8DF6-A4C9A782047E}"/>
          </ac:grpSpMkLst>
        </pc:grpChg>
        <pc:picChg chg="mod">
          <ac:chgData name="Tyler Ince-Ingram" userId="1550ea03-eb3f-454c-baaa-467fc3908c06" providerId="ADAL" clId="{6F1CF7D7-8A63-4517-9E0E-3C8CB2F37003}" dt="2023-01-26T03:04:20.338" v="10609" actId="1076"/>
          <ac:picMkLst>
            <pc:docMk/>
            <pc:sldMk cId="2867604781" sldId="392"/>
            <ac:picMk id="3" creationId="{98DEC6F3-DC29-808A-EAF6-2B7FE6D4BE18}"/>
          </ac:picMkLst>
        </pc:picChg>
        <pc:picChg chg="mod">
          <ac:chgData name="Tyler Ince-Ingram" userId="1550ea03-eb3f-454c-baaa-467fc3908c06" providerId="ADAL" clId="{6F1CF7D7-8A63-4517-9E0E-3C8CB2F37003}" dt="2023-01-26T03:07:11.202" v="10621" actId="1076"/>
          <ac:picMkLst>
            <pc:docMk/>
            <pc:sldMk cId="2867604781" sldId="392"/>
            <ac:picMk id="10" creationId="{C8B36BF0-FD09-274C-434F-62E7B15E0366}"/>
          </ac:picMkLst>
        </pc:picChg>
        <pc:picChg chg="mod">
          <ac:chgData name="Tyler Ince-Ingram" userId="1550ea03-eb3f-454c-baaa-467fc3908c06" providerId="ADAL" clId="{6F1CF7D7-8A63-4517-9E0E-3C8CB2F37003}" dt="2023-01-26T03:08:33.239" v="10631" actId="1076"/>
          <ac:picMkLst>
            <pc:docMk/>
            <pc:sldMk cId="2867604781" sldId="392"/>
            <ac:picMk id="12" creationId="{EAB0B5FA-BBF4-1D2F-AD3A-5D3C5BCA6D00}"/>
          </ac:picMkLst>
        </pc:picChg>
        <pc:picChg chg="del">
          <ac:chgData name="Tyler Ince-Ingram" userId="1550ea03-eb3f-454c-baaa-467fc3908c06" providerId="ADAL" clId="{6F1CF7D7-8A63-4517-9E0E-3C8CB2F37003}" dt="2023-01-26T03:03:33.164" v="10603" actId="478"/>
          <ac:picMkLst>
            <pc:docMk/>
            <pc:sldMk cId="2867604781" sldId="392"/>
            <ac:picMk id="60" creationId="{FEB03D00-ED65-2A48-8FB9-709C85424F63}"/>
          </ac:picMkLst>
        </pc:picChg>
        <pc:picChg chg="del">
          <ac:chgData name="Tyler Ince-Ingram" userId="1550ea03-eb3f-454c-baaa-467fc3908c06" providerId="ADAL" clId="{6F1CF7D7-8A63-4517-9E0E-3C8CB2F37003}" dt="2023-01-26T03:03:35.134" v="10604" actId="478"/>
          <ac:picMkLst>
            <pc:docMk/>
            <pc:sldMk cId="2867604781" sldId="392"/>
            <ac:picMk id="63" creationId="{77BC556E-600C-30B8-7D56-CB3D0F9BB0C7}"/>
          </ac:picMkLst>
        </pc:picChg>
        <pc:cxnChg chg="add mod">
          <ac:chgData name="Tyler Ince-Ingram" userId="1550ea03-eb3f-454c-baaa-467fc3908c06" providerId="ADAL" clId="{6F1CF7D7-8A63-4517-9E0E-3C8CB2F37003}" dt="2023-01-26T03:08:15.928" v="10629" actId="14100"/>
          <ac:cxnSpMkLst>
            <pc:docMk/>
            <pc:sldMk cId="2867604781" sldId="392"/>
            <ac:cxnSpMk id="18" creationId="{61A4F470-A111-F763-B4BD-BF7CF0D1359B}"/>
          </ac:cxnSpMkLst>
        </pc:cxnChg>
        <pc:cxnChg chg="mod">
          <ac:chgData name="Tyler Ince-Ingram" userId="1550ea03-eb3f-454c-baaa-467fc3908c06" providerId="ADAL" clId="{6F1CF7D7-8A63-4517-9E0E-3C8CB2F37003}" dt="2023-01-26T03:09:30.542" v="10638" actId="14100"/>
          <ac:cxnSpMkLst>
            <pc:docMk/>
            <pc:sldMk cId="2867604781" sldId="392"/>
            <ac:cxnSpMk id="68" creationId="{648A5A0E-725D-61D8-AA7E-CE9F3AE35866}"/>
          </ac:cxnSpMkLst>
        </pc:cxnChg>
      </pc:sldChg>
      <pc:sldChg chg="addSp delSp modSp mod modAnim modNotesTx">
        <pc:chgData name="Tyler Ince-Ingram" userId="1550ea03-eb3f-454c-baaa-467fc3908c06" providerId="ADAL" clId="{6F1CF7D7-8A63-4517-9E0E-3C8CB2F37003}" dt="2023-01-26T06:48:32.775" v="11932" actId="465"/>
        <pc:sldMkLst>
          <pc:docMk/>
          <pc:sldMk cId="1380873024" sldId="393"/>
        </pc:sldMkLst>
        <pc:spChg chg="add mod">
          <ac:chgData name="Tyler Ince-Ingram" userId="1550ea03-eb3f-454c-baaa-467fc3908c06" providerId="ADAL" clId="{6F1CF7D7-8A63-4517-9E0E-3C8CB2F37003}" dt="2023-01-24T03:50:47.930" v="739"/>
          <ac:spMkLst>
            <pc:docMk/>
            <pc:sldMk cId="1380873024" sldId="393"/>
            <ac:spMk id="2" creationId="{CEF08B44-8FE0-E768-ECA3-249831620E00}"/>
          </ac:spMkLst>
        </pc:spChg>
        <pc:spChg chg="del">
          <ac:chgData name="Tyler Ince-Ingram" userId="1550ea03-eb3f-454c-baaa-467fc3908c06" providerId="ADAL" clId="{6F1CF7D7-8A63-4517-9E0E-3C8CB2F37003}" dt="2023-01-24T03:50:47.041" v="738" actId="478"/>
          <ac:spMkLst>
            <pc:docMk/>
            <pc:sldMk cId="1380873024" sldId="393"/>
            <ac:spMk id="3" creationId="{80D774A0-B4FE-7213-00FD-579EB4BFC6CE}"/>
          </ac:spMkLst>
        </pc:spChg>
        <pc:spChg chg="add mod ord">
          <ac:chgData name="Tyler Ince-Ingram" userId="1550ea03-eb3f-454c-baaa-467fc3908c06" providerId="ADAL" clId="{6F1CF7D7-8A63-4517-9E0E-3C8CB2F37003}" dt="2023-01-26T04:30:57.578" v="11514" actId="167"/>
          <ac:spMkLst>
            <pc:docMk/>
            <pc:sldMk cId="1380873024" sldId="393"/>
            <ac:spMk id="6" creationId="{BA2FBABC-0EE9-594F-0A93-906B039FC4C5}"/>
          </ac:spMkLst>
        </pc:spChg>
        <pc:spChg chg="add mod ord">
          <ac:chgData name="Tyler Ince-Ingram" userId="1550ea03-eb3f-454c-baaa-467fc3908c06" providerId="ADAL" clId="{6F1CF7D7-8A63-4517-9E0E-3C8CB2F37003}" dt="2023-01-26T06:48:16.329" v="11931" actId="465"/>
          <ac:spMkLst>
            <pc:docMk/>
            <pc:sldMk cId="1380873024" sldId="393"/>
            <ac:spMk id="7" creationId="{D6247C5E-73F8-7C18-F44F-934C2DC72EA7}"/>
          </ac:spMkLst>
        </pc:spChg>
        <pc:spChg chg="add del mod">
          <ac:chgData name="Tyler Ince-Ingram" userId="1550ea03-eb3f-454c-baaa-467fc3908c06" providerId="ADAL" clId="{6F1CF7D7-8A63-4517-9E0E-3C8CB2F37003}" dt="2023-01-25T21:00:09.339" v="9124" actId="478"/>
          <ac:spMkLst>
            <pc:docMk/>
            <pc:sldMk cId="1380873024" sldId="393"/>
            <ac:spMk id="8" creationId="{B4D27EE3-6F99-D94B-A965-99C459B1187D}"/>
          </ac:spMkLst>
        </pc:spChg>
        <pc:spChg chg="add mod ord">
          <ac:chgData name="Tyler Ince-Ingram" userId="1550ea03-eb3f-454c-baaa-467fc3908c06" providerId="ADAL" clId="{6F1CF7D7-8A63-4517-9E0E-3C8CB2F37003}" dt="2023-01-26T04:30:57.578" v="11514" actId="167"/>
          <ac:spMkLst>
            <pc:docMk/>
            <pc:sldMk cId="1380873024" sldId="393"/>
            <ac:spMk id="10" creationId="{128850B8-EAD4-36D2-2767-7ECFA9EEFE66}"/>
          </ac:spMkLst>
        </pc:spChg>
        <pc:spChg chg="add mod">
          <ac:chgData name="Tyler Ince-Ingram" userId="1550ea03-eb3f-454c-baaa-467fc3908c06" providerId="ADAL" clId="{6F1CF7D7-8A63-4517-9E0E-3C8CB2F37003}" dt="2023-01-26T03:20:28.645" v="10703" actId="1038"/>
          <ac:spMkLst>
            <pc:docMk/>
            <pc:sldMk cId="1380873024" sldId="393"/>
            <ac:spMk id="11" creationId="{A3874236-C4D2-3A35-7EB0-F39760BC81B7}"/>
          </ac:spMkLst>
        </pc:spChg>
        <pc:spChg chg="add mod ord">
          <ac:chgData name="Tyler Ince-Ingram" userId="1550ea03-eb3f-454c-baaa-467fc3908c06" providerId="ADAL" clId="{6F1CF7D7-8A63-4517-9E0E-3C8CB2F37003}" dt="2023-01-26T04:30:57.578" v="11514" actId="167"/>
          <ac:spMkLst>
            <pc:docMk/>
            <pc:sldMk cId="1380873024" sldId="393"/>
            <ac:spMk id="13" creationId="{A5078CFB-267B-168A-F391-0CF8B9F37199}"/>
          </ac:spMkLst>
        </pc:spChg>
        <pc:spChg chg="add mod ord">
          <ac:chgData name="Tyler Ince-Ingram" userId="1550ea03-eb3f-454c-baaa-467fc3908c06" providerId="ADAL" clId="{6F1CF7D7-8A63-4517-9E0E-3C8CB2F37003}" dt="2023-01-26T06:48:32.775" v="11932" actId="465"/>
          <ac:spMkLst>
            <pc:docMk/>
            <pc:sldMk cId="1380873024" sldId="393"/>
            <ac:spMk id="14" creationId="{9423AF7B-DC75-E58A-8106-EC84DC6BAEB7}"/>
          </ac:spMkLst>
        </pc:spChg>
        <pc:spChg chg="add mod ord">
          <ac:chgData name="Tyler Ince-Ingram" userId="1550ea03-eb3f-454c-baaa-467fc3908c06" providerId="ADAL" clId="{6F1CF7D7-8A63-4517-9E0E-3C8CB2F37003}" dt="2023-01-26T04:30:57.578" v="11514" actId="167"/>
          <ac:spMkLst>
            <pc:docMk/>
            <pc:sldMk cId="1380873024" sldId="393"/>
            <ac:spMk id="15" creationId="{9227164C-FCCB-36F2-8D4F-C75DABB971FA}"/>
          </ac:spMkLst>
        </pc:spChg>
        <pc:spChg chg="add mod ord">
          <ac:chgData name="Tyler Ince-Ingram" userId="1550ea03-eb3f-454c-baaa-467fc3908c06" providerId="ADAL" clId="{6F1CF7D7-8A63-4517-9E0E-3C8CB2F37003}" dt="2023-01-26T06:48:16.329" v="11931" actId="465"/>
          <ac:spMkLst>
            <pc:docMk/>
            <pc:sldMk cId="1380873024" sldId="393"/>
            <ac:spMk id="16" creationId="{DA456669-1AD0-6E01-5566-B37FADA75A16}"/>
          </ac:spMkLst>
        </pc:spChg>
        <pc:spChg chg="add mod ord">
          <ac:chgData name="Tyler Ince-Ingram" userId="1550ea03-eb3f-454c-baaa-467fc3908c06" providerId="ADAL" clId="{6F1CF7D7-8A63-4517-9E0E-3C8CB2F37003}" dt="2023-01-26T06:48:32.775" v="11932" actId="465"/>
          <ac:spMkLst>
            <pc:docMk/>
            <pc:sldMk cId="1380873024" sldId="393"/>
            <ac:spMk id="17" creationId="{73D0ECD6-3F18-AA7B-642B-7F526E8C40AF}"/>
          </ac:spMkLst>
        </pc:spChg>
        <pc:spChg chg="mod">
          <ac:chgData name="Tyler Ince-Ingram" userId="1550ea03-eb3f-454c-baaa-467fc3908c06" providerId="ADAL" clId="{6F1CF7D7-8A63-4517-9E0E-3C8CB2F37003}" dt="2023-01-26T03:21:09.256" v="10704" actId="164"/>
          <ac:spMkLst>
            <pc:docMk/>
            <pc:sldMk cId="1380873024" sldId="393"/>
            <ac:spMk id="106" creationId="{3A3D9F49-2125-8C9B-52DC-55FF55C9D2C2}"/>
          </ac:spMkLst>
        </pc:spChg>
        <pc:grpChg chg="add mod">
          <ac:chgData name="Tyler Ince-Ingram" userId="1550ea03-eb3f-454c-baaa-467fc3908c06" providerId="ADAL" clId="{6F1CF7D7-8A63-4517-9E0E-3C8CB2F37003}" dt="2023-01-26T03:21:09.256" v="10704" actId="164"/>
          <ac:grpSpMkLst>
            <pc:docMk/>
            <pc:sldMk cId="1380873024" sldId="393"/>
            <ac:grpSpMk id="12" creationId="{A88162A4-DBF4-18B5-4708-BD82FAC14AF4}"/>
          </ac:grpSpMkLst>
        </pc:grpChg>
        <pc:picChg chg="mod ord">
          <ac:chgData name="Tyler Ince-Ingram" userId="1550ea03-eb3f-454c-baaa-467fc3908c06" providerId="ADAL" clId="{6F1CF7D7-8A63-4517-9E0E-3C8CB2F37003}" dt="2023-01-26T03:18:59.379" v="10676" actId="167"/>
          <ac:picMkLst>
            <pc:docMk/>
            <pc:sldMk cId="1380873024" sldId="393"/>
            <ac:picMk id="3" creationId="{24AAE6C4-54BB-A5EC-4246-19C79F6A0730}"/>
          </ac:picMkLst>
        </pc:picChg>
        <pc:picChg chg="del">
          <ac:chgData name="Tyler Ince-Ingram" userId="1550ea03-eb3f-454c-baaa-467fc3908c06" providerId="ADAL" clId="{6F1CF7D7-8A63-4517-9E0E-3C8CB2F37003}" dt="2023-01-26T03:18:40.801" v="10672" actId="478"/>
          <ac:picMkLst>
            <pc:docMk/>
            <pc:sldMk cId="1380873024" sldId="393"/>
            <ac:picMk id="110" creationId="{4E04736B-92CD-EEDB-2C15-C8895FD20281}"/>
          </ac:picMkLst>
        </pc:picChg>
        <pc:cxnChg chg="mod">
          <ac:chgData name="Tyler Ince-Ingram" userId="1550ea03-eb3f-454c-baaa-467fc3908c06" providerId="ADAL" clId="{6F1CF7D7-8A63-4517-9E0E-3C8CB2F37003}" dt="2023-01-26T03:21:09.256" v="10704" actId="164"/>
          <ac:cxnSpMkLst>
            <pc:docMk/>
            <pc:sldMk cId="1380873024" sldId="393"/>
            <ac:cxnSpMk id="113" creationId="{E273450D-64FA-CFDF-F6D7-E7B77A47DA52}"/>
          </ac:cxnSpMkLst>
        </pc:cxnChg>
      </pc:sldChg>
      <pc:sldChg chg="addSp delSp modSp mod delAnim modAnim">
        <pc:chgData name="Tyler Ince-Ingram" userId="1550ea03-eb3f-454c-baaa-467fc3908c06" providerId="ADAL" clId="{6F1CF7D7-8A63-4517-9E0E-3C8CB2F37003}" dt="2023-01-26T04:23:50.394" v="11292" actId="207"/>
        <pc:sldMkLst>
          <pc:docMk/>
          <pc:sldMk cId="687008484" sldId="394"/>
        </pc:sldMkLst>
        <pc:spChg chg="add mod">
          <ac:chgData name="Tyler Ince-Ingram" userId="1550ea03-eb3f-454c-baaa-467fc3908c06" providerId="ADAL" clId="{6F1CF7D7-8A63-4517-9E0E-3C8CB2F37003}" dt="2023-01-24T03:50:36.093" v="735"/>
          <ac:spMkLst>
            <pc:docMk/>
            <pc:sldMk cId="687008484" sldId="394"/>
            <ac:spMk id="2" creationId="{E7D9981B-0A87-8015-AD09-6456509C7832}"/>
          </ac:spMkLst>
        </pc:spChg>
        <pc:spChg chg="del">
          <ac:chgData name="Tyler Ince-Ingram" userId="1550ea03-eb3f-454c-baaa-467fc3908c06" providerId="ADAL" clId="{6F1CF7D7-8A63-4517-9E0E-3C8CB2F37003}" dt="2023-01-24T03:50:35.391" v="734" actId="478"/>
          <ac:spMkLst>
            <pc:docMk/>
            <pc:sldMk cId="687008484" sldId="394"/>
            <ac:spMk id="3" creationId="{80D774A0-B4FE-7213-00FD-579EB4BFC6CE}"/>
          </ac:spMkLst>
        </pc:spChg>
        <pc:spChg chg="mod">
          <ac:chgData name="Tyler Ince-Ingram" userId="1550ea03-eb3f-454c-baaa-467fc3908c06" providerId="ADAL" clId="{6F1CF7D7-8A63-4517-9E0E-3C8CB2F37003}" dt="2023-01-24T04:03:51.871" v="1005" actId="20577"/>
          <ac:spMkLst>
            <pc:docMk/>
            <pc:sldMk cId="687008484" sldId="394"/>
            <ac:spMk id="7" creationId="{4FA0FA4B-B0B6-178F-3A27-D280490BF924}"/>
          </ac:spMkLst>
        </pc:spChg>
        <pc:spChg chg="add del mod">
          <ac:chgData name="Tyler Ince-Ingram" userId="1550ea03-eb3f-454c-baaa-467fc3908c06" providerId="ADAL" clId="{6F1CF7D7-8A63-4517-9E0E-3C8CB2F37003}" dt="2023-01-26T03:13:25.178" v="10644" actId="478"/>
          <ac:spMkLst>
            <pc:docMk/>
            <pc:sldMk cId="687008484" sldId="394"/>
            <ac:spMk id="8" creationId="{A4D05EB6-2AAD-F300-8437-E99A3CEB3179}"/>
          </ac:spMkLst>
        </pc:spChg>
        <pc:spChg chg="mod">
          <ac:chgData name="Tyler Ince-Ingram" userId="1550ea03-eb3f-454c-baaa-467fc3908c06" providerId="ADAL" clId="{6F1CF7D7-8A63-4517-9E0E-3C8CB2F37003}" dt="2023-01-26T03:50:04.437" v="10985"/>
          <ac:spMkLst>
            <pc:docMk/>
            <pc:sldMk cId="687008484" sldId="394"/>
            <ac:spMk id="13" creationId="{FFA1F24E-BB8F-8B74-E48F-92FE1138A14A}"/>
          </ac:spMkLst>
        </pc:spChg>
        <pc:spChg chg="add del mod">
          <ac:chgData name="Tyler Ince-Ingram" userId="1550ea03-eb3f-454c-baaa-467fc3908c06" providerId="ADAL" clId="{6F1CF7D7-8A63-4517-9E0E-3C8CB2F37003}" dt="2023-01-26T04:23:50.394" v="11292" actId="207"/>
          <ac:spMkLst>
            <pc:docMk/>
            <pc:sldMk cId="687008484" sldId="394"/>
            <ac:spMk id="16" creationId="{83CFD213-26B5-C78B-5297-CED9E3744F60}"/>
          </ac:spMkLst>
        </pc:spChg>
        <pc:spChg chg="add mod">
          <ac:chgData name="Tyler Ince-Ingram" userId="1550ea03-eb3f-454c-baaa-467fc3908c06" providerId="ADAL" clId="{6F1CF7D7-8A63-4517-9E0E-3C8CB2F37003}" dt="2023-01-26T04:23:50.394" v="11292" actId="207"/>
          <ac:spMkLst>
            <pc:docMk/>
            <pc:sldMk cId="687008484" sldId="394"/>
            <ac:spMk id="17" creationId="{D750ED77-9833-541D-418A-276750FD94EC}"/>
          </ac:spMkLst>
        </pc:spChg>
        <pc:spChg chg="add mod">
          <ac:chgData name="Tyler Ince-Ingram" userId="1550ea03-eb3f-454c-baaa-467fc3908c06" providerId="ADAL" clId="{6F1CF7D7-8A63-4517-9E0E-3C8CB2F37003}" dt="2023-01-26T04:23:50.394" v="11292" actId="207"/>
          <ac:spMkLst>
            <pc:docMk/>
            <pc:sldMk cId="687008484" sldId="394"/>
            <ac:spMk id="18" creationId="{D0C4D445-1613-D4DB-EF1C-8FC510E39EF0}"/>
          </ac:spMkLst>
        </pc:spChg>
        <pc:spChg chg="add del mod">
          <ac:chgData name="Tyler Ince-Ingram" userId="1550ea03-eb3f-454c-baaa-467fc3908c06" providerId="ADAL" clId="{6F1CF7D7-8A63-4517-9E0E-3C8CB2F37003}" dt="2023-01-26T04:21:57.871" v="11209" actId="14100"/>
          <ac:spMkLst>
            <pc:docMk/>
            <pc:sldMk cId="687008484" sldId="394"/>
            <ac:spMk id="19" creationId="{20C06FC3-FAB9-45F0-996E-EE39A50E6666}"/>
          </ac:spMkLst>
        </pc:spChg>
        <pc:spChg chg="add mod">
          <ac:chgData name="Tyler Ince-Ingram" userId="1550ea03-eb3f-454c-baaa-467fc3908c06" providerId="ADAL" clId="{6F1CF7D7-8A63-4517-9E0E-3C8CB2F37003}" dt="2023-01-26T04:22:34.052" v="11257" actId="20577"/>
          <ac:spMkLst>
            <pc:docMk/>
            <pc:sldMk cId="687008484" sldId="394"/>
            <ac:spMk id="20" creationId="{7246237B-8EEC-7DC2-E332-4D95D9A8294F}"/>
          </ac:spMkLst>
        </pc:spChg>
        <pc:spChg chg="add mod">
          <ac:chgData name="Tyler Ince-Ingram" userId="1550ea03-eb3f-454c-baaa-467fc3908c06" providerId="ADAL" clId="{6F1CF7D7-8A63-4517-9E0E-3C8CB2F37003}" dt="2023-01-26T04:23:12.070" v="11291" actId="20577"/>
          <ac:spMkLst>
            <pc:docMk/>
            <pc:sldMk cId="687008484" sldId="394"/>
            <ac:spMk id="21" creationId="{B628E653-71F8-8179-02ED-7BA0CF03DF0A}"/>
          </ac:spMkLst>
        </pc:spChg>
        <pc:spChg chg="add del mod">
          <ac:chgData name="Tyler Ince-Ingram" userId="1550ea03-eb3f-454c-baaa-467fc3908c06" providerId="ADAL" clId="{6F1CF7D7-8A63-4517-9E0E-3C8CB2F37003}" dt="2023-01-26T04:23:50.394" v="11292" actId="207"/>
          <ac:spMkLst>
            <pc:docMk/>
            <pc:sldMk cId="687008484" sldId="394"/>
            <ac:spMk id="22" creationId="{382287DB-36E7-9FFB-B049-47E25466EF59}"/>
          </ac:spMkLst>
        </pc:spChg>
        <pc:spChg chg="add del mod">
          <ac:chgData name="Tyler Ince-Ingram" userId="1550ea03-eb3f-454c-baaa-467fc3908c06" providerId="ADAL" clId="{6F1CF7D7-8A63-4517-9E0E-3C8CB2F37003}" dt="2023-01-26T04:22:06.671" v="11219" actId="20577"/>
          <ac:spMkLst>
            <pc:docMk/>
            <pc:sldMk cId="687008484" sldId="394"/>
            <ac:spMk id="23" creationId="{B955F4CD-BEA2-7E0E-0FAD-84074EC8D781}"/>
          </ac:spMkLst>
        </pc:spChg>
        <pc:grpChg chg="add del mod">
          <ac:chgData name="Tyler Ince-Ingram" userId="1550ea03-eb3f-454c-baaa-467fc3908c06" providerId="ADAL" clId="{6F1CF7D7-8A63-4517-9E0E-3C8CB2F37003}" dt="2023-01-26T04:16:02.136" v="11124" actId="478"/>
          <ac:grpSpMkLst>
            <pc:docMk/>
            <pc:sldMk cId="687008484" sldId="394"/>
            <ac:grpSpMk id="12" creationId="{1DCB730F-218A-C7D0-E773-B7EB6D7980BE}"/>
          </ac:grpSpMkLst>
        </pc:grpChg>
        <pc:picChg chg="del mod">
          <ac:chgData name="Tyler Ince-Ingram" userId="1550ea03-eb3f-454c-baaa-467fc3908c06" providerId="ADAL" clId="{6F1CF7D7-8A63-4517-9E0E-3C8CB2F37003}" dt="2023-01-26T04:15:57.925" v="11123" actId="478"/>
          <ac:picMkLst>
            <pc:docMk/>
            <pc:sldMk cId="687008484" sldId="394"/>
            <ac:picMk id="3" creationId="{8CF26D39-38EC-661B-4FD3-0B3F32D0509C}"/>
          </ac:picMkLst>
        </pc:picChg>
        <pc:picChg chg="add mod modCrop">
          <ac:chgData name="Tyler Ince-Ingram" userId="1550ea03-eb3f-454c-baaa-467fc3908c06" providerId="ADAL" clId="{6F1CF7D7-8A63-4517-9E0E-3C8CB2F37003}" dt="2023-01-26T03:48:39.429" v="10981" actId="1076"/>
          <ac:picMkLst>
            <pc:docMk/>
            <pc:sldMk cId="687008484" sldId="394"/>
            <ac:picMk id="11" creationId="{9CA4B5A4-589D-FC8C-5A01-5C6CA40247C7}"/>
          </ac:picMkLst>
        </pc:picChg>
        <pc:picChg chg="del mod">
          <ac:chgData name="Tyler Ince-Ingram" userId="1550ea03-eb3f-454c-baaa-467fc3908c06" providerId="ADAL" clId="{6F1CF7D7-8A63-4517-9E0E-3C8CB2F37003}" dt="2023-01-26T03:49:06.922" v="10982" actId="478"/>
          <ac:picMkLst>
            <pc:docMk/>
            <pc:sldMk cId="687008484" sldId="394"/>
            <ac:picMk id="108" creationId="{DB74B173-F3E5-3D58-1109-3F9FCEC42DE1}"/>
          </ac:picMkLst>
        </pc:picChg>
        <pc:cxnChg chg="mod">
          <ac:chgData name="Tyler Ince-Ingram" userId="1550ea03-eb3f-454c-baaa-467fc3908c06" providerId="ADAL" clId="{6F1CF7D7-8A63-4517-9E0E-3C8CB2F37003}" dt="2023-01-26T03:50:30.798" v="10990" actId="14100"/>
          <ac:cxnSpMkLst>
            <pc:docMk/>
            <pc:sldMk cId="687008484" sldId="394"/>
            <ac:cxnSpMk id="14" creationId="{C42F1DC1-2518-5DF3-B9F0-400D63019AB8}"/>
          </ac:cxnSpMkLst>
        </pc:cxnChg>
      </pc:sldChg>
      <pc:sldChg chg="addSp delSp modSp mod modAnim modNotesTx">
        <pc:chgData name="Tyler Ince-Ingram" userId="1550ea03-eb3f-454c-baaa-467fc3908c06" providerId="ADAL" clId="{6F1CF7D7-8A63-4517-9E0E-3C8CB2F37003}" dt="2023-01-26T04:42:30.412" v="11612"/>
        <pc:sldMkLst>
          <pc:docMk/>
          <pc:sldMk cId="866221816" sldId="395"/>
        </pc:sldMkLst>
        <pc:spChg chg="add mod">
          <ac:chgData name="Tyler Ince-Ingram" userId="1550ea03-eb3f-454c-baaa-467fc3908c06" providerId="ADAL" clId="{6F1CF7D7-8A63-4517-9E0E-3C8CB2F37003}" dt="2023-01-26T04:20:16.834" v="11172" actId="20577"/>
          <ac:spMkLst>
            <pc:docMk/>
            <pc:sldMk cId="866221816" sldId="395"/>
            <ac:spMk id="2" creationId="{0DF5A9B2-D041-F7FB-C5EB-2EBB573F97F1}"/>
          </ac:spMkLst>
        </pc:spChg>
        <pc:spChg chg="del">
          <ac:chgData name="Tyler Ince-Ingram" userId="1550ea03-eb3f-454c-baaa-467fc3908c06" providerId="ADAL" clId="{6F1CF7D7-8A63-4517-9E0E-3C8CB2F37003}" dt="2023-01-24T03:50:52.318" v="740" actId="478"/>
          <ac:spMkLst>
            <pc:docMk/>
            <pc:sldMk cId="866221816" sldId="395"/>
            <ac:spMk id="3" creationId="{80D774A0-B4FE-7213-00FD-579EB4BFC6CE}"/>
          </ac:spMkLst>
        </pc:spChg>
        <pc:spChg chg="mod">
          <ac:chgData name="Tyler Ince-Ingram" userId="1550ea03-eb3f-454c-baaa-467fc3908c06" providerId="ADAL" clId="{6F1CF7D7-8A63-4517-9E0E-3C8CB2F37003}" dt="2023-01-25T02:02:04.467" v="4239" actId="1076"/>
          <ac:spMkLst>
            <pc:docMk/>
            <pc:sldMk cId="866221816" sldId="395"/>
            <ac:spMk id="6" creationId="{4BBF4B36-43C3-DFBB-3A02-CB26DBAA77EF}"/>
          </ac:spMkLst>
        </pc:spChg>
        <pc:spChg chg="del">
          <ac:chgData name="Tyler Ince-Ingram" userId="1550ea03-eb3f-454c-baaa-467fc3908c06" providerId="ADAL" clId="{6F1CF7D7-8A63-4517-9E0E-3C8CB2F37003}" dt="2023-01-25T02:01:57.495" v="4235" actId="478"/>
          <ac:spMkLst>
            <pc:docMk/>
            <pc:sldMk cId="866221816" sldId="395"/>
            <ac:spMk id="7" creationId="{4FA0FA4B-B0B6-178F-3A27-D280490BF924}"/>
          </ac:spMkLst>
        </pc:spChg>
        <pc:spChg chg="add mod">
          <ac:chgData name="Tyler Ince-Ingram" userId="1550ea03-eb3f-454c-baaa-467fc3908c06" providerId="ADAL" clId="{6F1CF7D7-8A63-4517-9E0E-3C8CB2F37003}" dt="2023-01-26T04:42:09.673" v="11611" actId="1076"/>
          <ac:spMkLst>
            <pc:docMk/>
            <pc:sldMk cId="866221816" sldId="395"/>
            <ac:spMk id="7" creationId="{A3D8C1C0-022C-A17F-BB35-7CD7EAF69157}"/>
          </ac:spMkLst>
        </pc:spChg>
        <pc:spChg chg="add mod">
          <ac:chgData name="Tyler Ince-Ingram" userId="1550ea03-eb3f-454c-baaa-467fc3908c06" providerId="ADAL" clId="{6F1CF7D7-8A63-4517-9E0E-3C8CB2F37003}" dt="2023-01-26T04:42:09.673" v="11611" actId="1076"/>
          <ac:spMkLst>
            <pc:docMk/>
            <pc:sldMk cId="866221816" sldId="395"/>
            <ac:spMk id="8" creationId="{77A0C9B9-583F-9668-BDC1-F29CABBEC4A9}"/>
          </ac:spMkLst>
        </pc:spChg>
        <pc:spChg chg="add del mod">
          <ac:chgData name="Tyler Ince-Ingram" userId="1550ea03-eb3f-454c-baaa-467fc3908c06" providerId="ADAL" clId="{6F1CF7D7-8A63-4517-9E0E-3C8CB2F37003}" dt="2023-01-25T02:01:40.843" v="4199" actId="478"/>
          <ac:spMkLst>
            <pc:docMk/>
            <pc:sldMk cId="866221816" sldId="395"/>
            <ac:spMk id="8" creationId="{F9F38373-0B43-2290-0828-3C242BFD1374}"/>
          </ac:spMkLst>
        </pc:spChg>
        <pc:spChg chg="add del mod">
          <ac:chgData name="Tyler Ince-Ingram" userId="1550ea03-eb3f-454c-baaa-467fc3908c06" providerId="ADAL" clId="{6F1CF7D7-8A63-4517-9E0E-3C8CB2F37003}" dt="2023-01-26T04:42:00.424" v="11609" actId="478"/>
          <ac:spMkLst>
            <pc:docMk/>
            <pc:sldMk cId="866221816" sldId="395"/>
            <ac:spMk id="10" creationId="{DD7CCC12-A6BA-05B2-8186-A50ED4347ABD}"/>
          </ac:spMkLst>
        </pc:spChg>
        <pc:spChg chg="add mod">
          <ac:chgData name="Tyler Ince-Ingram" userId="1550ea03-eb3f-454c-baaa-467fc3908c06" providerId="ADAL" clId="{6F1CF7D7-8A63-4517-9E0E-3C8CB2F37003}" dt="2023-01-26T04:42:09.673" v="11611" actId="1076"/>
          <ac:spMkLst>
            <pc:docMk/>
            <pc:sldMk cId="866221816" sldId="395"/>
            <ac:spMk id="16" creationId="{680D1138-EBC9-3C6E-AABD-2AEDF4D02772}"/>
          </ac:spMkLst>
        </pc:spChg>
        <pc:spChg chg="add mod">
          <ac:chgData name="Tyler Ince-Ingram" userId="1550ea03-eb3f-454c-baaa-467fc3908c06" providerId="ADAL" clId="{6F1CF7D7-8A63-4517-9E0E-3C8CB2F37003}" dt="2023-01-26T04:42:09.673" v="11611" actId="1076"/>
          <ac:spMkLst>
            <pc:docMk/>
            <pc:sldMk cId="866221816" sldId="395"/>
            <ac:spMk id="59" creationId="{03BBDDDE-1EAD-F3F8-797B-B9A883095627}"/>
          </ac:spMkLst>
        </pc:spChg>
        <pc:spChg chg="add del mod">
          <ac:chgData name="Tyler Ince-Ingram" userId="1550ea03-eb3f-454c-baaa-467fc3908c06" providerId="ADAL" clId="{6F1CF7D7-8A63-4517-9E0E-3C8CB2F37003}" dt="2023-01-26T04:42:02.552" v="11610" actId="478"/>
          <ac:spMkLst>
            <pc:docMk/>
            <pc:sldMk cId="866221816" sldId="395"/>
            <ac:spMk id="63" creationId="{D7FBC24D-5C59-CD35-AAB4-9B9F51964ED9}"/>
          </ac:spMkLst>
        </pc:spChg>
        <pc:spChg chg="add mod">
          <ac:chgData name="Tyler Ince-Ingram" userId="1550ea03-eb3f-454c-baaa-467fc3908c06" providerId="ADAL" clId="{6F1CF7D7-8A63-4517-9E0E-3C8CB2F37003}" dt="2023-01-26T04:42:09.673" v="11611" actId="1076"/>
          <ac:spMkLst>
            <pc:docMk/>
            <pc:sldMk cId="866221816" sldId="395"/>
            <ac:spMk id="64" creationId="{62A90653-BCE4-0A5E-3597-69B87FB949B0}"/>
          </ac:spMkLst>
        </pc:spChg>
        <pc:spChg chg="add mod">
          <ac:chgData name="Tyler Ince-Ingram" userId="1550ea03-eb3f-454c-baaa-467fc3908c06" providerId="ADAL" clId="{6F1CF7D7-8A63-4517-9E0E-3C8CB2F37003}" dt="2023-01-26T04:42:09.673" v="11611" actId="1076"/>
          <ac:spMkLst>
            <pc:docMk/>
            <pc:sldMk cId="866221816" sldId="395"/>
            <ac:spMk id="65" creationId="{FBA31F5D-6F17-D639-6BD9-8AC5844A925D}"/>
          </ac:spMkLst>
        </pc:spChg>
        <pc:picChg chg="del">
          <ac:chgData name="Tyler Ince-Ingram" userId="1550ea03-eb3f-454c-baaa-467fc3908c06" providerId="ADAL" clId="{6F1CF7D7-8A63-4517-9E0E-3C8CB2F37003}" dt="2023-01-26T04:21:17.933" v="11174" actId="478"/>
          <ac:picMkLst>
            <pc:docMk/>
            <pc:sldMk cId="866221816" sldId="395"/>
            <ac:picMk id="3" creationId="{E7E775F8-9AF7-071C-3175-B4DC69DAE115}"/>
          </ac:picMkLst>
        </pc:picChg>
      </pc:sldChg>
      <pc:sldChg chg="addSp delSp modSp mod modAnim modNotesTx">
        <pc:chgData name="Tyler Ince-Ingram" userId="1550ea03-eb3f-454c-baaa-467fc3908c06" providerId="ADAL" clId="{6F1CF7D7-8A63-4517-9E0E-3C8CB2F37003}" dt="2023-01-26T04:27:09.369" v="11409" actId="207"/>
        <pc:sldMkLst>
          <pc:docMk/>
          <pc:sldMk cId="3042819615" sldId="396"/>
        </pc:sldMkLst>
        <pc:spChg chg="add mod">
          <ac:chgData name="Tyler Ince-Ingram" userId="1550ea03-eb3f-454c-baaa-467fc3908c06" providerId="ADAL" clId="{6F1CF7D7-8A63-4517-9E0E-3C8CB2F37003}" dt="2023-01-24T03:50:41.312" v="737"/>
          <ac:spMkLst>
            <pc:docMk/>
            <pc:sldMk cId="3042819615" sldId="396"/>
            <ac:spMk id="2" creationId="{88ACFC77-03F7-B8B7-C0AB-CBC9B2D99D20}"/>
          </ac:spMkLst>
        </pc:spChg>
        <pc:spChg chg="del">
          <ac:chgData name="Tyler Ince-Ingram" userId="1550ea03-eb3f-454c-baaa-467fc3908c06" providerId="ADAL" clId="{6F1CF7D7-8A63-4517-9E0E-3C8CB2F37003}" dt="2023-01-24T03:50:40.657" v="736" actId="478"/>
          <ac:spMkLst>
            <pc:docMk/>
            <pc:sldMk cId="3042819615" sldId="396"/>
            <ac:spMk id="3" creationId="{80D774A0-B4FE-7213-00FD-579EB4BFC6CE}"/>
          </ac:spMkLst>
        </pc:spChg>
        <pc:spChg chg="del">
          <ac:chgData name="Tyler Ince-Ingram" userId="1550ea03-eb3f-454c-baaa-467fc3908c06" providerId="ADAL" clId="{6F1CF7D7-8A63-4517-9E0E-3C8CB2F37003}" dt="2023-01-26T03:16:15.515" v="10650" actId="478"/>
          <ac:spMkLst>
            <pc:docMk/>
            <pc:sldMk cId="3042819615" sldId="396"/>
            <ac:spMk id="7" creationId="{4FA0FA4B-B0B6-178F-3A27-D280490BF924}"/>
          </ac:spMkLst>
        </pc:spChg>
        <pc:spChg chg="add del mod">
          <ac:chgData name="Tyler Ince-Ingram" userId="1550ea03-eb3f-454c-baaa-467fc3908c06" providerId="ADAL" clId="{6F1CF7D7-8A63-4517-9E0E-3C8CB2F37003}" dt="2023-01-25T21:00:24.179" v="9126" actId="478"/>
          <ac:spMkLst>
            <pc:docMk/>
            <pc:sldMk cId="3042819615" sldId="396"/>
            <ac:spMk id="8" creationId="{1EE82127-EFE9-C6EB-58CB-F0A5B4E9E904}"/>
          </ac:spMkLst>
        </pc:spChg>
        <pc:spChg chg="add mod">
          <ac:chgData name="Tyler Ince-Ingram" userId="1550ea03-eb3f-454c-baaa-467fc3908c06" providerId="ADAL" clId="{6F1CF7D7-8A63-4517-9E0E-3C8CB2F37003}" dt="2023-01-26T03:18:14.375" v="10669" actId="20577"/>
          <ac:spMkLst>
            <pc:docMk/>
            <pc:sldMk cId="3042819615" sldId="396"/>
            <ac:spMk id="60" creationId="{CAC8D5FF-7622-6367-EF17-18E7C6025A5E}"/>
          </ac:spMkLst>
        </pc:spChg>
        <pc:spChg chg="mod">
          <ac:chgData name="Tyler Ince-Ingram" userId="1550ea03-eb3f-454c-baaa-467fc3908c06" providerId="ADAL" clId="{6F1CF7D7-8A63-4517-9E0E-3C8CB2F37003}" dt="2023-01-26T03:17:29.483" v="10654" actId="164"/>
          <ac:spMkLst>
            <pc:docMk/>
            <pc:sldMk cId="3042819615" sldId="396"/>
            <ac:spMk id="62" creationId="{C830C9DD-4540-EE5A-563D-D014DC94A669}"/>
          </ac:spMkLst>
        </pc:spChg>
        <pc:spChg chg="add del mod">
          <ac:chgData name="Tyler Ince-Ingram" userId="1550ea03-eb3f-454c-baaa-467fc3908c06" providerId="ADAL" clId="{6F1CF7D7-8A63-4517-9E0E-3C8CB2F37003}" dt="2023-01-26T03:40:23.268" v="10958"/>
          <ac:spMkLst>
            <pc:docMk/>
            <pc:sldMk cId="3042819615" sldId="396"/>
            <ac:spMk id="63" creationId="{EA4A93FB-C08E-E6B0-41C6-EC1D14ABF838}"/>
          </ac:spMkLst>
        </pc:spChg>
        <pc:spChg chg="add del mod">
          <ac:chgData name="Tyler Ince-Ingram" userId="1550ea03-eb3f-454c-baaa-467fc3908c06" providerId="ADAL" clId="{6F1CF7D7-8A63-4517-9E0E-3C8CB2F37003}" dt="2023-01-26T04:24:06.310" v="11293" actId="478"/>
          <ac:spMkLst>
            <pc:docMk/>
            <pc:sldMk cId="3042819615" sldId="396"/>
            <ac:spMk id="65" creationId="{094C8CBC-0DAF-5516-2F21-F807FCDE37DF}"/>
          </ac:spMkLst>
        </pc:spChg>
        <pc:spChg chg="add mod ord">
          <ac:chgData name="Tyler Ince-Ingram" userId="1550ea03-eb3f-454c-baaa-467fc3908c06" providerId="ADAL" clId="{6F1CF7D7-8A63-4517-9E0E-3C8CB2F37003}" dt="2023-01-26T04:27:09.369" v="11409" actId="207"/>
          <ac:spMkLst>
            <pc:docMk/>
            <pc:sldMk cId="3042819615" sldId="396"/>
            <ac:spMk id="66" creationId="{42EBD80B-1277-1E4C-1F35-D5CCD28579A7}"/>
          </ac:spMkLst>
        </pc:spChg>
        <pc:spChg chg="add mod ord">
          <ac:chgData name="Tyler Ince-Ingram" userId="1550ea03-eb3f-454c-baaa-467fc3908c06" providerId="ADAL" clId="{6F1CF7D7-8A63-4517-9E0E-3C8CB2F37003}" dt="2023-01-26T04:27:09.369" v="11409" actId="207"/>
          <ac:spMkLst>
            <pc:docMk/>
            <pc:sldMk cId="3042819615" sldId="396"/>
            <ac:spMk id="67" creationId="{FA20E460-9D9B-30DA-5D55-1DD4B8953A20}"/>
          </ac:spMkLst>
        </pc:spChg>
        <pc:spChg chg="add del mod">
          <ac:chgData name="Tyler Ince-Ingram" userId="1550ea03-eb3f-454c-baaa-467fc3908c06" providerId="ADAL" clId="{6F1CF7D7-8A63-4517-9E0E-3C8CB2F37003}" dt="2023-01-26T04:19:14.088" v="11152"/>
          <ac:spMkLst>
            <pc:docMk/>
            <pc:sldMk cId="3042819615" sldId="396"/>
            <ac:spMk id="68" creationId="{B1406E69-A49A-3691-5D83-E7FBF8D74B6A}"/>
          </ac:spMkLst>
        </pc:spChg>
        <pc:spChg chg="add mod ord">
          <ac:chgData name="Tyler Ince-Ingram" userId="1550ea03-eb3f-454c-baaa-467fc3908c06" providerId="ADAL" clId="{6F1CF7D7-8A63-4517-9E0E-3C8CB2F37003}" dt="2023-01-26T04:26:47.249" v="11407" actId="1076"/>
          <ac:spMkLst>
            <pc:docMk/>
            <pc:sldMk cId="3042819615" sldId="396"/>
            <ac:spMk id="69" creationId="{5007B873-4F34-C407-8D55-7427A126BCAF}"/>
          </ac:spMkLst>
        </pc:spChg>
        <pc:spChg chg="add mod ord">
          <ac:chgData name="Tyler Ince-Ingram" userId="1550ea03-eb3f-454c-baaa-467fc3908c06" providerId="ADAL" clId="{6F1CF7D7-8A63-4517-9E0E-3C8CB2F37003}" dt="2023-01-26T04:26:47.249" v="11407" actId="1076"/>
          <ac:spMkLst>
            <pc:docMk/>
            <pc:sldMk cId="3042819615" sldId="396"/>
            <ac:spMk id="70" creationId="{B959AA90-B208-146D-5ACF-D330CB66B0F6}"/>
          </ac:spMkLst>
        </pc:spChg>
        <pc:spChg chg="add mod ord">
          <ac:chgData name="Tyler Ince-Ingram" userId="1550ea03-eb3f-454c-baaa-467fc3908c06" providerId="ADAL" clId="{6F1CF7D7-8A63-4517-9E0E-3C8CB2F37003}" dt="2023-01-26T04:27:09.369" v="11409" actId="207"/>
          <ac:spMkLst>
            <pc:docMk/>
            <pc:sldMk cId="3042819615" sldId="396"/>
            <ac:spMk id="71" creationId="{2043B7F4-28DF-6E00-039B-21DBD5F69140}"/>
          </ac:spMkLst>
        </pc:spChg>
        <pc:spChg chg="add mod ord">
          <ac:chgData name="Tyler Ince-Ingram" userId="1550ea03-eb3f-454c-baaa-467fc3908c06" providerId="ADAL" clId="{6F1CF7D7-8A63-4517-9E0E-3C8CB2F37003}" dt="2023-01-26T04:26:47.249" v="11407" actId="1076"/>
          <ac:spMkLst>
            <pc:docMk/>
            <pc:sldMk cId="3042819615" sldId="396"/>
            <ac:spMk id="72" creationId="{1688E102-1CD8-63EE-CE09-12F2194EC8F4}"/>
          </ac:spMkLst>
        </pc:spChg>
        <pc:grpChg chg="add mod">
          <ac:chgData name="Tyler Ince-Ingram" userId="1550ea03-eb3f-454c-baaa-467fc3908c06" providerId="ADAL" clId="{6F1CF7D7-8A63-4517-9E0E-3C8CB2F37003}" dt="2023-01-26T03:17:29.483" v="10654" actId="164"/>
          <ac:grpSpMkLst>
            <pc:docMk/>
            <pc:sldMk cId="3042819615" sldId="396"/>
            <ac:grpSpMk id="10" creationId="{EB411E50-A2FC-D379-2DE9-6013A40C5E7C}"/>
          </ac:grpSpMkLst>
        </pc:grpChg>
        <pc:picChg chg="mod ord">
          <ac:chgData name="Tyler Ince-Ingram" userId="1550ea03-eb3f-454c-baaa-467fc3908c06" providerId="ADAL" clId="{6F1CF7D7-8A63-4517-9E0E-3C8CB2F37003}" dt="2023-01-26T03:16:56.039" v="10653" actId="167"/>
          <ac:picMkLst>
            <pc:docMk/>
            <pc:sldMk cId="3042819615" sldId="396"/>
            <ac:picMk id="6" creationId="{0CEAFEFB-0072-1C22-8A21-B159BA2D9E42}"/>
          </ac:picMkLst>
        </pc:picChg>
        <pc:picChg chg="mod">
          <ac:chgData name="Tyler Ince-Ingram" userId="1550ea03-eb3f-454c-baaa-467fc3908c06" providerId="ADAL" clId="{6F1CF7D7-8A63-4517-9E0E-3C8CB2F37003}" dt="2023-01-26T04:17:04.359" v="11129" actId="1076"/>
          <ac:picMkLst>
            <pc:docMk/>
            <pc:sldMk cId="3042819615" sldId="396"/>
            <ac:picMk id="59" creationId="{028FD0F5-EF5F-DBE8-78A0-71AF36A97BE7}"/>
          </ac:picMkLst>
        </pc:picChg>
        <pc:picChg chg="del">
          <ac:chgData name="Tyler Ince-Ingram" userId="1550ea03-eb3f-454c-baaa-467fc3908c06" providerId="ADAL" clId="{6F1CF7D7-8A63-4517-9E0E-3C8CB2F37003}" dt="2023-01-26T03:15:42.561" v="10646" actId="478"/>
          <ac:picMkLst>
            <pc:docMk/>
            <pc:sldMk cId="3042819615" sldId="396"/>
            <ac:picMk id="61" creationId="{E39EB157-A688-1419-799D-E5E72B9AFF82}"/>
          </ac:picMkLst>
        </pc:picChg>
        <pc:cxnChg chg="mod">
          <ac:chgData name="Tyler Ince-Ingram" userId="1550ea03-eb3f-454c-baaa-467fc3908c06" providerId="ADAL" clId="{6F1CF7D7-8A63-4517-9E0E-3C8CB2F37003}" dt="2023-01-26T03:17:29.483" v="10654" actId="164"/>
          <ac:cxnSpMkLst>
            <pc:docMk/>
            <pc:sldMk cId="3042819615" sldId="396"/>
            <ac:cxnSpMk id="64" creationId="{AF6C8402-2397-5DA0-102B-7394B4716743}"/>
          </ac:cxnSpMkLst>
        </pc:cxnChg>
      </pc:sldChg>
      <pc:sldChg chg="addSp delSp modSp mod delAnim modAnim modNotesTx">
        <pc:chgData name="Tyler Ince-Ingram" userId="1550ea03-eb3f-454c-baaa-467fc3908c06" providerId="ADAL" clId="{6F1CF7D7-8A63-4517-9E0E-3C8CB2F37003}" dt="2023-01-26T06:37:57.370" v="11813"/>
        <pc:sldMkLst>
          <pc:docMk/>
          <pc:sldMk cId="3287887058" sldId="397"/>
        </pc:sldMkLst>
        <pc:spChg chg="add mod">
          <ac:chgData name="Tyler Ince-Ingram" userId="1550ea03-eb3f-454c-baaa-467fc3908c06" providerId="ADAL" clId="{6F1CF7D7-8A63-4517-9E0E-3C8CB2F37003}" dt="2023-01-24T03:50:57.647" v="743"/>
          <ac:spMkLst>
            <pc:docMk/>
            <pc:sldMk cId="3287887058" sldId="397"/>
            <ac:spMk id="2" creationId="{C12F6328-AB2D-9D4C-6DC3-0B682024AB04}"/>
          </ac:spMkLst>
        </pc:spChg>
        <pc:spChg chg="del">
          <ac:chgData name="Tyler Ince-Ingram" userId="1550ea03-eb3f-454c-baaa-467fc3908c06" providerId="ADAL" clId="{6F1CF7D7-8A63-4517-9E0E-3C8CB2F37003}" dt="2023-01-24T03:50:56.863" v="742" actId="478"/>
          <ac:spMkLst>
            <pc:docMk/>
            <pc:sldMk cId="3287887058" sldId="397"/>
            <ac:spMk id="3" creationId="{80D774A0-B4FE-7213-00FD-579EB4BFC6CE}"/>
          </ac:spMkLst>
        </pc:spChg>
        <pc:spChg chg="del">
          <ac:chgData name="Tyler Ince-Ingram" userId="1550ea03-eb3f-454c-baaa-467fc3908c06" providerId="ADAL" clId="{6F1CF7D7-8A63-4517-9E0E-3C8CB2F37003}" dt="2023-01-26T02:51:56.042" v="10601" actId="478"/>
          <ac:spMkLst>
            <pc:docMk/>
            <pc:sldMk cId="3287887058" sldId="397"/>
            <ac:spMk id="7" creationId="{4FA0FA4B-B0B6-178F-3A27-D280490BF924}"/>
          </ac:spMkLst>
        </pc:spChg>
        <pc:spChg chg="add del mod">
          <ac:chgData name="Tyler Ince-Ingram" userId="1550ea03-eb3f-454c-baaa-467fc3908c06" providerId="ADAL" clId="{6F1CF7D7-8A63-4517-9E0E-3C8CB2F37003}" dt="2023-01-25T20:58:40.225" v="9003" actId="478"/>
          <ac:spMkLst>
            <pc:docMk/>
            <pc:sldMk cId="3287887058" sldId="397"/>
            <ac:spMk id="8" creationId="{DB87B673-A944-6E78-7A53-A6761AB55D24}"/>
          </ac:spMkLst>
        </pc:spChg>
        <pc:spChg chg="add del mod">
          <ac:chgData name="Tyler Ince-Ingram" userId="1550ea03-eb3f-454c-baaa-467fc3908c06" providerId="ADAL" clId="{6F1CF7D7-8A63-4517-9E0E-3C8CB2F37003}" dt="2023-01-25T20:58:51.794" v="9006" actId="478"/>
          <ac:spMkLst>
            <pc:docMk/>
            <pc:sldMk cId="3287887058" sldId="397"/>
            <ac:spMk id="10" creationId="{6A271C26-51E0-DE5D-88CB-593A2CB26EEF}"/>
          </ac:spMkLst>
        </pc:spChg>
        <pc:spChg chg="mod">
          <ac:chgData name="Tyler Ince-Ingram" userId="1550ea03-eb3f-454c-baaa-467fc3908c06" providerId="ADAL" clId="{6F1CF7D7-8A63-4517-9E0E-3C8CB2F37003}" dt="2023-01-26T04:00:57.267" v="10994"/>
          <ac:spMkLst>
            <pc:docMk/>
            <pc:sldMk cId="3287887058" sldId="397"/>
            <ac:spMk id="11" creationId="{43DD996E-F000-D402-A694-C665FA87A890}"/>
          </ac:spMkLst>
        </pc:spChg>
        <pc:spChg chg="add mod">
          <ac:chgData name="Tyler Ince-Ingram" userId="1550ea03-eb3f-454c-baaa-467fc3908c06" providerId="ADAL" clId="{6F1CF7D7-8A63-4517-9E0E-3C8CB2F37003}" dt="2023-01-26T06:26:40.490" v="11784" actId="1035"/>
          <ac:spMkLst>
            <pc:docMk/>
            <pc:sldMk cId="3287887058" sldId="397"/>
            <ac:spMk id="61" creationId="{7FF198A7-9F6E-C504-8CD9-429CE0E07C6C}"/>
          </ac:spMkLst>
        </pc:spChg>
        <pc:spChg chg="add mod">
          <ac:chgData name="Tyler Ince-Ingram" userId="1550ea03-eb3f-454c-baaa-467fc3908c06" providerId="ADAL" clId="{6F1CF7D7-8A63-4517-9E0E-3C8CB2F37003}" dt="2023-01-26T06:27:24.749" v="11800" actId="1076"/>
          <ac:spMkLst>
            <pc:docMk/>
            <pc:sldMk cId="3287887058" sldId="397"/>
            <ac:spMk id="62" creationId="{37E763B9-6BD2-31FA-6B2D-F0C8CD6EC429}"/>
          </ac:spMkLst>
        </pc:spChg>
        <pc:grpChg chg="add mod">
          <ac:chgData name="Tyler Ince-Ingram" userId="1550ea03-eb3f-454c-baaa-467fc3908c06" providerId="ADAL" clId="{6F1CF7D7-8A63-4517-9E0E-3C8CB2F37003}" dt="2023-01-26T04:01:19.065" v="10998" actId="1076"/>
          <ac:grpSpMkLst>
            <pc:docMk/>
            <pc:sldMk cId="3287887058" sldId="397"/>
            <ac:grpSpMk id="10" creationId="{60A2DDBB-2559-3C36-6C80-F401157B30AA}"/>
          </ac:grpSpMkLst>
        </pc:grpChg>
        <pc:picChg chg="add mod">
          <ac:chgData name="Tyler Ince-Ingram" userId="1550ea03-eb3f-454c-baaa-467fc3908c06" providerId="ADAL" clId="{6F1CF7D7-8A63-4517-9E0E-3C8CB2F37003}" dt="2023-01-26T04:01:05.340" v="10997" actId="1076"/>
          <ac:picMkLst>
            <pc:docMk/>
            <pc:sldMk cId="3287887058" sldId="397"/>
            <ac:picMk id="3" creationId="{C2436F90-FE51-F829-E223-80479A5FBCC4}"/>
          </ac:picMkLst>
        </pc:picChg>
        <pc:picChg chg="mod">
          <ac:chgData name="Tyler Ince-Ingram" userId="1550ea03-eb3f-454c-baaa-467fc3908c06" providerId="ADAL" clId="{6F1CF7D7-8A63-4517-9E0E-3C8CB2F37003}" dt="2023-01-26T06:26:43.407" v="11789" actId="1035"/>
          <ac:picMkLst>
            <pc:docMk/>
            <pc:sldMk cId="3287887058" sldId="397"/>
            <ac:picMk id="8" creationId="{7058E80E-2E4B-8DA5-E27E-608D4AA7936D}"/>
          </ac:picMkLst>
        </pc:picChg>
        <pc:picChg chg="add del mod ord">
          <ac:chgData name="Tyler Ince-Ingram" userId="1550ea03-eb3f-454c-baaa-467fc3908c06" providerId="ADAL" clId="{6F1CF7D7-8A63-4517-9E0E-3C8CB2F37003}" dt="2023-01-26T06:36:41.659" v="11805" actId="478"/>
          <ac:picMkLst>
            <pc:docMk/>
            <pc:sldMk cId="3287887058" sldId="397"/>
            <ac:picMk id="64" creationId="{0989A6D6-1303-2C77-D4A9-2D054F54861A}"/>
          </ac:picMkLst>
        </pc:picChg>
        <pc:picChg chg="add mod">
          <ac:chgData name="Tyler Ince-Ingram" userId="1550ea03-eb3f-454c-baaa-467fc3908c06" providerId="ADAL" clId="{6F1CF7D7-8A63-4517-9E0E-3C8CB2F37003}" dt="2023-01-26T06:37:47.270" v="11811" actId="1076"/>
          <ac:picMkLst>
            <pc:docMk/>
            <pc:sldMk cId="3287887058" sldId="397"/>
            <ac:picMk id="66" creationId="{12F34560-873D-58E0-65F1-9330795F3908}"/>
          </ac:picMkLst>
        </pc:picChg>
        <pc:cxnChg chg="mod">
          <ac:chgData name="Tyler Ince-Ingram" userId="1550ea03-eb3f-454c-baaa-467fc3908c06" providerId="ADAL" clId="{6F1CF7D7-8A63-4517-9E0E-3C8CB2F37003}" dt="2023-01-26T04:01:22.375" v="10999" actId="14100"/>
          <ac:cxnSpMkLst>
            <pc:docMk/>
            <pc:sldMk cId="3287887058" sldId="397"/>
            <ac:cxnSpMk id="59" creationId="{8BB40E11-1A53-0EA7-D4C4-1F50BC298F2D}"/>
          </ac:cxnSpMkLst>
        </pc:cxnChg>
      </pc:sldChg>
      <pc:sldChg chg="addSp delSp modSp mod modAnim modNotes modNotesTx">
        <pc:chgData name="Tyler Ince-Ingram" userId="1550ea03-eb3f-454c-baaa-467fc3908c06" providerId="ADAL" clId="{6F1CF7D7-8A63-4517-9E0E-3C8CB2F37003}" dt="2023-01-26T06:11:09.205" v="11714" actId="20577"/>
        <pc:sldMkLst>
          <pc:docMk/>
          <pc:sldMk cId="421171766" sldId="399"/>
        </pc:sldMkLst>
        <pc:spChg chg="add del mod">
          <ac:chgData name="Tyler Ince-Ingram" userId="1550ea03-eb3f-454c-baaa-467fc3908c06" providerId="ADAL" clId="{6F1CF7D7-8A63-4517-9E0E-3C8CB2F37003}" dt="2023-01-25T03:54:49.544" v="6539"/>
          <ac:spMkLst>
            <pc:docMk/>
            <pc:sldMk cId="421171766" sldId="399"/>
            <ac:spMk id="7" creationId="{7B206AF0-4F8F-6866-27E7-B68A74F82A78}"/>
          </ac:spMkLst>
        </pc:spChg>
        <pc:spChg chg="add mod">
          <ac:chgData name="Tyler Ince-Ingram" userId="1550ea03-eb3f-454c-baaa-467fc3908c06" providerId="ADAL" clId="{6F1CF7D7-8A63-4517-9E0E-3C8CB2F37003}" dt="2023-01-26T06:11:05.439" v="11710" actId="20577"/>
          <ac:spMkLst>
            <pc:docMk/>
            <pc:sldMk cId="421171766" sldId="399"/>
            <ac:spMk id="7" creationId="{CF35001B-8DB0-71A8-2FE7-8CE9451D1933}"/>
          </ac:spMkLst>
        </pc:spChg>
        <pc:spChg chg="mod">
          <ac:chgData name="Tyler Ince-Ingram" userId="1550ea03-eb3f-454c-baaa-467fc3908c06" providerId="ADAL" clId="{6F1CF7D7-8A63-4517-9E0E-3C8CB2F37003}" dt="2023-01-25T04:03:28.417" v="6730" actId="1076"/>
          <ac:spMkLst>
            <pc:docMk/>
            <pc:sldMk cId="421171766" sldId="399"/>
            <ac:spMk id="11" creationId="{A8589859-943A-E4AA-2514-68F26FD13407}"/>
          </ac:spMkLst>
        </pc:spChg>
        <pc:spChg chg="add mod">
          <ac:chgData name="Tyler Ince-Ingram" userId="1550ea03-eb3f-454c-baaa-467fc3908c06" providerId="ADAL" clId="{6F1CF7D7-8A63-4517-9E0E-3C8CB2F37003}" dt="2023-01-25T04:03:34.278" v="6731" actId="1076"/>
          <ac:spMkLst>
            <pc:docMk/>
            <pc:sldMk cId="421171766" sldId="399"/>
            <ac:spMk id="20" creationId="{47E1F120-5CDE-A139-32F8-015A2494EC99}"/>
          </ac:spMkLst>
        </pc:spChg>
        <pc:spChg chg="add del mod">
          <ac:chgData name="Tyler Ince-Ingram" userId="1550ea03-eb3f-454c-baaa-467fc3908c06" providerId="ADAL" clId="{6F1CF7D7-8A63-4517-9E0E-3C8CB2F37003}" dt="2023-01-25T03:55:32.835" v="6542"/>
          <ac:spMkLst>
            <pc:docMk/>
            <pc:sldMk cId="421171766" sldId="399"/>
            <ac:spMk id="25" creationId="{5788303F-7FB4-F561-8D46-0FFCE212E2DE}"/>
          </ac:spMkLst>
        </pc:spChg>
        <pc:spChg chg="add mod">
          <ac:chgData name="Tyler Ince-Ingram" userId="1550ea03-eb3f-454c-baaa-467fc3908c06" providerId="ADAL" clId="{6F1CF7D7-8A63-4517-9E0E-3C8CB2F37003}" dt="2023-01-26T06:10:44.670" v="11705" actId="20577"/>
          <ac:spMkLst>
            <pc:docMk/>
            <pc:sldMk cId="421171766" sldId="399"/>
            <ac:spMk id="25" creationId="{F928AE14-1253-ECB0-694A-13C5CDFEDB21}"/>
          </ac:spMkLst>
        </pc:spChg>
        <pc:spChg chg="add mod">
          <ac:chgData name="Tyler Ince-Ingram" userId="1550ea03-eb3f-454c-baaa-467fc3908c06" providerId="ADAL" clId="{6F1CF7D7-8A63-4517-9E0E-3C8CB2F37003}" dt="2023-01-25T03:57:18.972" v="6665" actId="207"/>
          <ac:spMkLst>
            <pc:docMk/>
            <pc:sldMk cId="421171766" sldId="399"/>
            <ac:spMk id="26" creationId="{250EEF83-989B-97CD-C094-CA9E49D75F1E}"/>
          </ac:spMkLst>
        </pc:spChg>
        <pc:spChg chg="add mod">
          <ac:chgData name="Tyler Ince-Ingram" userId="1550ea03-eb3f-454c-baaa-467fc3908c06" providerId="ADAL" clId="{6F1CF7D7-8A63-4517-9E0E-3C8CB2F37003}" dt="2023-01-25T04:02:28.286" v="6720" actId="207"/>
          <ac:spMkLst>
            <pc:docMk/>
            <pc:sldMk cId="421171766" sldId="399"/>
            <ac:spMk id="27" creationId="{4AB878EB-027C-7346-8B65-908CC13F6694}"/>
          </ac:spMkLst>
        </pc:spChg>
        <pc:spChg chg="add mod">
          <ac:chgData name="Tyler Ince-Ingram" userId="1550ea03-eb3f-454c-baaa-467fc3908c06" providerId="ADAL" clId="{6F1CF7D7-8A63-4517-9E0E-3C8CB2F37003}" dt="2023-01-25T04:02:28.286" v="6720" actId="207"/>
          <ac:spMkLst>
            <pc:docMk/>
            <pc:sldMk cId="421171766" sldId="399"/>
            <ac:spMk id="28" creationId="{0C7433B6-FE1B-EFC5-0157-CB4AFC19B853}"/>
          </ac:spMkLst>
        </pc:spChg>
        <pc:spChg chg="add mod">
          <ac:chgData name="Tyler Ince-Ingram" userId="1550ea03-eb3f-454c-baaa-467fc3908c06" providerId="ADAL" clId="{6F1CF7D7-8A63-4517-9E0E-3C8CB2F37003}" dt="2023-01-25T04:02:28.286" v="6720" actId="207"/>
          <ac:spMkLst>
            <pc:docMk/>
            <pc:sldMk cId="421171766" sldId="399"/>
            <ac:spMk id="29" creationId="{9C16FFA7-A86E-E2A4-FAE6-000E8083EFCA}"/>
          </ac:spMkLst>
        </pc:spChg>
        <pc:spChg chg="add mod">
          <ac:chgData name="Tyler Ince-Ingram" userId="1550ea03-eb3f-454c-baaa-467fc3908c06" providerId="ADAL" clId="{6F1CF7D7-8A63-4517-9E0E-3C8CB2F37003}" dt="2023-01-25T19:30:48.200" v="7950" actId="1076"/>
          <ac:spMkLst>
            <pc:docMk/>
            <pc:sldMk cId="421171766" sldId="399"/>
            <ac:spMk id="30" creationId="{BFAF8CA3-061C-EC5B-D7FF-9ED1C441143C}"/>
          </ac:spMkLst>
        </pc:spChg>
        <pc:spChg chg="add mod">
          <ac:chgData name="Tyler Ince-Ingram" userId="1550ea03-eb3f-454c-baaa-467fc3908c06" providerId="ADAL" clId="{6F1CF7D7-8A63-4517-9E0E-3C8CB2F37003}" dt="2023-01-25T04:02:28.286" v="6720" actId="207"/>
          <ac:spMkLst>
            <pc:docMk/>
            <pc:sldMk cId="421171766" sldId="399"/>
            <ac:spMk id="31" creationId="{FF136A10-BD86-CFFD-6EF4-A8A984DB5A87}"/>
          </ac:spMkLst>
        </pc:spChg>
        <pc:spChg chg="add mod">
          <ac:chgData name="Tyler Ince-Ingram" userId="1550ea03-eb3f-454c-baaa-467fc3908c06" providerId="ADAL" clId="{6F1CF7D7-8A63-4517-9E0E-3C8CB2F37003}" dt="2023-01-25T04:02:28.286" v="6720" actId="207"/>
          <ac:spMkLst>
            <pc:docMk/>
            <pc:sldMk cId="421171766" sldId="399"/>
            <ac:spMk id="32" creationId="{53A3871A-686E-540F-C8FF-1DD6F697BA6D}"/>
          </ac:spMkLst>
        </pc:spChg>
        <pc:spChg chg="add mod">
          <ac:chgData name="Tyler Ince-Ingram" userId="1550ea03-eb3f-454c-baaa-467fc3908c06" providerId="ADAL" clId="{6F1CF7D7-8A63-4517-9E0E-3C8CB2F37003}" dt="2023-01-25T04:02:28.286" v="6720" actId="207"/>
          <ac:spMkLst>
            <pc:docMk/>
            <pc:sldMk cId="421171766" sldId="399"/>
            <ac:spMk id="33" creationId="{EDD8C744-6908-7F22-BD1F-B6CC8CDA0397}"/>
          </ac:spMkLst>
        </pc:spChg>
        <pc:spChg chg="add mod">
          <ac:chgData name="Tyler Ince-Ingram" userId="1550ea03-eb3f-454c-baaa-467fc3908c06" providerId="ADAL" clId="{6F1CF7D7-8A63-4517-9E0E-3C8CB2F37003}" dt="2023-01-25T04:02:28.286" v="6720" actId="207"/>
          <ac:spMkLst>
            <pc:docMk/>
            <pc:sldMk cId="421171766" sldId="399"/>
            <ac:spMk id="34" creationId="{F0EFDCB8-D48B-07A5-2B93-774948505449}"/>
          </ac:spMkLst>
        </pc:spChg>
        <pc:spChg chg="mod">
          <ac:chgData name="Tyler Ince-Ingram" userId="1550ea03-eb3f-454c-baaa-467fc3908c06" providerId="ADAL" clId="{6F1CF7D7-8A63-4517-9E0E-3C8CB2F37003}" dt="2023-01-25T03:58:46.893" v="6684"/>
          <ac:spMkLst>
            <pc:docMk/>
            <pc:sldMk cId="421171766" sldId="399"/>
            <ac:spMk id="36" creationId="{5F661CA6-3AF8-C8D7-1A2E-F93038224AA3}"/>
          </ac:spMkLst>
        </pc:spChg>
        <pc:spChg chg="mod">
          <ac:chgData name="Tyler Ince-Ingram" userId="1550ea03-eb3f-454c-baaa-467fc3908c06" providerId="ADAL" clId="{6F1CF7D7-8A63-4517-9E0E-3C8CB2F37003}" dt="2023-01-25T03:58:46.893" v="6684"/>
          <ac:spMkLst>
            <pc:docMk/>
            <pc:sldMk cId="421171766" sldId="399"/>
            <ac:spMk id="37" creationId="{6FEC8E14-6DF4-E2D0-C4C5-6B05A1D319EC}"/>
          </ac:spMkLst>
        </pc:spChg>
        <pc:spChg chg="mod">
          <ac:chgData name="Tyler Ince-Ingram" userId="1550ea03-eb3f-454c-baaa-467fc3908c06" providerId="ADAL" clId="{6F1CF7D7-8A63-4517-9E0E-3C8CB2F37003}" dt="2023-01-25T03:58:46.893" v="6684"/>
          <ac:spMkLst>
            <pc:docMk/>
            <pc:sldMk cId="421171766" sldId="399"/>
            <ac:spMk id="38" creationId="{34085AAB-32CD-4353-91D1-2A5634765716}"/>
          </ac:spMkLst>
        </pc:spChg>
        <pc:spChg chg="mod">
          <ac:chgData name="Tyler Ince-Ingram" userId="1550ea03-eb3f-454c-baaa-467fc3908c06" providerId="ADAL" clId="{6F1CF7D7-8A63-4517-9E0E-3C8CB2F37003}" dt="2023-01-25T03:58:46.893" v="6684"/>
          <ac:spMkLst>
            <pc:docMk/>
            <pc:sldMk cId="421171766" sldId="399"/>
            <ac:spMk id="39" creationId="{DDEFB103-7BD7-87FE-3AB7-C71D8710EB56}"/>
          </ac:spMkLst>
        </pc:spChg>
        <pc:spChg chg="mod">
          <ac:chgData name="Tyler Ince-Ingram" userId="1550ea03-eb3f-454c-baaa-467fc3908c06" providerId="ADAL" clId="{6F1CF7D7-8A63-4517-9E0E-3C8CB2F37003}" dt="2023-01-25T03:58:46.893" v="6684"/>
          <ac:spMkLst>
            <pc:docMk/>
            <pc:sldMk cId="421171766" sldId="399"/>
            <ac:spMk id="40" creationId="{178C94BE-9C04-B2FE-4CF1-DBF7C80C73A4}"/>
          </ac:spMkLst>
        </pc:spChg>
        <pc:spChg chg="mod">
          <ac:chgData name="Tyler Ince-Ingram" userId="1550ea03-eb3f-454c-baaa-467fc3908c06" providerId="ADAL" clId="{6F1CF7D7-8A63-4517-9E0E-3C8CB2F37003}" dt="2023-01-25T03:58:46.893" v="6684"/>
          <ac:spMkLst>
            <pc:docMk/>
            <pc:sldMk cId="421171766" sldId="399"/>
            <ac:spMk id="41" creationId="{7F8EC211-7DE4-D90C-06EE-1BA0EF34F790}"/>
          </ac:spMkLst>
        </pc:spChg>
        <pc:spChg chg="mod">
          <ac:chgData name="Tyler Ince-Ingram" userId="1550ea03-eb3f-454c-baaa-467fc3908c06" providerId="ADAL" clId="{6F1CF7D7-8A63-4517-9E0E-3C8CB2F37003}" dt="2023-01-25T03:58:46.893" v="6684"/>
          <ac:spMkLst>
            <pc:docMk/>
            <pc:sldMk cId="421171766" sldId="399"/>
            <ac:spMk id="42" creationId="{695CC837-2666-7171-B0D7-2118B8F4CC3E}"/>
          </ac:spMkLst>
        </pc:spChg>
        <pc:spChg chg="mod">
          <ac:chgData name="Tyler Ince-Ingram" userId="1550ea03-eb3f-454c-baaa-467fc3908c06" providerId="ADAL" clId="{6F1CF7D7-8A63-4517-9E0E-3C8CB2F37003}" dt="2023-01-25T03:58:46.893" v="6684"/>
          <ac:spMkLst>
            <pc:docMk/>
            <pc:sldMk cId="421171766" sldId="399"/>
            <ac:spMk id="43" creationId="{F8096934-374F-D8AB-2469-BFDF807F1D27}"/>
          </ac:spMkLst>
        </pc:spChg>
        <pc:spChg chg="add mod">
          <ac:chgData name="Tyler Ince-Ingram" userId="1550ea03-eb3f-454c-baaa-467fc3908c06" providerId="ADAL" clId="{6F1CF7D7-8A63-4517-9E0E-3C8CB2F37003}" dt="2023-01-25T04:03:34.278" v="6731" actId="1076"/>
          <ac:spMkLst>
            <pc:docMk/>
            <pc:sldMk cId="421171766" sldId="399"/>
            <ac:spMk id="44" creationId="{E57F4A60-9B73-10A0-18E0-F6B1E1F9698C}"/>
          </ac:spMkLst>
        </pc:spChg>
        <pc:spChg chg="add mod">
          <ac:chgData name="Tyler Ince-Ingram" userId="1550ea03-eb3f-454c-baaa-467fc3908c06" providerId="ADAL" clId="{6F1CF7D7-8A63-4517-9E0E-3C8CB2F37003}" dt="2023-01-26T06:11:09.205" v="11714" actId="20577"/>
          <ac:spMkLst>
            <pc:docMk/>
            <pc:sldMk cId="421171766" sldId="399"/>
            <ac:spMk id="45" creationId="{A009D4A0-6355-48A4-E51E-060BA0F8A200}"/>
          </ac:spMkLst>
        </pc:spChg>
        <pc:spChg chg="add del">
          <ac:chgData name="Tyler Ince-Ingram" userId="1550ea03-eb3f-454c-baaa-467fc3908c06" providerId="ADAL" clId="{6F1CF7D7-8A63-4517-9E0E-3C8CB2F37003}" dt="2023-01-25T04:00:12.004" v="6692" actId="478"/>
          <ac:spMkLst>
            <pc:docMk/>
            <pc:sldMk cId="421171766" sldId="399"/>
            <ac:spMk id="45" creationId="{D2CE31F2-22C7-0B45-F889-4DE5E5DF99EF}"/>
          </ac:spMkLst>
        </pc:spChg>
        <pc:spChg chg="add mod">
          <ac:chgData name="Tyler Ince-Ingram" userId="1550ea03-eb3f-454c-baaa-467fc3908c06" providerId="ADAL" clId="{6F1CF7D7-8A63-4517-9E0E-3C8CB2F37003}" dt="2023-01-25T19:20:23.565" v="7845" actId="1076"/>
          <ac:spMkLst>
            <pc:docMk/>
            <pc:sldMk cId="421171766" sldId="399"/>
            <ac:spMk id="46" creationId="{74469420-C2D5-1C1A-D511-CC1B7E48B642}"/>
          </ac:spMkLst>
        </pc:spChg>
        <pc:spChg chg="add mod">
          <ac:chgData name="Tyler Ince-Ingram" userId="1550ea03-eb3f-454c-baaa-467fc3908c06" providerId="ADAL" clId="{6F1CF7D7-8A63-4517-9E0E-3C8CB2F37003}" dt="2023-01-25T04:03:34.278" v="6731" actId="1076"/>
          <ac:spMkLst>
            <pc:docMk/>
            <pc:sldMk cId="421171766" sldId="399"/>
            <ac:spMk id="48" creationId="{E82D212B-A986-F25C-1B48-DCC27BD4D747}"/>
          </ac:spMkLst>
        </pc:spChg>
        <pc:spChg chg="add mod">
          <ac:chgData name="Tyler Ince-Ingram" userId="1550ea03-eb3f-454c-baaa-467fc3908c06" providerId="ADAL" clId="{6F1CF7D7-8A63-4517-9E0E-3C8CB2F37003}" dt="2023-01-25T04:03:34.278" v="6731" actId="1076"/>
          <ac:spMkLst>
            <pc:docMk/>
            <pc:sldMk cId="421171766" sldId="399"/>
            <ac:spMk id="49" creationId="{13AF2C74-1CC7-B5FD-8544-57480273F9D0}"/>
          </ac:spMkLst>
        </pc:spChg>
        <pc:spChg chg="add mod">
          <ac:chgData name="Tyler Ince-Ingram" userId="1550ea03-eb3f-454c-baaa-467fc3908c06" providerId="ADAL" clId="{6F1CF7D7-8A63-4517-9E0E-3C8CB2F37003}" dt="2023-01-25T04:03:34.278" v="6731" actId="1076"/>
          <ac:spMkLst>
            <pc:docMk/>
            <pc:sldMk cId="421171766" sldId="399"/>
            <ac:spMk id="50" creationId="{C11DAF33-7087-06DA-6DD4-46638F84CEA9}"/>
          </ac:spMkLst>
        </pc:spChg>
        <pc:spChg chg="add mod">
          <ac:chgData name="Tyler Ince-Ingram" userId="1550ea03-eb3f-454c-baaa-467fc3908c06" providerId="ADAL" clId="{6F1CF7D7-8A63-4517-9E0E-3C8CB2F37003}" dt="2023-01-25T04:03:34.278" v="6731" actId="1076"/>
          <ac:spMkLst>
            <pc:docMk/>
            <pc:sldMk cId="421171766" sldId="399"/>
            <ac:spMk id="51" creationId="{3D236B49-DA62-D35B-66E9-725B3D214FD1}"/>
          </ac:spMkLst>
        </pc:spChg>
        <pc:spChg chg="add mod">
          <ac:chgData name="Tyler Ince-Ingram" userId="1550ea03-eb3f-454c-baaa-467fc3908c06" providerId="ADAL" clId="{6F1CF7D7-8A63-4517-9E0E-3C8CB2F37003}" dt="2023-01-25T04:03:34.278" v="6731" actId="1076"/>
          <ac:spMkLst>
            <pc:docMk/>
            <pc:sldMk cId="421171766" sldId="399"/>
            <ac:spMk id="52" creationId="{4BD5640F-DA93-DAE4-6F43-DA43057372AA}"/>
          </ac:spMkLst>
        </pc:spChg>
        <pc:spChg chg="add mod">
          <ac:chgData name="Tyler Ince-Ingram" userId="1550ea03-eb3f-454c-baaa-467fc3908c06" providerId="ADAL" clId="{6F1CF7D7-8A63-4517-9E0E-3C8CB2F37003}" dt="2023-01-25T04:03:34.278" v="6731" actId="1076"/>
          <ac:spMkLst>
            <pc:docMk/>
            <pc:sldMk cId="421171766" sldId="399"/>
            <ac:spMk id="53" creationId="{38B08A23-DF0B-B7F7-3CED-D82FACD7E9EB}"/>
          </ac:spMkLst>
        </pc:spChg>
        <pc:spChg chg="add mod">
          <ac:chgData name="Tyler Ince-Ingram" userId="1550ea03-eb3f-454c-baaa-467fc3908c06" providerId="ADAL" clId="{6F1CF7D7-8A63-4517-9E0E-3C8CB2F37003}" dt="2023-01-25T04:03:34.278" v="6731" actId="1076"/>
          <ac:spMkLst>
            <pc:docMk/>
            <pc:sldMk cId="421171766" sldId="399"/>
            <ac:spMk id="54" creationId="{A2C69E8C-B17A-062B-4290-9277B93A39B6}"/>
          </ac:spMkLst>
        </pc:spChg>
        <pc:spChg chg="add mod">
          <ac:chgData name="Tyler Ince-Ingram" userId="1550ea03-eb3f-454c-baaa-467fc3908c06" providerId="ADAL" clId="{6F1CF7D7-8A63-4517-9E0E-3C8CB2F37003}" dt="2023-01-25T04:03:34.278" v="6731" actId="1076"/>
          <ac:spMkLst>
            <pc:docMk/>
            <pc:sldMk cId="421171766" sldId="399"/>
            <ac:spMk id="55" creationId="{B0D61323-67DF-F2DB-3EE5-AB484BCB3753}"/>
          </ac:spMkLst>
        </pc:spChg>
        <pc:spChg chg="add mod">
          <ac:chgData name="Tyler Ince-Ingram" userId="1550ea03-eb3f-454c-baaa-467fc3908c06" providerId="ADAL" clId="{6F1CF7D7-8A63-4517-9E0E-3C8CB2F37003}" dt="2023-01-25T04:03:34.278" v="6731" actId="1076"/>
          <ac:spMkLst>
            <pc:docMk/>
            <pc:sldMk cId="421171766" sldId="399"/>
            <ac:spMk id="56" creationId="{7B2CFF79-5CAB-F905-4BFD-244BE782FF33}"/>
          </ac:spMkLst>
        </pc:spChg>
        <pc:spChg chg="add mod">
          <ac:chgData name="Tyler Ince-Ingram" userId="1550ea03-eb3f-454c-baaa-467fc3908c06" providerId="ADAL" clId="{6F1CF7D7-8A63-4517-9E0E-3C8CB2F37003}" dt="2023-01-25T04:03:34.278" v="6731" actId="1076"/>
          <ac:spMkLst>
            <pc:docMk/>
            <pc:sldMk cId="421171766" sldId="399"/>
            <ac:spMk id="57" creationId="{38EE449A-3398-FD4C-AAF6-B60D321031C3}"/>
          </ac:spMkLst>
        </pc:spChg>
        <pc:spChg chg="add mod">
          <ac:chgData name="Tyler Ince-Ingram" userId="1550ea03-eb3f-454c-baaa-467fc3908c06" providerId="ADAL" clId="{6F1CF7D7-8A63-4517-9E0E-3C8CB2F37003}" dt="2023-01-25T04:03:34.278" v="6731" actId="1076"/>
          <ac:spMkLst>
            <pc:docMk/>
            <pc:sldMk cId="421171766" sldId="399"/>
            <ac:spMk id="58" creationId="{5557CDB8-FB5F-FA03-1B3D-82073B83771D}"/>
          </ac:spMkLst>
        </pc:spChg>
        <pc:spChg chg="add mod">
          <ac:chgData name="Tyler Ince-Ingram" userId="1550ea03-eb3f-454c-baaa-467fc3908c06" providerId="ADAL" clId="{6F1CF7D7-8A63-4517-9E0E-3C8CB2F37003}" dt="2023-01-25T04:03:34.278" v="6731" actId="1076"/>
          <ac:spMkLst>
            <pc:docMk/>
            <pc:sldMk cId="421171766" sldId="399"/>
            <ac:spMk id="59" creationId="{DB1DD103-4003-1500-CE5B-A6DA7769CB2E}"/>
          </ac:spMkLst>
        </pc:spChg>
        <pc:spChg chg="add mod">
          <ac:chgData name="Tyler Ince-Ingram" userId="1550ea03-eb3f-454c-baaa-467fc3908c06" providerId="ADAL" clId="{6F1CF7D7-8A63-4517-9E0E-3C8CB2F37003}" dt="2023-01-25T04:03:34.278" v="6731" actId="1076"/>
          <ac:spMkLst>
            <pc:docMk/>
            <pc:sldMk cId="421171766" sldId="399"/>
            <ac:spMk id="60" creationId="{DF8586E0-22C7-6982-2CEC-9559C4464BD1}"/>
          </ac:spMkLst>
        </pc:spChg>
        <pc:spChg chg="add mod">
          <ac:chgData name="Tyler Ince-Ingram" userId="1550ea03-eb3f-454c-baaa-467fc3908c06" providerId="ADAL" clId="{6F1CF7D7-8A63-4517-9E0E-3C8CB2F37003}" dt="2023-01-25T19:20:29.271" v="7849" actId="20577"/>
          <ac:spMkLst>
            <pc:docMk/>
            <pc:sldMk cId="421171766" sldId="399"/>
            <ac:spMk id="61" creationId="{84AD2B29-4C79-D195-758C-D04C5C6C4E41}"/>
          </ac:spMkLst>
        </pc:spChg>
        <pc:spChg chg="add mod">
          <ac:chgData name="Tyler Ince-Ingram" userId="1550ea03-eb3f-454c-baaa-467fc3908c06" providerId="ADAL" clId="{6F1CF7D7-8A63-4517-9E0E-3C8CB2F37003}" dt="2023-01-25T19:21:53.201" v="7858" actId="1076"/>
          <ac:spMkLst>
            <pc:docMk/>
            <pc:sldMk cId="421171766" sldId="399"/>
            <ac:spMk id="62" creationId="{3B139DD8-8650-BE26-C186-83DF04B21564}"/>
          </ac:spMkLst>
        </pc:spChg>
        <pc:spChg chg="add mod">
          <ac:chgData name="Tyler Ince-Ingram" userId="1550ea03-eb3f-454c-baaa-467fc3908c06" providerId="ADAL" clId="{6F1CF7D7-8A63-4517-9E0E-3C8CB2F37003}" dt="2023-01-25T19:23:30.300" v="7881" actId="1076"/>
          <ac:spMkLst>
            <pc:docMk/>
            <pc:sldMk cId="421171766" sldId="399"/>
            <ac:spMk id="63" creationId="{9C33519F-141F-EFED-BDF7-D08F384CE84E}"/>
          </ac:spMkLst>
        </pc:spChg>
        <pc:spChg chg="add mod">
          <ac:chgData name="Tyler Ince-Ingram" userId="1550ea03-eb3f-454c-baaa-467fc3908c06" providerId="ADAL" clId="{6F1CF7D7-8A63-4517-9E0E-3C8CB2F37003}" dt="2023-01-25T19:25:05.102" v="7887" actId="164"/>
          <ac:spMkLst>
            <pc:docMk/>
            <pc:sldMk cId="421171766" sldId="399"/>
            <ac:spMk id="66" creationId="{4D2C5755-1CC5-5967-B09A-6B8FF9B7C3F6}"/>
          </ac:spMkLst>
        </pc:spChg>
        <pc:spChg chg="add mod">
          <ac:chgData name="Tyler Ince-Ingram" userId="1550ea03-eb3f-454c-baaa-467fc3908c06" providerId="ADAL" clId="{6F1CF7D7-8A63-4517-9E0E-3C8CB2F37003}" dt="2023-01-25T19:25:05.102" v="7887" actId="164"/>
          <ac:spMkLst>
            <pc:docMk/>
            <pc:sldMk cId="421171766" sldId="399"/>
            <ac:spMk id="67" creationId="{0AA5355A-79AC-7CA1-AE7C-8694F993F33F}"/>
          </ac:spMkLst>
        </pc:spChg>
        <pc:spChg chg="add mod">
          <ac:chgData name="Tyler Ince-Ingram" userId="1550ea03-eb3f-454c-baaa-467fc3908c06" providerId="ADAL" clId="{6F1CF7D7-8A63-4517-9E0E-3C8CB2F37003}" dt="2023-01-25T19:33:27.579" v="7965" actId="1076"/>
          <ac:spMkLst>
            <pc:docMk/>
            <pc:sldMk cId="421171766" sldId="399"/>
            <ac:spMk id="68" creationId="{C2217F6D-A5CB-FFA1-0C71-E6C12D4CD7E4}"/>
          </ac:spMkLst>
        </pc:spChg>
        <pc:spChg chg="add mod">
          <ac:chgData name="Tyler Ince-Ingram" userId="1550ea03-eb3f-454c-baaa-467fc3908c06" providerId="ADAL" clId="{6F1CF7D7-8A63-4517-9E0E-3C8CB2F37003}" dt="2023-01-25T19:25:05.102" v="7887" actId="164"/>
          <ac:spMkLst>
            <pc:docMk/>
            <pc:sldMk cId="421171766" sldId="399"/>
            <ac:spMk id="69" creationId="{4138D91E-1F9F-99FF-4EC3-C5AB01FD6E19}"/>
          </ac:spMkLst>
        </pc:spChg>
        <pc:spChg chg="add mod">
          <ac:chgData name="Tyler Ince-Ingram" userId="1550ea03-eb3f-454c-baaa-467fc3908c06" providerId="ADAL" clId="{6F1CF7D7-8A63-4517-9E0E-3C8CB2F37003}" dt="2023-01-25T19:27:34.233" v="7918" actId="164"/>
          <ac:spMkLst>
            <pc:docMk/>
            <pc:sldMk cId="421171766" sldId="399"/>
            <ac:spMk id="71" creationId="{3DB083FB-F732-E8C4-E7FF-7AF227F8876F}"/>
          </ac:spMkLst>
        </pc:spChg>
        <pc:spChg chg="add mod">
          <ac:chgData name="Tyler Ince-Ingram" userId="1550ea03-eb3f-454c-baaa-467fc3908c06" providerId="ADAL" clId="{6F1CF7D7-8A63-4517-9E0E-3C8CB2F37003}" dt="2023-01-25T22:16:08.949" v="9293" actId="14100"/>
          <ac:spMkLst>
            <pc:docMk/>
            <pc:sldMk cId="421171766" sldId="399"/>
            <ac:spMk id="74" creationId="{9004E848-97CB-C5C1-3B9E-D577CD0E463E}"/>
          </ac:spMkLst>
        </pc:spChg>
        <pc:grpChg chg="add mod">
          <ac:chgData name="Tyler Ince-Ingram" userId="1550ea03-eb3f-454c-baaa-467fc3908c06" providerId="ADAL" clId="{6F1CF7D7-8A63-4517-9E0E-3C8CB2F37003}" dt="2023-01-25T19:25:05.102" v="7887" actId="164"/>
          <ac:grpSpMkLst>
            <pc:docMk/>
            <pc:sldMk cId="421171766" sldId="399"/>
            <ac:grpSpMk id="35" creationId="{1ED39C09-08DA-754E-F7DF-EEE38CC81D71}"/>
          </ac:grpSpMkLst>
        </pc:grpChg>
        <pc:grpChg chg="add mod">
          <ac:chgData name="Tyler Ince-Ingram" userId="1550ea03-eb3f-454c-baaa-467fc3908c06" providerId="ADAL" clId="{6F1CF7D7-8A63-4517-9E0E-3C8CB2F37003}" dt="2023-01-25T19:25:05.102" v="7887" actId="164"/>
          <ac:grpSpMkLst>
            <pc:docMk/>
            <pc:sldMk cId="421171766" sldId="399"/>
            <ac:grpSpMk id="70" creationId="{04DF1FB0-3DAB-966F-325B-D8648D1D8CD2}"/>
          </ac:grpSpMkLst>
        </pc:grpChg>
        <pc:grpChg chg="add mod">
          <ac:chgData name="Tyler Ince-Ingram" userId="1550ea03-eb3f-454c-baaa-467fc3908c06" providerId="ADAL" clId="{6F1CF7D7-8A63-4517-9E0E-3C8CB2F37003}" dt="2023-01-25T19:27:34.233" v="7918" actId="164"/>
          <ac:grpSpMkLst>
            <pc:docMk/>
            <pc:sldMk cId="421171766" sldId="399"/>
            <ac:grpSpMk id="75" creationId="{FD85B111-37B6-5139-FAFC-5E380A567E5C}"/>
          </ac:grpSpMkLst>
        </pc:grpChg>
        <pc:grpChg chg="add mod">
          <ac:chgData name="Tyler Ince-Ingram" userId="1550ea03-eb3f-454c-baaa-467fc3908c06" providerId="ADAL" clId="{6F1CF7D7-8A63-4517-9E0E-3C8CB2F37003}" dt="2023-01-25T19:30:44.327" v="7947" actId="164"/>
          <ac:grpSpMkLst>
            <pc:docMk/>
            <pc:sldMk cId="421171766" sldId="399"/>
            <ac:grpSpMk id="89" creationId="{79DB7766-959A-EBEE-3E61-AA33800C99AF}"/>
          </ac:grpSpMkLst>
        </pc:grpChg>
        <pc:grpChg chg="add del mod">
          <ac:chgData name="Tyler Ince-Ingram" userId="1550ea03-eb3f-454c-baaa-467fc3908c06" providerId="ADAL" clId="{6F1CF7D7-8A63-4517-9E0E-3C8CB2F37003}" dt="2023-01-25T19:31:52.378" v="7960" actId="165"/>
          <ac:grpSpMkLst>
            <pc:docMk/>
            <pc:sldMk cId="421171766" sldId="399"/>
            <ac:grpSpMk id="90" creationId="{40CB3C9F-CE4F-7E78-34F2-12820019677B}"/>
          </ac:grpSpMkLst>
        </pc:grpChg>
        <pc:grpChg chg="add mod">
          <ac:chgData name="Tyler Ince-Ingram" userId="1550ea03-eb3f-454c-baaa-467fc3908c06" providerId="ADAL" clId="{6F1CF7D7-8A63-4517-9E0E-3C8CB2F37003}" dt="2023-01-25T19:32:10.598" v="7962" actId="164"/>
          <ac:grpSpMkLst>
            <pc:docMk/>
            <pc:sldMk cId="421171766" sldId="399"/>
            <ac:grpSpMk id="95" creationId="{76161581-4013-1684-0B88-CEB23739870D}"/>
          </ac:grpSpMkLst>
        </pc:grpChg>
        <pc:picChg chg="add mod">
          <ac:chgData name="Tyler Ince-Ingram" userId="1550ea03-eb3f-454c-baaa-467fc3908c06" providerId="ADAL" clId="{6F1CF7D7-8A63-4517-9E0E-3C8CB2F37003}" dt="2023-01-25T04:03:34.278" v="6731" actId="1076"/>
          <ac:picMkLst>
            <pc:docMk/>
            <pc:sldMk cId="421171766" sldId="399"/>
            <ac:picMk id="47" creationId="{1AA4DB1F-3DC6-A6AB-99D3-C1035BF539C1}"/>
          </ac:picMkLst>
        </pc:picChg>
        <pc:picChg chg="add mod">
          <ac:chgData name="Tyler Ince-Ingram" userId="1550ea03-eb3f-454c-baaa-467fc3908c06" providerId="ADAL" clId="{6F1CF7D7-8A63-4517-9E0E-3C8CB2F37003}" dt="2023-01-25T19:23:18.953" v="7880" actId="1076"/>
          <ac:picMkLst>
            <pc:docMk/>
            <pc:sldMk cId="421171766" sldId="399"/>
            <ac:picMk id="65" creationId="{63E2F09C-33BC-5E9F-13BA-F83158A14702}"/>
          </ac:picMkLst>
        </pc:picChg>
        <pc:picChg chg="add mod">
          <ac:chgData name="Tyler Ince-Ingram" userId="1550ea03-eb3f-454c-baaa-467fc3908c06" providerId="ADAL" clId="{6F1CF7D7-8A63-4517-9E0E-3C8CB2F37003}" dt="2023-01-25T19:27:34.233" v="7918" actId="164"/>
          <ac:picMkLst>
            <pc:docMk/>
            <pc:sldMk cId="421171766" sldId="399"/>
            <ac:picMk id="73" creationId="{829C6AB2-F352-3F7A-9443-93B1BC0B0EB4}"/>
          </ac:picMkLst>
        </pc:picChg>
        <pc:cxnChg chg="add mod">
          <ac:chgData name="Tyler Ince-Ingram" userId="1550ea03-eb3f-454c-baaa-467fc3908c06" providerId="ADAL" clId="{6F1CF7D7-8A63-4517-9E0E-3C8CB2F37003}" dt="2023-01-25T19:31:46.258" v="7959" actId="208"/>
          <ac:cxnSpMkLst>
            <pc:docMk/>
            <pc:sldMk cId="421171766" sldId="399"/>
            <ac:cxnSpMk id="77" creationId="{6EA6B073-756F-8D04-7FAB-5765EFE37ECC}"/>
          </ac:cxnSpMkLst>
        </pc:cxnChg>
        <pc:cxnChg chg="add mod">
          <ac:chgData name="Tyler Ince-Ingram" userId="1550ea03-eb3f-454c-baaa-467fc3908c06" providerId="ADAL" clId="{6F1CF7D7-8A63-4517-9E0E-3C8CB2F37003}" dt="2023-01-25T19:31:46.258" v="7959" actId="208"/>
          <ac:cxnSpMkLst>
            <pc:docMk/>
            <pc:sldMk cId="421171766" sldId="399"/>
            <ac:cxnSpMk id="79" creationId="{FC299820-5BAD-0D4B-5058-96E21A08CCFA}"/>
          </ac:cxnSpMkLst>
        </pc:cxnChg>
        <pc:cxnChg chg="add del mod">
          <ac:chgData name="Tyler Ince-Ingram" userId="1550ea03-eb3f-454c-baaa-467fc3908c06" providerId="ADAL" clId="{6F1CF7D7-8A63-4517-9E0E-3C8CB2F37003}" dt="2023-01-25T19:28:39.293" v="7924" actId="478"/>
          <ac:cxnSpMkLst>
            <pc:docMk/>
            <pc:sldMk cId="421171766" sldId="399"/>
            <ac:cxnSpMk id="81" creationId="{6F686F4D-FD82-2331-E31F-C3E26B228C0A}"/>
          </ac:cxnSpMkLst>
        </pc:cxnChg>
        <pc:cxnChg chg="add mod">
          <ac:chgData name="Tyler Ince-Ingram" userId="1550ea03-eb3f-454c-baaa-467fc3908c06" providerId="ADAL" clId="{6F1CF7D7-8A63-4517-9E0E-3C8CB2F37003}" dt="2023-01-25T19:31:46.258" v="7959" actId="208"/>
          <ac:cxnSpMkLst>
            <pc:docMk/>
            <pc:sldMk cId="421171766" sldId="399"/>
            <ac:cxnSpMk id="82" creationId="{F67BA98C-3F02-0A01-AC27-4E739219448F}"/>
          </ac:cxnSpMkLst>
        </pc:cxnChg>
        <pc:cxnChg chg="mod topLvl">
          <ac:chgData name="Tyler Ince-Ingram" userId="1550ea03-eb3f-454c-baaa-467fc3908c06" providerId="ADAL" clId="{6F1CF7D7-8A63-4517-9E0E-3C8CB2F37003}" dt="2023-01-25T19:32:10.598" v="7962" actId="164"/>
          <ac:cxnSpMkLst>
            <pc:docMk/>
            <pc:sldMk cId="421171766" sldId="399"/>
            <ac:cxnSpMk id="91" creationId="{2AEFBB29-FF68-80C8-B0A6-F1C87892306F}"/>
          </ac:cxnSpMkLst>
        </pc:cxnChg>
        <pc:cxnChg chg="mod topLvl">
          <ac:chgData name="Tyler Ince-Ingram" userId="1550ea03-eb3f-454c-baaa-467fc3908c06" providerId="ADAL" clId="{6F1CF7D7-8A63-4517-9E0E-3C8CB2F37003}" dt="2023-01-25T19:32:10.598" v="7962" actId="164"/>
          <ac:cxnSpMkLst>
            <pc:docMk/>
            <pc:sldMk cId="421171766" sldId="399"/>
            <ac:cxnSpMk id="92" creationId="{01DD0950-3861-F7BB-091D-BC8A71830EB6}"/>
          </ac:cxnSpMkLst>
        </pc:cxnChg>
        <pc:cxnChg chg="mod topLvl">
          <ac:chgData name="Tyler Ince-Ingram" userId="1550ea03-eb3f-454c-baaa-467fc3908c06" providerId="ADAL" clId="{6F1CF7D7-8A63-4517-9E0E-3C8CB2F37003}" dt="2023-01-25T19:32:10.598" v="7962" actId="164"/>
          <ac:cxnSpMkLst>
            <pc:docMk/>
            <pc:sldMk cId="421171766" sldId="399"/>
            <ac:cxnSpMk id="93" creationId="{E1391AB9-64B4-DDEA-B741-3F87D4507C81}"/>
          </ac:cxnSpMkLst>
        </pc:cxnChg>
      </pc:sldChg>
      <pc:sldChg chg="addSp delSp modSp new del mod">
        <pc:chgData name="Tyler Ince-Ingram" userId="1550ea03-eb3f-454c-baaa-467fc3908c06" providerId="ADAL" clId="{6F1CF7D7-8A63-4517-9E0E-3C8CB2F37003}" dt="2023-01-25T02:29:05.987" v="4943" actId="47"/>
        <pc:sldMkLst>
          <pc:docMk/>
          <pc:sldMk cId="973473823" sldId="400"/>
        </pc:sldMkLst>
        <pc:spChg chg="del">
          <ac:chgData name="Tyler Ince-Ingram" userId="1550ea03-eb3f-454c-baaa-467fc3908c06" providerId="ADAL" clId="{6F1CF7D7-8A63-4517-9E0E-3C8CB2F37003}" dt="2023-01-24T22:54:01.486" v="2595" actId="478"/>
          <ac:spMkLst>
            <pc:docMk/>
            <pc:sldMk cId="973473823" sldId="400"/>
            <ac:spMk id="2" creationId="{1EC36071-B2C6-7BAC-84C4-C6803F0F58F7}"/>
          </ac:spMkLst>
        </pc:spChg>
        <pc:spChg chg="del">
          <ac:chgData name="Tyler Ince-Ingram" userId="1550ea03-eb3f-454c-baaa-467fc3908c06" providerId="ADAL" clId="{6F1CF7D7-8A63-4517-9E0E-3C8CB2F37003}" dt="2023-01-24T22:53:58.509" v="2594" actId="478"/>
          <ac:spMkLst>
            <pc:docMk/>
            <pc:sldMk cId="973473823" sldId="400"/>
            <ac:spMk id="5" creationId="{054A302E-1F6C-3673-8143-A74193EFA5BA}"/>
          </ac:spMkLst>
        </pc:spChg>
        <pc:spChg chg="add mod">
          <ac:chgData name="Tyler Ince-Ingram" userId="1550ea03-eb3f-454c-baaa-467fc3908c06" providerId="ADAL" clId="{6F1CF7D7-8A63-4517-9E0E-3C8CB2F37003}" dt="2023-01-24T22:57:07.620" v="2615" actId="164"/>
          <ac:spMkLst>
            <pc:docMk/>
            <pc:sldMk cId="973473823" sldId="400"/>
            <ac:spMk id="6" creationId="{ED7015AA-ADF9-52F1-31CA-0A400E057C85}"/>
          </ac:spMkLst>
        </pc:spChg>
        <pc:grpChg chg="add mod">
          <ac:chgData name="Tyler Ince-Ingram" userId="1550ea03-eb3f-454c-baaa-467fc3908c06" providerId="ADAL" clId="{6F1CF7D7-8A63-4517-9E0E-3C8CB2F37003}" dt="2023-01-24T22:57:07.620" v="2615" actId="164"/>
          <ac:grpSpMkLst>
            <pc:docMk/>
            <pc:sldMk cId="973473823" sldId="400"/>
            <ac:grpSpMk id="15" creationId="{75DE0D65-CE22-6CCC-AE8E-68948095C12E}"/>
          </ac:grpSpMkLst>
        </pc:grpChg>
        <pc:cxnChg chg="add mod">
          <ac:chgData name="Tyler Ince-Ingram" userId="1550ea03-eb3f-454c-baaa-467fc3908c06" providerId="ADAL" clId="{6F1CF7D7-8A63-4517-9E0E-3C8CB2F37003}" dt="2023-01-24T22:57:07.620" v="2615" actId="164"/>
          <ac:cxnSpMkLst>
            <pc:docMk/>
            <pc:sldMk cId="973473823" sldId="400"/>
            <ac:cxnSpMk id="7" creationId="{03E33613-6A1B-E0B9-6E34-C8AD9C8D495A}"/>
          </ac:cxnSpMkLst>
        </pc:cxnChg>
        <pc:cxnChg chg="add mod">
          <ac:chgData name="Tyler Ince-Ingram" userId="1550ea03-eb3f-454c-baaa-467fc3908c06" providerId="ADAL" clId="{6F1CF7D7-8A63-4517-9E0E-3C8CB2F37003}" dt="2023-01-24T22:57:07.620" v="2615" actId="164"/>
          <ac:cxnSpMkLst>
            <pc:docMk/>
            <pc:sldMk cId="973473823" sldId="400"/>
            <ac:cxnSpMk id="8" creationId="{3C351FE3-E6B0-3884-27C2-AAC15CD101D7}"/>
          </ac:cxnSpMkLst>
        </pc:cxnChg>
        <pc:cxnChg chg="add mod">
          <ac:chgData name="Tyler Ince-Ingram" userId="1550ea03-eb3f-454c-baaa-467fc3908c06" providerId="ADAL" clId="{6F1CF7D7-8A63-4517-9E0E-3C8CB2F37003}" dt="2023-01-24T22:57:07.620" v="2615" actId="164"/>
          <ac:cxnSpMkLst>
            <pc:docMk/>
            <pc:sldMk cId="973473823" sldId="400"/>
            <ac:cxnSpMk id="10" creationId="{8448308B-03B5-E7BD-70DA-FCCE83E6E1F7}"/>
          </ac:cxnSpMkLst>
        </pc:cxnChg>
        <pc:cxnChg chg="add del mod">
          <ac:chgData name="Tyler Ince-Ingram" userId="1550ea03-eb3f-454c-baaa-467fc3908c06" providerId="ADAL" clId="{6F1CF7D7-8A63-4517-9E0E-3C8CB2F37003}" dt="2023-01-24T22:57:00.814" v="2613" actId="478"/>
          <ac:cxnSpMkLst>
            <pc:docMk/>
            <pc:sldMk cId="973473823" sldId="400"/>
            <ac:cxnSpMk id="11" creationId="{72848198-04CB-FE0D-918E-1582D78CD8AB}"/>
          </ac:cxnSpMkLst>
        </pc:cxnChg>
        <pc:cxnChg chg="add del mod">
          <ac:chgData name="Tyler Ince-Ingram" userId="1550ea03-eb3f-454c-baaa-467fc3908c06" providerId="ADAL" clId="{6F1CF7D7-8A63-4517-9E0E-3C8CB2F37003}" dt="2023-01-24T22:57:02.967" v="2614" actId="478"/>
          <ac:cxnSpMkLst>
            <pc:docMk/>
            <pc:sldMk cId="973473823" sldId="400"/>
            <ac:cxnSpMk id="14" creationId="{13F01594-D6E0-D618-3994-AA417B03E4BE}"/>
          </ac:cxnSpMkLst>
        </pc:cxnChg>
      </pc:sldChg>
      <pc:sldChg chg="add del">
        <pc:chgData name="Tyler Ince-Ingram" userId="1550ea03-eb3f-454c-baaa-467fc3908c06" providerId="ADAL" clId="{6F1CF7D7-8A63-4517-9E0E-3C8CB2F37003}" dt="2023-01-25T18:34:49.747" v="7174" actId="47"/>
        <pc:sldMkLst>
          <pc:docMk/>
          <pc:sldMk cId="2662464940" sldId="400"/>
        </pc:sldMkLst>
      </pc:sldChg>
      <pc:sldChg chg="add del">
        <pc:chgData name="Tyler Ince-Ingram" userId="1550ea03-eb3f-454c-baaa-467fc3908c06" providerId="ADAL" clId="{6F1CF7D7-8A63-4517-9E0E-3C8CB2F37003}" dt="2023-01-25T02:32:07.200" v="4955" actId="47"/>
        <pc:sldMkLst>
          <pc:docMk/>
          <pc:sldMk cId="632535796" sldId="401"/>
        </pc:sldMkLst>
      </pc:sldChg>
      <pc:sldChg chg="addSp delSp modSp add mod modAnim">
        <pc:chgData name="Tyler Ince-Ingram" userId="1550ea03-eb3f-454c-baaa-467fc3908c06" providerId="ADAL" clId="{6F1CF7D7-8A63-4517-9E0E-3C8CB2F37003}" dt="2023-01-26T06:04:01.491" v="11700"/>
        <pc:sldMkLst>
          <pc:docMk/>
          <pc:sldMk cId="3482348284" sldId="401"/>
        </pc:sldMkLst>
        <pc:spChg chg="del">
          <ac:chgData name="Tyler Ince-Ingram" userId="1550ea03-eb3f-454c-baaa-467fc3908c06" providerId="ADAL" clId="{6F1CF7D7-8A63-4517-9E0E-3C8CB2F37003}" dt="2023-01-25T03:46:16.623" v="6440" actId="478"/>
          <ac:spMkLst>
            <pc:docMk/>
            <pc:sldMk cId="3482348284" sldId="401"/>
            <ac:spMk id="3" creationId="{70D40071-FF93-8D27-6DD5-CF6388EE1BC9}"/>
          </ac:spMkLst>
        </pc:spChg>
        <pc:spChg chg="add del">
          <ac:chgData name="Tyler Ince-Ingram" userId="1550ea03-eb3f-454c-baaa-467fc3908c06" providerId="ADAL" clId="{6F1CF7D7-8A63-4517-9E0E-3C8CB2F37003}" dt="2023-01-26T05:52:51.373" v="11651" actId="478"/>
          <ac:spMkLst>
            <pc:docMk/>
            <pc:sldMk cId="3482348284" sldId="401"/>
            <ac:spMk id="3" creationId="{78472D0C-10DE-CDC4-8D79-C069B2943144}"/>
          </ac:spMkLst>
        </pc:spChg>
        <pc:spChg chg="add del">
          <ac:chgData name="Tyler Ince-Ingram" userId="1550ea03-eb3f-454c-baaa-467fc3908c06" providerId="ADAL" clId="{6F1CF7D7-8A63-4517-9E0E-3C8CB2F37003}" dt="2023-01-25T18:52:15.536" v="7502" actId="478"/>
          <ac:spMkLst>
            <pc:docMk/>
            <pc:sldMk cId="3482348284" sldId="401"/>
            <ac:spMk id="3" creationId="{8F5B55A1-8141-5E4F-2ACD-F438F5AE9D3C}"/>
          </ac:spMkLst>
        </pc:spChg>
        <pc:spChg chg="mod topLvl">
          <ac:chgData name="Tyler Ince-Ingram" userId="1550ea03-eb3f-454c-baaa-467fc3908c06" providerId="ADAL" clId="{6F1CF7D7-8A63-4517-9E0E-3C8CB2F37003}" dt="2023-01-25T19:04:27.749" v="7707" actId="164"/>
          <ac:spMkLst>
            <pc:docMk/>
            <pc:sldMk cId="3482348284" sldId="401"/>
            <ac:spMk id="7" creationId="{13091F57-C12F-C5D1-16DD-8A7601EE6364}"/>
          </ac:spMkLst>
        </pc:spChg>
        <pc:spChg chg="add mod topLvl">
          <ac:chgData name="Tyler Ince-Ingram" userId="1550ea03-eb3f-454c-baaa-467fc3908c06" providerId="ADAL" clId="{6F1CF7D7-8A63-4517-9E0E-3C8CB2F37003}" dt="2023-01-25T19:04:27.749" v="7707" actId="164"/>
          <ac:spMkLst>
            <pc:docMk/>
            <pc:sldMk cId="3482348284" sldId="401"/>
            <ac:spMk id="10" creationId="{9E284941-6C3B-FC6C-99E6-047E67604EE1}"/>
          </ac:spMkLst>
        </pc:spChg>
        <pc:spChg chg="add mod">
          <ac:chgData name="Tyler Ince-Ingram" userId="1550ea03-eb3f-454c-baaa-467fc3908c06" providerId="ADAL" clId="{6F1CF7D7-8A63-4517-9E0E-3C8CB2F37003}" dt="2023-01-25T19:10:01.996" v="7797" actId="1037"/>
          <ac:spMkLst>
            <pc:docMk/>
            <pc:sldMk cId="3482348284" sldId="401"/>
            <ac:spMk id="49" creationId="{9337F667-EFA5-66E7-C5CC-F194FC2E57DD}"/>
          </ac:spMkLst>
        </pc:spChg>
        <pc:spChg chg="mod topLvl">
          <ac:chgData name="Tyler Ince-Ingram" userId="1550ea03-eb3f-454c-baaa-467fc3908c06" providerId="ADAL" clId="{6F1CF7D7-8A63-4517-9E0E-3C8CB2F37003}" dt="2023-01-25T19:10:51.572" v="7805" actId="164"/>
          <ac:spMkLst>
            <pc:docMk/>
            <pc:sldMk cId="3482348284" sldId="401"/>
            <ac:spMk id="52" creationId="{D236686D-A932-DB83-AFA5-CDF03F65C9FB}"/>
          </ac:spMkLst>
        </pc:spChg>
        <pc:spChg chg="del mod topLvl">
          <ac:chgData name="Tyler Ince-Ingram" userId="1550ea03-eb3f-454c-baaa-467fc3908c06" providerId="ADAL" clId="{6F1CF7D7-8A63-4517-9E0E-3C8CB2F37003}" dt="2023-01-25T19:06:45.985" v="7711" actId="478"/>
          <ac:spMkLst>
            <pc:docMk/>
            <pc:sldMk cId="3482348284" sldId="401"/>
            <ac:spMk id="53" creationId="{16CCA38B-C7B5-8D1E-78D0-3957999471D4}"/>
          </ac:spMkLst>
        </pc:spChg>
        <pc:spChg chg="add mod">
          <ac:chgData name="Tyler Ince-Ingram" userId="1550ea03-eb3f-454c-baaa-467fc3908c06" providerId="ADAL" clId="{6F1CF7D7-8A63-4517-9E0E-3C8CB2F37003}" dt="2023-01-25T19:10:51.572" v="7805" actId="164"/>
          <ac:spMkLst>
            <pc:docMk/>
            <pc:sldMk cId="3482348284" sldId="401"/>
            <ac:spMk id="59" creationId="{87A53422-85B4-3D79-D96E-712885B68C8D}"/>
          </ac:spMkLst>
        </pc:spChg>
        <pc:spChg chg="add mod">
          <ac:chgData name="Tyler Ince-Ingram" userId="1550ea03-eb3f-454c-baaa-467fc3908c06" providerId="ADAL" clId="{6F1CF7D7-8A63-4517-9E0E-3C8CB2F37003}" dt="2023-01-25T19:10:51.572" v="7805" actId="164"/>
          <ac:spMkLst>
            <pc:docMk/>
            <pc:sldMk cId="3482348284" sldId="401"/>
            <ac:spMk id="60" creationId="{80CAB445-986B-1A5A-F8D5-58B042C88DA9}"/>
          </ac:spMkLst>
        </pc:spChg>
        <pc:spChg chg="add mod">
          <ac:chgData name="Tyler Ince-Ingram" userId="1550ea03-eb3f-454c-baaa-467fc3908c06" providerId="ADAL" clId="{6F1CF7D7-8A63-4517-9E0E-3C8CB2F37003}" dt="2023-01-25T19:09:57.624" v="7792" actId="1037"/>
          <ac:spMkLst>
            <pc:docMk/>
            <pc:sldMk cId="3482348284" sldId="401"/>
            <ac:spMk id="61" creationId="{CF942094-A740-1A46-101A-623DFAE8DF60}"/>
          </ac:spMkLst>
        </pc:spChg>
        <pc:grpChg chg="add del mod">
          <ac:chgData name="Tyler Ince-Ingram" userId="1550ea03-eb3f-454c-baaa-467fc3908c06" providerId="ADAL" clId="{6F1CF7D7-8A63-4517-9E0E-3C8CB2F37003}" dt="2023-01-25T18:54:25.183" v="7505" actId="165"/>
          <ac:grpSpMkLst>
            <pc:docMk/>
            <pc:sldMk cId="3482348284" sldId="401"/>
            <ac:grpSpMk id="6" creationId="{5141FA06-2060-5901-2782-3385FE44158D}"/>
          </ac:grpSpMkLst>
        </pc:grpChg>
        <pc:grpChg chg="add del mod">
          <ac:chgData name="Tyler Ince-Ingram" userId="1550ea03-eb3f-454c-baaa-467fc3908c06" providerId="ADAL" clId="{6F1CF7D7-8A63-4517-9E0E-3C8CB2F37003}" dt="2023-01-25T19:04:19.343" v="7705" actId="165"/>
          <ac:grpSpMkLst>
            <pc:docMk/>
            <pc:sldMk cId="3482348284" sldId="401"/>
            <ac:grpSpMk id="48" creationId="{713B6DA0-6693-32B6-6DD0-39F4627F5799}"/>
          </ac:grpSpMkLst>
        </pc:grpChg>
        <pc:grpChg chg="add mod">
          <ac:chgData name="Tyler Ince-Ingram" userId="1550ea03-eb3f-454c-baaa-467fc3908c06" providerId="ADAL" clId="{6F1CF7D7-8A63-4517-9E0E-3C8CB2F37003}" dt="2023-01-25T19:10:09.049" v="7801" actId="1037"/>
          <ac:grpSpMkLst>
            <pc:docMk/>
            <pc:sldMk cId="3482348284" sldId="401"/>
            <ac:grpSpMk id="50" creationId="{078C6C7C-9DFB-0F5C-0D76-F8BCB9BD4031}"/>
          </ac:grpSpMkLst>
        </pc:grpChg>
        <pc:grpChg chg="add del mod">
          <ac:chgData name="Tyler Ince-Ingram" userId="1550ea03-eb3f-454c-baaa-467fc3908c06" providerId="ADAL" clId="{6F1CF7D7-8A63-4517-9E0E-3C8CB2F37003}" dt="2023-01-25T19:06:36.217" v="7710" actId="165"/>
          <ac:grpSpMkLst>
            <pc:docMk/>
            <pc:sldMk cId="3482348284" sldId="401"/>
            <ac:grpSpMk id="51" creationId="{214CD88C-2FC6-68B3-8DFC-54CC44E7D6A4}"/>
          </ac:grpSpMkLst>
        </pc:grpChg>
        <pc:grpChg chg="add mod">
          <ac:chgData name="Tyler Ince-Ingram" userId="1550ea03-eb3f-454c-baaa-467fc3908c06" providerId="ADAL" clId="{6F1CF7D7-8A63-4517-9E0E-3C8CB2F37003}" dt="2023-01-25T19:10:51.572" v="7805" actId="164"/>
          <ac:grpSpMkLst>
            <pc:docMk/>
            <pc:sldMk cId="3482348284" sldId="401"/>
            <ac:grpSpMk id="62" creationId="{2E7FDA8F-0128-4DF9-1144-D1EA43C0A3BE}"/>
          </ac:grpSpMkLst>
        </pc:grpChg>
        <pc:picChg chg="mod">
          <ac:chgData name="Tyler Ince-Ingram" userId="1550ea03-eb3f-454c-baaa-467fc3908c06" providerId="ADAL" clId="{6F1CF7D7-8A63-4517-9E0E-3C8CB2F37003}" dt="2023-01-25T18:36:38.309" v="7175" actId="1076"/>
          <ac:picMkLst>
            <pc:docMk/>
            <pc:sldMk cId="3482348284" sldId="401"/>
            <ac:picMk id="2" creationId="{7718B42C-6444-2199-B51A-2D1E4D43793D}"/>
          </ac:picMkLst>
        </pc:picChg>
        <pc:picChg chg="del mod topLvl">
          <ac:chgData name="Tyler Ince-Ingram" userId="1550ea03-eb3f-454c-baaa-467fc3908c06" providerId="ADAL" clId="{6F1CF7D7-8A63-4517-9E0E-3C8CB2F37003}" dt="2023-01-25T18:54:29.441" v="7506" actId="478"/>
          <ac:picMkLst>
            <pc:docMk/>
            <pc:sldMk cId="3482348284" sldId="401"/>
            <ac:picMk id="9" creationId="{B2AE2A7C-BE26-7C84-044D-05D41D8C25FD}"/>
          </ac:picMkLst>
        </pc:picChg>
        <pc:cxnChg chg="add mod topLvl">
          <ac:chgData name="Tyler Ince-Ingram" userId="1550ea03-eb3f-454c-baaa-467fc3908c06" providerId="ADAL" clId="{6F1CF7D7-8A63-4517-9E0E-3C8CB2F37003}" dt="2023-01-25T19:04:27.749" v="7707" actId="164"/>
          <ac:cxnSpMkLst>
            <pc:docMk/>
            <pc:sldMk cId="3482348284" sldId="401"/>
            <ac:cxnSpMk id="13" creationId="{4A93B27B-E505-B37C-46C1-9A0962CB03FF}"/>
          </ac:cxnSpMkLst>
        </pc:cxnChg>
        <pc:cxnChg chg="add mod topLvl">
          <ac:chgData name="Tyler Ince-Ingram" userId="1550ea03-eb3f-454c-baaa-467fc3908c06" providerId="ADAL" clId="{6F1CF7D7-8A63-4517-9E0E-3C8CB2F37003}" dt="2023-01-25T19:04:27.749" v="7707" actId="164"/>
          <ac:cxnSpMkLst>
            <pc:docMk/>
            <pc:sldMk cId="3482348284" sldId="401"/>
            <ac:cxnSpMk id="15" creationId="{ADBE4B24-C3A4-6087-3573-CB9F58761C9B}"/>
          </ac:cxnSpMkLst>
        </pc:cxnChg>
        <pc:cxnChg chg="add mod topLvl">
          <ac:chgData name="Tyler Ince-Ingram" userId="1550ea03-eb3f-454c-baaa-467fc3908c06" providerId="ADAL" clId="{6F1CF7D7-8A63-4517-9E0E-3C8CB2F37003}" dt="2023-01-25T19:04:27.749" v="7707" actId="164"/>
          <ac:cxnSpMkLst>
            <pc:docMk/>
            <pc:sldMk cId="3482348284" sldId="401"/>
            <ac:cxnSpMk id="16" creationId="{4755F0DC-6F44-8344-79AD-534B55F83B97}"/>
          </ac:cxnSpMkLst>
        </pc:cxnChg>
        <pc:cxnChg chg="add del mod">
          <ac:chgData name="Tyler Ince-Ingram" userId="1550ea03-eb3f-454c-baaa-467fc3908c06" providerId="ADAL" clId="{6F1CF7D7-8A63-4517-9E0E-3C8CB2F37003}" dt="2023-01-25T18:59:09.635" v="7552" actId="478"/>
          <ac:cxnSpMkLst>
            <pc:docMk/>
            <pc:sldMk cId="3482348284" sldId="401"/>
            <ac:cxnSpMk id="18" creationId="{4163553E-8879-4111-30D1-209E908B7026}"/>
          </ac:cxnSpMkLst>
        </pc:cxnChg>
        <pc:cxnChg chg="add del mod">
          <ac:chgData name="Tyler Ince-Ingram" userId="1550ea03-eb3f-454c-baaa-467fc3908c06" providerId="ADAL" clId="{6F1CF7D7-8A63-4517-9E0E-3C8CB2F37003}" dt="2023-01-25T18:59:10.400" v="7553" actId="478"/>
          <ac:cxnSpMkLst>
            <pc:docMk/>
            <pc:sldMk cId="3482348284" sldId="401"/>
            <ac:cxnSpMk id="22" creationId="{1D9A206D-E125-BED8-645E-57364692A3C9}"/>
          </ac:cxnSpMkLst>
        </pc:cxnChg>
        <pc:cxnChg chg="add mod topLvl">
          <ac:chgData name="Tyler Ince-Ingram" userId="1550ea03-eb3f-454c-baaa-467fc3908c06" providerId="ADAL" clId="{6F1CF7D7-8A63-4517-9E0E-3C8CB2F37003}" dt="2023-01-25T19:04:27.749" v="7707" actId="164"/>
          <ac:cxnSpMkLst>
            <pc:docMk/>
            <pc:sldMk cId="3482348284" sldId="401"/>
            <ac:cxnSpMk id="46" creationId="{AE473A5C-310D-EB2B-13E1-AC1AB7C2D827}"/>
          </ac:cxnSpMkLst>
        </pc:cxnChg>
        <pc:cxnChg chg="add mod topLvl">
          <ac:chgData name="Tyler Ince-Ingram" userId="1550ea03-eb3f-454c-baaa-467fc3908c06" providerId="ADAL" clId="{6F1CF7D7-8A63-4517-9E0E-3C8CB2F37003}" dt="2023-01-25T19:04:27.749" v="7707" actId="164"/>
          <ac:cxnSpMkLst>
            <pc:docMk/>
            <pc:sldMk cId="3482348284" sldId="401"/>
            <ac:cxnSpMk id="47" creationId="{525259CE-4CB6-3014-EE6A-384F5D32F90B}"/>
          </ac:cxnSpMkLst>
        </pc:cxnChg>
        <pc:cxnChg chg="del mod topLvl">
          <ac:chgData name="Tyler Ince-Ingram" userId="1550ea03-eb3f-454c-baaa-467fc3908c06" providerId="ADAL" clId="{6F1CF7D7-8A63-4517-9E0E-3C8CB2F37003}" dt="2023-01-25T19:06:45.985" v="7711" actId="478"/>
          <ac:cxnSpMkLst>
            <pc:docMk/>
            <pc:sldMk cId="3482348284" sldId="401"/>
            <ac:cxnSpMk id="54" creationId="{E67405F9-2850-FFBE-3AE8-FD5DF76C05C5}"/>
          </ac:cxnSpMkLst>
        </pc:cxnChg>
        <pc:cxnChg chg="del mod topLvl">
          <ac:chgData name="Tyler Ince-Ingram" userId="1550ea03-eb3f-454c-baaa-467fc3908c06" providerId="ADAL" clId="{6F1CF7D7-8A63-4517-9E0E-3C8CB2F37003}" dt="2023-01-25T19:06:45.985" v="7711" actId="478"/>
          <ac:cxnSpMkLst>
            <pc:docMk/>
            <pc:sldMk cId="3482348284" sldId="401"/>
            <ac:cxnSpMk id="55" creationId="{3EBBB31D-E507-E9EA-92DC-275D1E98A724}"/>
          </ac:cxnSpMkLst>
        </pc:cxnChg>
        <pc:cxnChg chg="del mod topLvl">
          <ac:chgData name="Tyler Ince-Ingram" userId="1550ea03-eb3f-454c-baaa-467fc3908c06" providerId="ADAL" clId="{6F1CF7D7-8A63-4517-9E0E-3C8CB2F37003}" dt="2023-01-25T19:06:45.985" v="7711" actId="478"/>
          <ac:cxnSpMkLst>
            <pc:docMk/>
            <pc:sldMk cId="3482348284" sldId="401"/>
            <ac:cxnSpMk id="56" creationId="{35DDBA2A-E13D-7E3C-B866-1914CB5C6881}"/>
          </ac:cxnSpMkLst>
        </pc:cxnChg>
        <pc:cxnChg chg="del mod topLvl">
          <ac:chgData name="Tyler Ince-Ingram" userId="1550ea03-eb3f-454c-baaa-467fc3908c06" providerId="ADAL" clId="{6F1CF7D7-8A63-4517-9E0E-3C8CB2F37003}" dt="2023-01-25T19:06:45.985" v="7711" actId="478"/>
          <ac:cxnSpMkLst>
            <pc:docMk/>
            <pc:sldMk cId="3482348284" sldId="401"/>
            <ac:cxnSpMk id="57" creationId="{0904BA5B-A9AA-95E9-D917-6DD5D574978E}"/>
          </ac:cxnSpMkLst>
        </pc:cxnChg>
        <pc:cxnChg chg="del mod topLvl">
          <ac:chgData name="Tyler Ince-Ingram" userId="1550ea03-eb3f-454c-baaa-467fc3908c06" providerId="ADAL" clId="{6F1CF7D7-8A63-4517-9E0E-3C8CB2F37003}" dt="2023-01-25T19:06:45.985" v="7711" actId="478"/>
          <ac:cxnSpMkLst>
            <pc:docMk/>
            <pc:sldMk cId="3482348284" sldId="401"/>
            <ac:cxnSpMk id="58" creationId="{D90A8438-8439-4585-7137-79D871E52491}"/>
          </ac:cxnSpMkLst>
        </pc:cxnChg>
      </pc:sldChg>
      <pc:sldChg chg="addSp delSp modSp add mod delAnim modAnim modNotesTx">
        <pc:chgData name="Tyler Ince-Ingram" userId="1550ea03-eb3f-454c-baaa-467fc3908c06" providerId="ADAL" clId="{6F1CF7D7-8A63-4517-9E0E-3C8CB2F37003}" dt="2023-01-26T05:55:55.938" v="11691"/>
        <pc:sldMkLst>
          <pc:docMk/>
          <pc:sldMk cId="548252108" sldId="402"/>
        </pc:sldMkLst>
        <pc:spChg chg="mod topLvl">
          <ac:chgData name="Tyler Ince-Ingram" userId="1550ea03-eb3f-454c-baaa-467fc3908c06" providerId="ADAL" clId="{6F1CF7D7-8A63-4517-9E0E-3C8CB2F37003}" dt="2023-01-25T20:39:48.833" v="8841" actId="1036"/>
          <ac:spMkLst>
            <pc:docMk/>
            <pc:sldMk cId="548252108" sldId="402"/>
            <ac:spMk id="6" creationId="{1EB968D8-3306-1EAB-6866-FCEBEE77CECE}"/>
          </ac:spMkLst>
        </pc:spChg>
        <pc:spChg chg="add mod">
          <ac:chgData name="Tyler Ince-Ingram" userId="1550ea03-eb3f-454c-baaa-467fc3908c06" providerId="ADAL" clId="{6F1CF7D7-8A63-4517-9E0E-3C8CB2F37003}" dt="2023-01-25T20:39:48.833" v="8841" actId="1036"/>
          <ac:spMkLst>
            <pc:docMk/>
            <pc:sldMk cId="548252108" sldId="402"/>
            <ac:spMk id="9" creationId="{21C17DDD-E46E-72AF-EC4C-9A0B285600EA}"/>
          </ac:spMkLst>
        </pc:spChg>
        <pc:spChg chg="add del mod">
          <ac:chgData name="Tyler Ince-Ingram" userId="1550ea03-eb3f-454c-baaa-467fc3908c06" providerId="ADAL" clId="{6F1CF7D7-8A63-4517-9E0E-3C8CB2F37003}" dt="2023-01-25T20:36:53.802" v="8685" actId="478"/>
          <ac:spMkLst>
            <pc:docMk/>
            <pc:sldMk cId="548252108" sldId="402"/>
            <ac:spMk id="10" creationId="{A499ADA6-86D6-A33C-4F2B-AB395763BBE5}"/>
          </ac:spMkLst>
        </pc:spChg>
        <pc:spChg chg="add mod">
          <ac:chgData name="Tyler Ince-Ingram" userId="1550ea03-eb3f-454c-baaa-467fc3908c06" providerId="ADAL" clId="{6F1CF7D7-8A63-4517-9E0E-3C8CB2F37003}" dt="2023-01-25T20:37:53.538" v="8693" actId="164"/>
          <ac:spMkLst>
            <pc:docMk/>
            <pc:sldMk cId="548252108" sldId="402"/>
            <ac:spMk id="12" creationId="{B5EB2CF8-FAE0-340B-108A-74FB3404FDF1}"/>
          </ac:spMkLst>
        </pc:spChg>
        <pc:spChg chg="add mod">
          <ac:chgData name="Tyler Ince-Ingram" userId="1550ea03-eb3f-454c-baaa-467fc3908c06" providerId="ADAL" clId="{6F1CF7D7-8A63-4517-9E0E-3C8CB2F37003}" dt="2023-01-25T20:37:53.538" v="8693" actId="164"/>
          <ac:spMkLst>
            <pc:docMk/>
            <pc:sldMk cId="548252108" sldId="402"/>
            <ac:spMk id="13" creationId="{049DEB89-6181-7FDF-48C3-2BDC4C5B1BA6}"/>
          </ac:spMkLst>
        </pc:spChg>
        <pc:spChg chg="add mod">
          <ac:chgData name="Tyler Ince-Ingram" userId="1550ea03-eb3f-454c-baaa-467fc3908c06" providerId="ADAL" clId="{6F1CF7D7-8A63-4517-9E0E-3C8CB2F37003}" dt="2023-01-25T20:37:53.538" v="8693" actId="164"/>
          <ac:spMkLst>
            <pc:docMk/>
            <pc:sldMk cId="548252108" sldId="402"/>
            <ac:spMk id="14" creationId="{AB32B0D0-6A63-F11F-9F26-4CCE2BA59B70}"/>
          </ac:spMkLst>
        </pc:spChg>
        <pc:spChg chg="add mod">
          <ac:chgData name="Tyler Ince-Ingram" userId="1550ea03-eb3f-454c-baaa-467fc3908c06" providerId="ADAL" clId="{6F1CF7D7-8A63-4517-9E0E-3C8CB2F37003}" dt="2023-01-25T20:37:53.538" v="8693" actId="164"/>
          <ac:spMkLst>
            <pc:docMk/>
            <pc:sldMk cId="548252108" sldId="402"/>
            <ac:spMk id="15" creationId="{C5037C06-85C7-7153-004F-0B72B0877919}"/>
          </ac:spMkLst>
        </pc:spChg>
        <pc:spChg chg="add mod">
          <ac:chgData name="Tyler Ince-Ingram" userId="1550ea03-eb3f-454c-baaa-467fc3908c06" providerId="ADAL" clId="{6F1CF7D7-8A63-4517-9E0E-3C8CB2F37003}" dt="2023-01-25T20:39:59.523" v="8847" actId="1038"/>
          <ac:spMkLst>
            <pc:docMk/>
            <pc:sldMk cId="548252108" sldId="402"/>
            <ac:spMk id="17" creationId="{D8C4B9B4-3B3D-8BA7-E8AD-8B7B56C57729}"/>
          </ac:spMkLst>
        </pc:spChg>
        <pc:spChg chg="add mod">
          <ac:chgData name="Tyler Ince-Ingram" userId="1550ea03-eb3f-454c-baaa-467fc3908c06" providerId="ADAL" clId="{6F1CF7D7-8A63-4517-9E0E-3C8CB2F37003}" dt="2023-01-26T05:55:28.395" v="11688" actId="1076"/>
          <ac:spMkLst>
            <pc:docMk/>
            <pc:sldMk cId="548252108" sldId="402"/>
            <ac:spMk id="18" creationId="{6AC7533D-AE3B-25E0-76D1-B2E071853667}"/>
          </ac:spMkLst>
        </pc:spChg>
        <pc:spChg chg="add mod">
          <ac:chgData name="Tyler Ince-Ingram" userId="1550ea03-eb3f-454c-baaa-467fc3908c06" providerId="ADAL" clId="{6F1CF7D7-8A63-4517-9E0E-3C8CB2F37003}" dt="2023-01-25T20:42:53.541" v="8877" actId="164"/>
          <ac:spMkLst>
            <pc:docMk/>
            <pc:sldMk cId="548252108" sldId="402"/>
            <ac:spMk id="19" creationId="{92ABF9F0-E3E5-BAA1-EC17-06D685A71CE4}"/>
          </ac:spMkLst>
        </pc:spChg>
        <pc:spChg chg="add mod">
          <ac:chgData name="Tyler Ince-Ingram" userId="1550ea03-eb3f-454c-baaa-467fc3908c06" providerId="ADAL" clId="{6F1CF7D7-8A63-4517-9E0E-3C8CB2F37003}" dt="2023-01-25T20:42:53.541" v="8877" actId="164"/>
          <ac:spMkLst>
            <pc:docMk/>
            <pc:sldMk cId="548252108" sldId="402"/>
            <ac:spMk id="20" creationId="{705719D9-B17C-AB26-CA7D-99686640D812}"/>
          </ac:spMkLst>
        </pc:spChg>
        <pc:spChg chg="add mod">
          <ac:chgData name="Tyler Ince-Ingram" userId="1550ea03-eb3f-454c-baaa-467fc3908c06" providerId="ADAL" clId="{6F1CF7D7-8A63-4517-9E0E-3C8CB2F37003}" dt="2023-01-26T05:55:32.596" v="11689" actId="1076"/>
          <ac:spMkLst>
            <pc:docMk/>
            <pc:sldMk cId="548252108" sldId="402"/>
            <ac:spMk id="21" creationId="{D789C82D-1BBB-F06F-DCA2-94FCEC5E140D}"/>
          </ac:spMkLst>
        </pc:spChg>
        <pc:spChg chg="mod">
          <ac:chgData name="Tyler Ince-Ingram" userId="1550ea03-eb3f-454c-baaa-467fc3908c06" providerId="ADAL" clId="{6F1CF7D7-8A63-4517-9E0E-3C8CB2F37003}" dt="2023-01-26T05:55:08.890" v="11685" actId="20577"/>
          <ac:spMkLst>
            <pc:docMk/>
            <pc:sldMk cId="548252108" sldId="402"/>
            <ac:spMk id="30" creationId="{C593784B-659F-437A-7265-8DCCF9479FB7}"/>
          </ac:spMkLst>
        </pc:spChg>
        <pc:grpChg chg="add del mod">
          <ac:chgData name="Tyler Ince-Ingram" userId="1550ea03-eb3f-454c-baaa-467fc3908c06" providerId="ADAL" clId="{6F1CF7D7-8A63-4517-9E0E-3C8CB2F37003}" dt="2023-01-25T19:11:48.641" v="7807" actId="165"/>
          <ac:grpSpMkLst>
            <pc:docMk/>
            <pc:sldMk cId="548252108" sldId="402"/>
            <ac:grpSpMk id="2" creationId="{22CEBF5E-CC68-D977-4507-B8DC9137D25A}"/>
          </ac:grpSpMkLst>
        </pc:grpChg>
        <pc:grpChg chg="add mod">
          <ac:chgData name="Tyler Ince-Ingram" userId="1550ea03-eb3f-454c-baaa-467fc3908c06" providerId="ADAL" clId="{6F1CF7D7-8A63-4517-9E0E-3C8CB2F37003}" dt="2023-01-25T20:39:48.833" v="8841" actId="1036"/>
          <ac:grpSpMkLst>
            <pc:docMk/>
            <pc:sldMk cId="548252108" sldId="402"/>
            <ac:grpSpMk id="16" creationId="{F12BDC1F-A4C6-5101-375C-F18A7F863E79}"/>
          </ac:grpSpMkLst>
        </pc:grpChg>
        <pc:grpChg chg="add mod">
          <ac:chgData name="Tyler Ince-Ingram" userId="1550ea03-eb3f-454c-baaa-467fc3908c06" providerId="ADAL" clId="{6F1CF7D7-8A63-4517-9E0E-3C8CB2F37003}" dt="2023-01-26T05:55:23.590" v="11687" actId="1076"/>
          <ac:grpSpMkLst>
            <pc:docMk/>
            <pc:sldMk cId="548252108" sldId="402"/>
            <ac:grpSpMk id="22" creationId="{0CCE6870-727B-C990-B885-7A00DB1EE7F9}"/>
          </ac:grpSpMkLst>
        </pc:grpChg>
        <pc:picChg chg="del">
          <ac:chgData name="Tyler Ince-Ingram" userId="1550ea03-eb3f-454c-baaa-467fc3908c06" providerId="ADAL" clId="{6F1CF7D7-8A63-4517-9E0E-3C8CB2F37003}" dt="2023-01-25T03:48:43.796" v="6463" actId="478"/>
          <ac:picMkLst>
            <pc:docMk/>
            <pc:sldMk cId="548252108" sldId="402"/>
            <ac:picMk id="2" creationId="{7718B42C-6444-2199-B51A-2D1E4D43793D}"/>
          </ac:picMkLst>
        </pc:picChg>
        <pc:picChg chg="add del mod">
          <ac:chgData name="Tyler Ince-Ingram" userId="1550ea03-eb3f-454c-baaa-467fc3908c06" providerId="ADAL" clId="{6F1CF7D7-8A63-4517-9E0E-3C8CB2F37003}" dt="2023-01-26T05:54:17.706" v="11661" actId="478"/>
          <ac:picMkLst>
            <pc:docMk/>
            <pc:sldMk cId="548252108" sldId="402"/>
            <ac:picMk id="3" creationId="{538F3A95-8963-0D78-7092-AAFEFD94E9B1}"/>
          </ac:picMkLst>
        </pc:picChg>
        <pc:picChg chg="del mod topLvl">
          <ac:chgData name="Tyler Ince-Ingram" userId="1550ea03-eb3f-454c-baaa-467fc3908c06" providerId="ADAL" clId="{6F1CF7D7-8A63-4517-9E0E-3C8CB2F37003}" dt="2023-01-25T19:11:51.290" v="7808" actId="478"/>
          <ac:picMkLst>
            <pc:docMk/>
            <pc:sldMk cId="548252108" sldId="402"/>
            <ac:picMk id="7" creationId="{0CDD2060-9E16-FC10-06F0-152A8E9EBC79}"/>
          </ac:picMkLst>
        </pc:picChg>
        <pc:picChg chg="add mod ord">
          <ac:chgData name="Tyler Ince-Ingram" userId="1550ea03-eb3f-454c-baaa-467fc3908c06" providerId="ADAL" clId="{6F1CF7D7-8A63-4517-9E0E-3C8CB2F37003}" dt="2023-01-26T05:54:34.070" v="11664" actId="167"/>
          <ac:picMkLst>
            <pc:docMk/>
            <pc:sldMk cId="548252108" sldId="402"/>
            <ac:picMk id="31" creationId="{0AFCE7F1-68F8-D9BD-2EC1-DA8E86837CF9}"/>
          </ac:picMkLst>
        </pc:picChg>
        <pc:picChg chg="del">
          <ac:chgData name="Tyler Ince-Ingram" userId="1550ea03-eb3f-454c-baaa-467fc3908c06" providerId="ADAL" clId="{6F1CF7D7-8A63-4517-9E0E-3C8CB2F37003}" dt="2023-01-26T05:55:12.450" v="11686" actId="478"/>
          <ac:picMkLst>
            <pc:docMk/>
            <pc:sldMk cId="548252108" sldId="402"/>
            <ac:picMk id="32" creationId="{C0C33928-FE2B-5254-BB53-60CCB540ABEF}"/>
          </ac:picMkLst>
        </pc:picChg>
      </pc:sldChg>
      <pc:sldChg chg="addSp delSp modSp add mod delAnim modAnim modNotesTx">
        <pc:chgData name="Tyler Ince-Ingram" userId="1550ea03-eb3f-454c-baaa-467fc3908c06" providerId="ADAL" clId="{6F1CF7D7-8A63-4517-9E0E-3C8CB2F37003}" dt="2023-01-26T06:43:54.865" v="11923" actId="20577"/>
        <pc:sldMkLst>
          <pc:docMk/>
          <pc:sldMk cId="3497929753" sldId="403"/>
        </pc:sldMkLst>
        <pc:spChg chg="mod">
          <ac:chgData name="Tyler Ince-Ingram" userId="1550ea03-eb3f-454c-baaa-467fc3908c06" providerId="ADAL" clId="{6F1CF7D7-8A63-4517-9E0E-3C8CB2F37003}" dt="2023-01-26T05:57:54.907" v="11699" actId="20577"/>
          <ac:spMkLst>
            <pc:docMk/>
            <pc:sldMk cId="3497929753" sldId="403"/>
            <ac:spMk id="2" creationId="{E8B0A1DD-BF95-39F4-222C-C954601B83DE}"/>
          </ac:spMkLst>
        </pc:spChg>
        <pc:spChg chg="add mod">
          <ac:chgData name="Tyler Ince-Ingram" userId="1550ea03-eb3f-454c-baaa-467fc3908c06" providerId="ADAL" clId="{6F1CF7D7-8A63-4517-9E0E-3C8CB2F37003}" dt="2023-01-25T18:49:51.613" v="7494" actId="164"/>
          <ac:spMkLst>
            <pc:docMk/>
            <pc:sldMk cId="3497929753" sldId="403"/>
            <ac:spMk id="7" creationId="{A3AAC629-9289-0534-637B-DECF80997C0A}"/>
          </ac:spMkLst>
        </pc:spChg>
        <pc:spChg chg="add mod">
          <ac:chgData name="Tyler Ince-Ingram" userId="1550ea03-eb3f-454c-baaa-467fc3908c06" providerId="ADAL" clId="{6F1CF7D7-8A63-4517-9E0E-3C8CB2F37003}" dt="2023-01-25T18:45:19.298" v="7401" actId="1076"/>
          <ac:spMkLst>
            <pc:docMk/>
            <pc:sldMk cId="3497929753" sldId="403"/>
            <ac:spMk id="9" creationId="{9623BF0B-A68B-BCCE-5924-BE7B63E7B53D}"/>
          </ac:spMkLst>
        </pc:spChg>
        <pc:spChg chg="add mod">
          <ac:chgData name="Tyler Ince-Ingram" userId="1550ea03-eb3f-454c-baaa-467fc3908c06" providerId="ADAL" clId="{6F1CF7D7-8A63-4517-9E0E-3C8CB2F37003}" dt="2023-01-25T18:49:56.191" v="7495" actId="164"/>
          <ac:spMkLst>
            <pc:docMk/>
            <pc:sldMk cId="3497929753" sldId="403"/>
            <ac:spMk id="10" creationId="{9796ABD7-F8CA-26F5-38F1-6D5970E6BF05}"/>
          </ac:spMkLst>
        </pc:spChg>
        <pc:spChg chg="add mod">
          <ac:chgData name="Tyler Ince-Ingram" userId="1550ea03-eb3f-454c-baaa-467fc3908c06" providerId="ADAL" clId="{6F1CF7D7-8A63-4517-9E0E-3C8CB2F37003}" dt="2023-01-25T18:49:24.462" v="7491" actId="20577"/>
          <ac:spMkLst>
            <pc:docMk/>
            <pc:sldMk cId="3497929753" sldId="403"/>
            <ac:spMk id="12" creationId="{30C6DD20-DFE9-82ED-22DD-E3367E7E0271}"/>
          </ac:spMkLst>
        </pc:spChg>
        <pc:spChg chg="mod">
          <ac:chgData name="Tyler Ince-Ingram" userId="1550ea03-eb3f-454c-baaa-467fc3908c06" providerId="ADAL" clId="{6F1CF7D7-8A63-4517-9E0E-3C8CB2F37003}" dt="2023-01-26T05:27:57.233" v="11622" actId="207"/>
          <ac:spMkLst>
            <pc:docMk/>
            <pc:sldMk cId="3497929753" sldId="403"/>
            <ac:spMk id="14" creationId="{21FCE43A-FA80-110B-553C-15D75C793755}"/>
          </ac:spMkLst>
        </pc:spChg>
        <pc:spChg chg="del mod">
          <ac:chgData name="Tyler Ince-Ingram" userId="1550ea03-eb3f-454c-baaa-467fc3908c06" providerId="ADAL" clId="{6F1CF7D7-8A63-4517-9E0E-3C8CB2F37003}" dt="2023-01-26T05:28:36.208" v="11623" actId="478"/>
          <ac:spMkLst>
            <pc:docMk/>
            <pc:sldMk cId="3497929753" sldId="403"/>
            <ac:spMk id="15" creationId="{3256228B-4535-A5B9-A207-EF528E67BDD7}"/>
          </ac:spMkLst>
        </pc:spChg>
        <pc:grpChg chg="add mod">
          <ac:chgData name="Tyler Ince-Ingram" userId="1550ea03-eb3f-454c-baaa-467fc3908c06" providerId="ADAL" clId="{6F1CF7D7-8A63-4517-9E0E-3C8CB2F37003}" dt="2023-01-25T18:49:51.613" v="7494" actId="164"/>
          <ac:grpSpMkLst>
            <pc:docMk/>
            <pc:sldMk cId="3497929753" sldId="403"/>
            <ac:grpSpMk id="13" creationId="{351F83A4-144F-DAA9-1986-EB1336F7CE46}"/>
          </ac:grpSpMkLst>
        </pc:grpChg>
        <pc:grpChg chg="add mod">
          <ac:chgData name="Tyler Ince-Ingram" userId="1550ea03-eb3f-454c-baaa-467fc3908c06" providerId="ADAL" clId="{6F1CF7D7-8A63-4517-9E0E-3C8CB2F37003}" dt="2023-01-25T18:49:56.191" v="7495" actId="164"/>
          <ac:grpSpMkLst>
            <pc:docMk/>
            <pc:sldMk cId="3497929753" sldId="403"/>
            <ac:grpSpMk id="16" creationId="{B7721B9B-7BD0-48CC-1EE0-3D2F33FE45E0}"/>
          </ac:grpSpMkLst>
        </pc:grpChg>
        <pc:picChg chg="del">
          <ac:chgData name="Tyler Ince-Ingram" userId="1550ea03-eb3f-454c-baaa-467fc3908c06" providerId="ADAL" clId="{6F1CF7D7-8A63-4517-9E0E-3C8CB2F37003}" dt="2023-01-25T03:49:17.267" v="6472" actId="478"/>
          <ac:picMkLst>
            <pc:docMk/>
            <pc:sldMk cId="3497929753" sldId="403"/>
            <ac:picMk id="2" creationId="{7718B42C-6444-2199-B51A-2D1E4D43793D}"/>
          </ac:picMkLst>
        </pc:picChg>
        <pc:picChg chg="add del mod">
          <ac:chgData name="Tyler Ince-Ingram" userId="1550ea03-eb3f-454c-baaa-467fc3908c06" providerId="ADAL" clId="{6F1CF7D7-8A63-4517-9E0E-3C8CB2F37003}" dt="2023-01-26T05:27:29.175" v="11618" actId="478"/>
          <ac:picMkLst>
            <pc:docMk/>
            <pc:sldMk cId="3497929753" sldId="403"/>
            <ac:picMk id="3" creationId="{064D10B7-F593-2B73-D97C-B931410FEDCE}"/>
          </ac:picMkLst>
        </pc:picChg>
        <pc:picChg chg="add del mod">
          <ac:chgData name="Tyler Ince-Ingram" userId="1550ea03-eb3f-454c-baaa-467fc3908c06" providerId="ADAL" clId="{6F1CF7D7-8A63-4517-9E0E-3C8CB2F37003}" dt="2023-01-25T18:41:23.659" v="7198" actId="478"/>
          <ac:picMkLst>
            <pc:docMk/>
            <pc:sldMk cId="3497929753" sldId="403"/>
            <ac:picMk id="6" creationId="{CDA0DC51-431F-0E93-E795-738F2074B1FE}"/>
          </ac:picMkLst>
        </pc:picChg>
        <pc:picChg chg="mod">
          <ac:chgData name="Tyler Ince-Ingram" userId="1550ea03-eb3f-454c-baaa-467fc3908c06" providerId="ADAL" clId="{6F1CF7D7-8A63-4517-9E0E-3C8CB2F37003}" dt="2023-01-26T05:52:54.395" v="11653" actId="1076"/>
          <ac:picMkLst>
            <pc:docMk/>
            <pc:sldMk cId="3497929753" sldId="403"/>
            <ac:picMk id="6" creationId="{E848AE03-C00D-81D8-7606-1F9B716B84EC}"/>
          </ac:picMkLst>
        </pc:picChg>
        <pc:picChg chg="add mod ord">
          <ac:chgData name="Tyler Ince-Ingram" userId="1550ea03-eb3f-454c-baaa-467fc3908c06" providerId="ADAL" clId="{6F1CF7D7-8A63-4517-9E0E-3C8CB2F37003}" dt="2023-01-26T05:27:41.105" v="11621" actId="14100"/>
          <ac:picMkLst>
            <pc:docMk/>
            <pc:sldMk cId="3497929753" sldId="403"/>
            <ac:picMk id="18" creationId="{F10D0EE2-701E-D30E-2DD4-A07456B0D665}"/>
          </ac:picMkLst>
        </pc:picChg>
        <pc:picChg chg="add del">
          <ac:chgData name="Tyler Ince-Ingram" userId="1550ea03-eb3f-454c-baaa-467fc3908c06" providerId="ADAL" clId="{6F1CF7D7-8A63-4517-9E0E-3C8CB2F37003}" dt="2023-01-25T18:40:04.651" v="7190" actId="478"/>
          <ac:picMkLst>
            <pc:docMk/>
            <pc:sldMk cId="3497929753" sldId="403"/>
            <ac:picMk id="1026" creationId="{7AA207E3-A2E0-7EA9-785D-D933AD75C329}"/>
          </ac:picMkLst>
        </pc:picChg>
        <pc:picChg chg="add mod">
          <ac:chgData name="Tyler Ince-Ingram" userId="1550ea03-eb3f-454c-baaa-467fc3908c06" providerId="ADAL" clId="{6F1CF7D7-8A63-4517-9E0E-3C8CB2F37003}" dt="2023-01-25T18:49:51.613" v="7494" actId="164"/>
          <ac:picMkLst>
            <pc:docMk/>
            <pc:sldMk cId="3497929753" sldId="403"/>
            <ac:picMk id="1028" creationId="{25E35EC3-A467-9AC6-950F-37DC159FFD74}"/>
          </ac:picMkLst>
        </pc:picChg>
        <pc:picChg chg="add mod">
          <ac:chgData name="Tyler Ince-Ingram" userId="1550ea03-eb3f-454c-baaa-467fc3908c06" providerId="ADAL" clId="{6F1CF7D7-8A63-4517-9E0E-3C8CB2F37003}" dt="2023-01-25T18:49:56.191" v="7495" actId="164"/>
          <ac:picMkLst>
            <pc:docMk/>
            <pc:sldMk cId="3497929753" sldId="403"/>
            <ac:picMk id="1030" creationId="{B89A52E8-FF56-5C83-A26F-F5BD04D1885C}"/>
          </ac:picMkLst>
        </pc:picChg>
      </pc:sldChg>
      <pc:sldChg chg="addSp delSp modSp add mod modTransition modNotesTx">
        <pc:chgData name="Tyler Ince-Ingram" userId="1550ea03-eb3f-454c-baaa-467fc3908c06" providerId="ADAL" clId="{6F1CF7D7-8A63-4517-9E0E-3C8CB2F37003}" dt="2023-01-25T22:18:15.924" v="9298" actId="20577"/>
        <pc:sldMkLst>
          <pc:docMk/>
          <pc:sldMk cId="772615267" sldId="404"/>
        </pc:sldMkLst>
        <pc:picChg chg="add mod modCrop">
          <ac:chgData name="Tyler Ince-Ingram" userId="1550ea03-eb3f-454c-baaa-467fc3908c06" providerId="ADAL" clId="{6F1CF7D7-8A63-4517-9E0E-3C8CB2F37003}" dt="2023-01-25T21:34:25.164" v="9166" actId="14100"/>
          <ac:picMkLst>
            <pc:docMk/>
            <pc:sldMk cId="772615267" sldId="404"/>
            <ac:picMk id="2" creationId="{8308C195-4B68-06B3-582A-7B17A207B114}"/>
          </ac:picMkLst>
        </pc:picChg>
        <pc:picChg chg="del mod modCrop">
          <ac:chgData name="Tyler Ince-Ingram" userId="1550ea03-eb3f-454c-baaa-467fc3908c06" providerId="ADAL" clId="{6F1CF7D7-8A63-4517-9E0E-3C8CB2F37003}" dt="2023-01-25T21:28:00.203" v="9150" actId="478"/>
          <ac:picMkLst>
            <pc:docMk/>
            <pc:sldMk cId="772615267" sldId="404"/>
            <ac:picMk id="7" creationId="{C7308C59-F81A-7FDB-6D60-7CFA9C281842}"/>
          </ac:picMkLst>
        </pc:picChg>
      </pc:sldChg>
      <pc:sldChg chg="del">
        <pc:chgData name="Tyler Ince-Ingram" userId="1550ea03-eb3f-454c-baaa-467fc3908c06" providerId="ADAL" clId="{6F1CF7D7-8A63-4517-9E0E-3C8CB2F37003}" dt="2023-01-26T04:20:55.607" v="11173" actId="47"/>
        <pc:sldMkLst>
          <pc:docMk/>
          <pc:sldMk cId="959040965" sldId="404"/>
        </pc:sldMkLst>
      </pc:sldChg>
    </pc:docChg>
  </pc:docChgLst>
  <pc:docChgLst>
    <pc:chgData name="Rafael Meza" userId="S::rsm19a@fsu.edu::4c6393f8-c2f8-438d-9dd9-4397ec8c9059" providerId="AD" clId="Web-{0518C836-A849-4B14-86E7-3DDC6A863428}"/>
    <pc:docChg chg="modSld">
      <pc:chgData name="Rafael Meza" userId="S::rsm19a@fsu.edu::4c6393f8-c2f8-438d-9dd9-4397ec8c9059" providerId="AD" clId="Web-{0518C836-A849-4B14-86E7-3DDC6A863428}" dt="2023-02-16T21:06:27.866" v="14" actId="1076"/>
      <pc:docMkLst>
        <pc:docMk/>
      </pc:docMkLst>
      <pc:sldChg chg="modSp">
        <pc:chgData name="Rafael Meza" userId="S::rsm19a@fsu.edu::4c6393f8-c2f8-438d-9dd9-4397ec8c9059" providerId="AD" clId="Web-{0518C836-A849-4B14-86E7-3DDC6A863428}" dt="2023-02-16T21:05:20.848" v="1" actId="20577"/>
        <pc:sldMkLst>
          <pc:docMk/>
          <pc:sldMk cId="1799507294" sldId="256"/>
        </pc:sldMkLst>
        <pc:spChg chg="mod">
          <ac:chgData name="Rafael Meza" userId="S::rsm19a@fsu.edu::4c6393f8-c2f8-438d-9dd9-4397ec8c9059" providerId="AD" clId="Web-{0518C836-A849-4B14-86E7-3DDC6A863428}" dt="2023-02-16T21:05:20.848" v="1" actId="20577"/>
          <ac:spMkLst>
            <pc:docMk/>
            <pc:sldMk cId="1799507294" sldId="256"/>
            <ac:spMk id="7" creationId="{3A22EF64-05B7-4CCE-9F0F-78D2A3E1B57F}"/>
          </ac:spMkLst>
        </pc:spChg>
      </pc:sldChg>
      <pc:sldChg chg="modSp">
        <pc:chgData name="Rafael Meza" userId="S::rsm19a@fsu.edu::4c6393f8-c2f8-438d-9dd9-4397ec8c9059" providerId="AD" clId="Web-{0518C836-A849-4B14-86E7-3DDC6A863428}" dt="2023-02-16T21:06:27.866" v="14" actId="1076"/>
        <pc:sldMkLst>
          <pc:docMk/>
          <pc:sldMk cId="731787460" sldId="404"/>
        </pc:sldMkLst>
        <pc:spChg chg="mod">
          <ac:chgData name="Rafael Meza" userId="S::rsm19a@fsu.edu::4c6393f8-c2f8-438d-9dd9-4397ec8c9059" providerId="AD" clId="Web-{0518C836-A849-4B14-86E7-3DDC6A863428}" dt="2023-02-16T21:06:27.866" v="14" actId="1076"/>
          <ac:spMkLst>
            <pc:docMk/>
            <pc:sldMk cId="731787460" sldId="404"/>
            <ac:spMk id="31" creationId="{38747C92-BF01-8F8E-7CF3-D8A73425F177}"/>
          </ac:spMkLst>
        </pc:spChg>
      </pc:sldChg>
    </pc:docChg>
  </pc:docChgLst>
  <pc:docChgLst>
    <pc:chgData name="Cole Gutknecht" userId="S::cmg18f@fsu.edu::a28868de-78fd-43e4-a6f6-635d12dc781e" providerId="AD" clId="Web-{21ABC331-4AB2-4B24-8615-144D8D870607}"/>
    <pc:docChg chg="addSld modSld modSection">
      <pc:chgData name="Cole Gutknecht" userId="S::cmg18f@fsu.edu::a28868de-78fd-43e4-a6f6-635d12dc781e" providerId="AD" clId="Web-{21ABC331-4AB2-4B24-8615-144D8D870607}" dt="2023-02-20T18:51:13.884" v="2"/>
      <pc:docMkLst>
        <pc:docMk/>
      </pc:docMkLst>
      <pc:sldChg chg="delSp new">
        <pc:chgData name="Cole Gutknecht" userId="S::cmg18f@fsu.edu::a28868de-78fd-43e4-a6f6-635d12dc781e" providerId="AD" clId="Web-{21ABC331-4AB2-4B24-8615-144D8D870607}" dt="2023-02-20T18:51:13.884" v="2"/>
        <pc:sldMkLst>
          <pc:docMk/>
          <pc:sldMk cId="3766326025" sldId="416"/>
        </pc:sldMkLst>
        <pc:spChg chg="del">
          <ac:chgData name="Cole Gutknecht" userId="S::cmg18f@fsu.edu::a28868de-78fd-43e4-a6f6-635d12dc781e" providerId="AD" clId="Web-{21ABC331-4AB2-4B24-8615-144D8D870607}" dt="2023-02-20T18:51:13.884" v="2"/>
          <ac:spMkLst>
            <pc:docMk/>
            <pc:sldMk cId="3766326025" sldId="416"/>
            <ac:spMk id="2" creationId="{4853DB97-AD59-373B-8F3C-2FECCFB1983D}"/>
          </ac:spMkLst>
        </pc:spChg>
        <pc:spChg chg="del">
          <ac:chgData name="Cole Gutknecht" userId="S::cmg18f@fsu.edu::a28868de-78fd-43e4-a6f6-635d12dc781e" providerId="AD" clId="Web-{21ABC331-4AB2-4B24-8615-144D8D870607}" dt="2023-02-20T18:51:12.211" v="1"/>
          <ac:spMkLst>
            <pc:docMk/>
            <pc:sldMk cId="3766326025" sldId="416"/>
            <ac:spMk id="5" creationId="{8F0B26AB-F774-0143-0CBF-2B17002709C4}"/>
          </ac:spMkLst>
        </pc:spChg>
      </pc:sldChg>
    </pc:docChg>
  </pc:docChgLst>
  <pc:docChgLst>
    <pc:chgData name="Tyler Ince-Ingram" userId="1550ea03-eb3f-454c-baaa-467fc3908c06" providerId="ADAL" clId="{53DFE9FC-9BF8-464B-9899-1D2D8F4E3E26}"/>
    <pc:docChg chg="undo custSel addSld delSld modSld sldOrd addSection modSection">
      <pc:chgData name="Tyler Ince-Ingram" userId="1550ea03-eb3f-454c-baaa-467fc3908c06" providerId="ADAL" clId="{53DFE9FC-9BF8-464B-9899-1D2D8F4E3E26}" dt="2023-02-28T20:48:49.083" v="1846"/>
      <pc:docMkLst>
        <pc:docMk/>
      </pc:docMkLst>
      <pc:sldChg chg="mod modShow">
        <pc:chgData name="Tyler Ince-Ingram" userId="1550ea03-eb3f-454c-baaa-467fc3908c06" providerId="ADAL" clId="{53DFE9FC-9BF8-464B-9899-1D2D8F4E3E26}" dt="2023-02-19T18:32:52.040" v="98" actId="729"/>
        <pc:sldMkLst>
          <pc:docMk/>
          <pc:sldMk cId="2426727982" sldId="281"/>
        </pc:sldMkLst>
      </pc:sldChg>
      <pc:sldChg chg="addSp delSp modSp mod modAnim modShow">
        <pc:chgData name="Tyler Ince-Ingram" userId="1550ea03-eb3f-454c-baaa-467fc3908c06" providerId="ADAL" clId="{53DFE9FC-9BF8-464B-9899-1D2D8F4E3E26}" dt="2023-02-19T18:35:31.220" v="103" actId="164"/>
        <pc:sldMkLst>
          <pc:docMk/>
          <pc:sldMk cId="91563571" sldId="300"/>
        </pc:sldMkLst>
        <pc:spChg chg="mod topLvl">
          <ac:chgData name="Tyler Ince-Ingram" userId="1550ea03-eb3f-454c-baaa-467fc3908c06" providerId="ADAL" clId="{53DFE9FC-9BF8-464B-9899-1D2D8F4E3E26}" dt="2023-02-19T18:35:31.220" v="103" actId="164"/>
          <ac:spMkLst>
            <pc:docMk/>
            <pc:sldMk cId="91563571" sldId="300"/>
            <ac:spMk id="6" creationId="{33C56957-2F2C-4625-EAAE-EE42633A59C8}"/>
          </ac:spMkLst>
        </pc:spChg>
        <pc:spChg chg="mod">
          <ac:chgData name="Tyler Ince-Ingram" userId="1550ea03-eb3f-454c-baaa-467fc3908c06" providerId="ADAL" clId="{53DFE9FC-9BF8-464B-9899-1D2D8F4E3E26}" dt="2023-02-19T18:34:19.337" v="100" actId="165"/>
          <ac:spMkLst>
            <pc:docMk/>
            <pc:sldMk cId="91563571" sldId="300"/>
            <ac:spMk id="8" creationId="{56575D97-F92E-A111-A66D-9F336036A71C}"/>
          </ac:spMkLst>
        </pc:spChg>
        <pc:spChg chg="mod">
          <ac:chgData name="Tyler Ince-Ingram" userId="1550ea03-eb3f-454c-baaa-467fc3908c06" providerId="ADAL" clId="{53DFE9FC-9BF8-464B-9899-1D2D8F4E3E26}" dt="2023-02-19T18:34:19.337" v="100" actId="165"/>
          <ac:spMkLst>
            <pc:docMk/>
            <pc:sldMk cId="91563571" sldId="300"/>
            <ac:spMk id="11" creationId="{EA5ECB34-500A-FDA5-5F7A-547F1602CA53}"/>
          </ac:spMkLst>
        </pc:spChg>
        <pc:spChg chg="mod">
          <ac:chgData name="Tyler Ince-Ingram" userId="1550ea03-eb3f-454c-baaa-467fc3908c06" providerId="ADAL" clId="{53DFE9FC-9BF8-464B-9899-1D2D8F4E3E26}" dt="2023-02-19T18:34:19.337" v="100" actId="165"/>
          <ac:spMkLst>
            <pc:docMk/>
            <pc:sldMk cId="91563571" sldId="300"/>
            <ac:spMk id="12" creationId="{8471E4EB-6340-F8D6-AE17-03A559EFD8E8}"/>
          </ac:spMkLst>
        </pc:spChg>
        <pc:spChg chg="mod">
          <ac:chgData name="Tyler Ince-Ingram" userId="1550ea03-eb3f-454c-baaa-467fc3908c06" providerId="ADAL" clId="{53DFE9FC-9BF8-464B-9899-1D2D8F4E3E26}" dt="2023-02-19T18:34:19.337" v="100" actId="165"/>
          <ac:spMkLst>
            <pc:docMk/>
            <pc:sldMk cId="91563571" sldId="300"/>
            <ac:spMk id="13" creationId="{DC49DECC-BEC8-71B9-6B6F-1106916897B0}"/>
          </ac:spMkLst>
        </pc:spChg>
        <pc:spChg chg="mod">
          <ac:chgData name="Tyler Ince-Ingram" userId="1550ea03-eb3f-454c-baaa-467fc3908c06" providerId="ADAL" clId="{53DFE9FC-9BF8-464B-9899-1D2D8F4E3E26}" dt="2023-02-19T18:34:19.337" v="100" actId="165"/>
          <ac:spMkLst>
            <pc:docMk/>
            <pc:sldMk cId="91563571" sldId="300"/>
            <ac:spMk id="14" creationId="{EC38A35D-D8A5-EFB5-A57A-9A015C23301E}"/>
          </ac:spMkLst>
        </pc:spChg>
        <pc:grpChg chg="mod">
          <ac:chgData name="Tyler Ince-Ingram" userId="1550ea03-eb3f-454c-baaa-467fc3908c06" providerId="ADAL" clId="{53DFE9FC-9BF8-464B-9899-1D2D8F4E3E26}" dt="2023-02-19T18:34:19.337" v="100" actId="165"/>
          <ac:grpSpMkLst>
            <pc:docMk/>
            <pc:sldMk cId="91563571" sldId="300"/>
            <ac:grpSpMk id="7" creationId="{7A3325FD-2424-0048-5572-CC5D7BD3820A}"/>
          </ac:grpSpMkLst>
        </pc:grpChg>
        <pc:grpChg chg="mod">
          <ac:chgData name="Tyler Ince-Ingram" userId="1550ea03-eb3f-454c-baaa-467fc3908c06" providerId="ADAL" clId="{53DFE9FC-9BF8-464B-9899-1D2D8F4E3E26}" dt="2023-02-19T18:34:19.337" v="100" actId="165"/>
          <ac:grpSpMkLst>
            <pc:docMk/>
            <pc:sldMk cId="91563571" sldId="300"/>
            <ac:grpSpMk id="9" creationId="{1444B0C0-E14E-5339-07D8-8350BDB89C90}"/>
          </ac:grpSpMkLst>
        </pc:grpChg>
        <pc:grpChg chg="mod topLvl">
          <ac:chgData name="Tyler Ince-Ingram" userId="1550ea03-eb3f-454c-baaa-467fc3908c06" providerId="ADAL" clId="{53DFE9FC-9BF8-464B-9899-1D2D8F4E3E26}" dt="2023-02-19T18:35:31.220" v="103" actId="164"/>
          <ac:grpSpMkLst>
            <pc:docMk/>
            <pc:sldMk cId="91563571" sldId="300"/>
            <ac:grpSpMk id="18" creationId="{CE4F73AE-2FFA-AA9F-F3DF-EC0BFEE69606}"/>
          </ac:grpSpMkLst>
        </pc:grpChg>
        <pc:grpChg chg="del">
          <ac:chgData name="Tyler Ince-Ingram" userId="1550ea03-eb3f-454c-baaa-467fc3908c06" providerId="ADAL" clId="{53DFE9FC-9BF8-464B-9899-1D2D8F4E3E26}" dt="2023-02-19T18:34:19.337" v="100" actId="165"/>
          <ac:grpSpMkLst>
            <pc:docMk/>
            <pc:sldMk cId="91563571" sldId="300"/>
            <ac:grpSpMk id="19" creationId="{AD2D73E0-5954-824F-F9FA-4B5CEF21656A}"/>
          </ac:grpSpMkLst>
        </pc:grpChg>
        <pc:grpChg chg="add mod">
          <ac:chgData name="Tyler Ince-Ingram" userId="1550ea03-eb3f-454c-baaa-467fc3908c06" providerId="ADAL" clId="{53DFE9FC-9BF8-464B-9899-1D2D8F4E3E26}" dt="2023-02-19T18:35:31.220" v="103" actId="164"/>
          <ac:grpSpMkLst>
            <pc:docMk/>
            <pc:sldMk cId="91563571" sldId="300"/>
            <ac:grpSpMk id="20" creationId="{DFA42B8C-BB33-C4FD-9151-C052FE07AEFA}"/>
          </ac:grpSpMkLst>
        </pc:grpChg>
        <pc:picChg chg="mod topLvl">
          <ac:chgData name="Tyler Ince-Ingram" userId="1550ea03-eb3f-454c-baaa-467fc3908c06" providerId="ADAL" clId="{53DFE9FC-9BF8-464B-9899-1D2D8F4E3E26}" dt="2023-02-19T18:35:31.220" v="103" actId="164"/>
          <ac:picMkLst>
            <pc:docMk/>
            <pc:sldMk cId="91563571" sldId="300"/>
            <ac:picMk id="10" creationId="{E4B558FF-E701-010F-6D08-8A7B36311CE1}"/>
          </ac:picMkLst>
        </pc:picChg>
        <pc:picChg chg="mod topLvl">
          <ac:chgData name="Tyler Ince-Ingram" userId="1550ea03-eb3f-454c-baaa-467fc3908c06" providerId="ADAL" clId="{53DFE9FC-9BF8-464B-9899-1D2D8F4E3E26}" dt="2023-02-19T18:35:31.220" v="103" actId="164"/>
          <ac:picMkLst>
            <pc:docMk/>
            <pc:sldMk cId="91563571" sldId="300"/>
            <ac:picMk id="1026" creationId="{51EB6978-B9A6-FDA9-66E0-0C48C4A78B62}"/>
          </ac:picMkLst>
        </pc:picChg>
        <pc:inkChg chg="mod topLvl">
          <ac:chgData name="Tyler Ince-Ingram" userId="1550ea03-eb3f-454c-baaa-467fc3908c06" providerId="ADAL" clId="{53DFE9FC-9BF8-464B-9899-1D2D8F4E3E26}" dt="2023-02-19T18:35:31.220" v="103" actId="164"/>
          <ac:inkMkLst>
            <pc:docMk/>
            <pc:sldMk cId="91563571" sldId="300"/>
            <ac:inkMk id="4" creationId="{BE5E8E6B-637D-FD0A-FE3C-379278939BA0}"/>
          </ac:inkMkLst>
        </pc:inkChg>
        <pc:inkChg chg="mod topLvl">
          <ac:chgData name="Tyler Ince-Ingram" userId="1550ea03-eb3f-454c-baaa-467fc3908c06" providerId="ADAL" clId="{53DFE9FC-9BF8-464B-9899-1D2D8F4E3E26}" dt="2023-02-19T18:35:31.220" v="103" actId="164"/>
          <ac:inkMkLst>
            <pc:docMk/>
            <pc:sldMk cId="91563571" sldId="300"/>
            <ac:inkMk id="5" creationId="{AA533A5C-D1A3-E9BF-4D84-98C30A654AC9}"/>
          </ac:inkMkLst>
        </pc:inkChg>
        <pc:inkChg chg="mod topLvl">
          <ac:chgData name="Tyler Ince-Ingram" userId="1550ea03-eb3f-454c-baaa-467fc3908c06" providerId="ADAL" clId="{53DFE9FC-9BF8-464B-9899-1D2D8F4E3E26}" dt="2023-02-19T18:35:31.220" v="103" actId="164"/>
          <ac:inkMkLst>
            <pc:docMk/>
            <pc:sldMk cId="91563571" sldId="300"/>
            <ac:inkMk id="16" creationId="{0F099366-B560-A6F5-8D9B-DDB65DE7703F}"/>
          </ac:inkMkLst>
        </pc:inkChg>
        <pc:inkChg chg="mod topLvl">
          <ac:chgData name="Tyler Ince-Ingram" userId="1550ea03-eb3f-454c-baaa-467fc3908c06" providerId="ADAL" clId="{53DFE9FC-9BF8-464B-9899-1D2D8F4E3E26}" dt="2023-02-19T18:35:31.220" v="103" actId="164"/>
          <ac:inkMkLst>
            <pc:docMk/>
            <pc:sldMk cId="91563571" sldId="300"/>
            <ac:inkMk id="17" creationId="{7416E663-C299-ED7D-C81E-3F0504D8F3EB}"/>
          </ac:inkMkLst>
        </pc:inkChg>
      </pc:sldChg>
      <pc:sldChg chg="addSp modSp mod modShow">
        <pc:chgData name="Tyler Ince-Ingram" userId="1550ea03-eb3f-454c-baaa-467fc3908c06" providerId="ADAL" clId="{53DFE9FC-9BF8-464B-9899-1D2D8F4E3E26}" dt="2023-02-21T04:39:22.508" v="1692"/>
        <pc:sldMkLst>
          <pc:docMk/>
          <pc:sldMk cId="465509008" sldId="305"/>
        </pc:sldMkLst>
        <pc:spChg chg="mod">
          <ac:chgData name="Tyler Ince-Ingram" userId="1550ea03-eb3f-454c-baaa-467fc3908c06" providerId="ADAL" clId="{53DFE9FC-9BF8-464B-9899-1D2D8F4E3E26}" dt="2023-02-21T04:39:22.508" v="1692"/>
          <ac:spMkLst>
            <pc:docMk/>
            <pc:sldMk cId="465509008" sldId="305"/>
            <ac:spMk id="8" creationId="{4F4370A3-CC52-5702-FFBF-E581650CEFA3}"/>
          </ac:spMkLst>
        </pc:spChg>
        <pc:spChg chg="mod">
          <ac:chgData name="Tyler Ince-Ingram" userId="1550ea03-eb3f-454c-baaa-467fc3908c06" providerId="ADAL" clId="{53DFE9FC-9BF8-464B-9899-1D2D8F4E3E26}" dt="2023-02-21T04:39:22.508" v="1692"/>
          <ac:spMkLst>
            <pc:docMk/>
            <pc:sldMk cId="465509008" sldId="305"/>
            <ac:spMk id="16" creationId="{F4437DF1-A820-4530-C17F-BF7A874F03BD}"/>
          </ac:spMkLst>
        </pc:spChg>
        <pc:spChg chg="mod">
          <ac:chgData name="Tyler Ince-Ingram" userId="1550ea03-eb3f-454c-baaa-467fc3908c06" providerId="ADAL" clId="{53DFE9FC-9BF8-464B-9899-1D2D8F4E3E26}" dt="2023-02-21T04:39:22.508" v="1692"/>
          <ac:spMkLst>
            <pc:docMk/>
            <pc:sldMk cId="465509008" sldId="305"/>
            <ac:spMk id="18" creationId="{FCE9FABD-CA30-5FBC-6540-D9D0E683FBC3}"/>
          </ac:spMkLst>
        </pc:spChg>
        <pc:spChg chg="mod">
          <ac:chgData name="Tyler Ince-Ingram" userId="1550ea03-eb3f-454c-baaa-467fc3908c06" providerId="ADAL" clId="{53DFE9FC-9BF8-464B-9899-1D2D8F4E3E26}" dt="2023-02-21T04:39:22.508" v="1692"/>
          <ac:spMkLst>
            <pc:docMk/>
            <pc:sldMk cId="465509008" sldId="305"/>
            <ac:spMk id="19" creationId="{19829816-24F3-DAED-75CB-FE3FF316E9C2}"/>
          </ac:spMkLst>
        </pc:spChg>
        <pc:spChg chg="mod">
          <ac:chgData name="Tyler Ince-Ingram" userId="1550ea03-eb3f-454c-baaa-467fc3908c06" providerId="ADAL" clId="{53DFE9FC-9BF8-464B-9899-1D2D8F4E3E26}" dt="2023-02-21T04:39:22.508" v="1692"/>
          <ac:spMkLst>
            <pc:docMk/>
            <pc:sldMk cId="465509008" sldId="305"/>
            <ac:spMk id="20" creationId="{7A481CEC-2CA8-B32F-4202-D82EF0FB74E8}"/>
          </ac:spMkLst>
        </pc:spChg>
        <pc:spChg chg="mod">
          <ac:chgData name="Tyler Ince-Ingram" userId="1550ea03-eb3f-454c-baaa-467fc3908c06" providerId="ADAL" clId="{53DFE9FC-9BF8-464B-9899-1D2D8F4E3E26}" dt="2023-02-21T04:39:22.508" v="1692"/>
          <ac:spMkLst>
            <pc:docMk/>
            <pc:sldMk cId="465509008" sldId="305"/>
            <ac:spMk id="21" creationId="{E6412514-6891-7ABA-7573-DF91DE41EFA4}"/>
          </ac:spMkLst>
        </pc:spChg>
        <pc:grpChg chg="add mod">
          <ac:chgData name="Tyler Ince-Ingram" userId="1550ea03-eb3f-454c-baaa-467fc3908c06" providerId="ADAL" clId="{53DFE9FC-9BF8-464B-9899-1D2D8F4E3E26}" dt="2023-02-21T04:39:22.508" v="1692"/>
          <ac:grpSpMkLst>
            <pc:docMk/>
            <pc:sldMk cId="465509008" sldId="305"/>
            <ac:grpSpMk id="6" creationId="{DC5DC7BA-B776-A1EE-939C-DB2F86FEE15B}"/>
          </ac:grpSpMkLst>
        </pc:grpChg>
        <pc:grpChg chg="mod">
          <ac:chgData name="Tyler Ince-Ingram" userId="1550ea03-eb3f-454c-baaa-467fc3908c06" providerId="ADAL" clId="{53DFE9FC-9BF8-464B-9899-1D2D8F4E3E26}" dt="2023-02-21T04:39:22.508" v="1692"/>
          <ac:grpSpMkLst>
            <pc:docMk/>
            <pc:sldMk cId="465509008" sldId="305"/>
            <ac:grpSpMk id="10" creationId="{0E8E1A98-52B1-6CA9-B2E7-6ED8AD8B2763}"/>
          </ac:grpSpMkLst>
        </pc:grpChg>
        <pc:grpChg chg="mod">
          <ac:chgData name="Tyler Ince-Ingram" userId="1550ea03-eb3f-454c-baaa-467fc3908c06" providerId="ADAL" clId="{53DFE9FC-9BF8-464B-9899-1D2D8F4E3E26}" dt="2023-02-21T04:39:22.508" v="1692"/>
          <ac:grpSpMkLst>
            <pc:docMk/>
            <pc:sldMk cId="465509008" sldId="305"/>
            <ac:grpSpMk id="15" creationId="{DA0C9230-DB39-C639-CBF8-76AF316C8758}"/>
          </ac:grpSpMkLst>
        </pc:grpChg>
        <pc:grpChg chg="mod">
          <ac:chgData name="Tyler Ince-Ingram" userId="1550ea03-eb3f-454c-baaa-467fc3908c06" providerId="ADAL" clId="{53DFE9FC-9BF8-464B-9899-1D2D8F4E3E26}" dt="2023-02-21T04:39:22.508" v="1692"/>
          <ac:grpSpMkLst>
            <pc:docMk/>
            <pc:sldMk cId="465509008" sldId="305"/>
            <ac:grpSpMk id="17" creationId="{197CBC22-CF52-55F4-EC60-78D3F995FCA9}"/>
          </ac:grpSpMkLst>
        </pc:grpChg>
        <pc:picChg chg="mod">
          <ac:chgData name="Tyler Ince-Ingram" userId="1550ea03-eb3f-454c-baaa-467fc3908c06" providerId="ADAL" clId="{53DFE9FC-9BF8-464B-9899-1D2D8F4E3E26}" dt="2023-02-21T04:39:22.508" v="1692"/>
          <ac:picMkLst>
            <pc:docMk/>
            <pc:sldMk cId="465509008" sldId="305"/>
            <ac:picMk id="7" creationId="{A6D75007-9828-53AE-498F-5AF3FBD3EB22}"/>
          </ac:picMkLst>
        </pc:picChg>
        <pc:picChg chg="mod">
          <ac:chgData name="Tyler Ince-Ingram" userId="1550ea03-eb3f-454c-baaa-467fc3908c06" providerId="ADAL" clId="{53DFE9FC-9BF8-464B-9899-1D2D8F4E3E26}" dt="2023-02-21T04:39:22.508" v="1692"/>
          <ac:picMkLst>
            <pc:docMk/>
            <pc:sldMk cId="465509008" sldId="305"/>
            <ac:picMk id="9" creationId="{B608933B-D8A9-0335-A49D-DEBDF534E2A4}"/>
          </ac:picMkLst>
        </pc:picChg>
        <pc:inkChg chg="mod">
          <ac:chgData name="Tyler Ince-Ingram" userId="1550ea03-eb3f-454c-baaa-467fc3908c06" providerId="ADAL" clId="{53DFE9FC-9BF8-464B-9899-1D2D8F4E3E26}" dt="2023-02-21T04:39:22.508" v="1692"/>
          <ac:inkMkLst>
            <pc:docMk/>
            <pc:sldMk cId="465509008" sldId="305"/>
            <ac:inkMk id="11" creationId="{EFF59876-1C67-5A48-B4C8-2D0D23C785E3}"/>
          </ac:inkMkLst>
        </pc:inkChg>
        <pc:inkChg chg="mod">
          <ac:chgData name="Tyler Ince-Ingram" userId="1550ea03-eb3f-454c-baaa-467fc3908c06" providerId="ADAL" clId="{53DFE9FC-9BF8-464B-9899-1D2D8F4E3E26}" dt="2023-02-21T04:39:22.508" v="1692"/>
          <ac:inkMkLst>
            <pc:docMk/>
            <pc:sldMk cId="465509008" sldId="305"/>
            <ac:inkMk id="12" creationId="{4CA71AEE-366A-959C-0804-46F9E56DCCD5}"/>
          </ac:inkMkLst>
        </pc:inkChg>
        <pc:inkChg chg="mod">
          <ac:chgData name="Tyler Ince-Ingram" userId="1550ea03-eb3f-454c-baaa-467fc3908c06" providerId="ADAL" clId="{53DFE9FC-9BF8-464B-9899-1D2D8F4E3E26}" dt="2023-02-21T04:39:22.508" v="1692"/>
          <ac:inkMkLst>
            <pc:docMk/>
            <pc:sldMk cId="465509008" sldId="305"/>
            <ac:inkMk id="13" creationId="{9FF3E995-8950-390A-F277-EA6156232BD9}"/>
          </ac:inkMkLst>
        </pc:inkChg>
        <pc:inkChg chg="mod">
          <ac:chgData name="Tyler Ince-Ingram" userId="1550ea03-eb3f-454c-baaa-467fc3908c06" providerId="ADAL" clId="{53DFE9FC-9BF8-464B-9899-1D2D8F4E3E26}" dt="2023-02-21T04:39:22.508" v="1692"/>
          <ac:inkMkLst>
            <pc:docMk/>
            <pc:sldMk cId="465509008" sldId="305"/>
            <ac:inkMk id="14" creationId="{179F66C7-64A4-6394-BEC2-2C2D02D2BE45}"/>
          </ac:inkMkLst>
        </pc:inkChg>
      </pc:sldChg>
      <pc:sldChg chg="addSp delSp modSp add">
        <pc:chgData name="Tyler Ince-Ingram" userId="1550ea03-eb3f-454c-baaa-467fc3908c06" providerId="ADAL" clId="{53DFE9FC-9BF8-464B-9899-1D2D8F4E3E26}" dt="2023-02-19T18:58:10.552" v="335" actId="1076"/>
        <pc:sldMkLst>
          <pc:docMk/>
          <pc:sldMk cId="3855794808" sldId="306"/>
        </pc:sldMkLst>
        <pc:spChg chg="mod">
          <ac:chgData name="Tyler Ince-Ingram" userId="1550ea03-eb3f-454c-baaa-467fc3908c06" providerId="ADAL" clId="{53DFE9FC-9BF8-464B-9899-1D2D8F4E3E26}" dt="2023-02-19T18:57:35.571" v="330"/>
          <ac:spMkLst>
            <pc:docMk/>
            <pc:sldMk cId="3855794808" sldId="306"/>
            <ac:spMk id="54" creationId="{3FB9B578-1E82-8117-02ED-003273EE3F3D}"/>
          </ac:spMkLst>
        </pc:spChg>
        <pc:spChg chg="mod">
          <ac:chgData name="Tyler Ince-Ingram" userId="1550ea03-eb3f-454c-baaa-467fc3908c06" providerId="ADAL" clId="{53DFE9FC-9BF8-464B-9899-1D2D8F4E3E26}" dt="2023-02-19T18:57:35.571" v="330"/>
          <ac:spMkLst>
            <pc:docMk/>
            <pc:sldMk cId="3855794808" sldId="306"/>
            <ac:spMk id="62" creationId="{9E34759A-50BA-6086-26E0-BD722BB5F1D0}"/>
          </ac:spMkLst>
        </pc:spChg>
        <pc:spChg chg="mod">
          <ac:chgData name="Tyler Ince-Ingram" userId="1550ea03-eb3f-454c-baaa-467fc3908c06" providerId="ADAL" clId="{53DFE9FC-9BF8-464B-9899-1D2D8F4E3E26}" dt="2023-02-19T18:57:35.571" v="330"/>
          <ac:spMkLst>
            <pc:docMk/>
            <pc:sldMk cId="3855794808" sldId="306"/>
            <ac:spMk id="64" creationId="{763D9EFF-E5C4-4587-7971-5735D1C3E80D}"/>
          </ac:spMkLst>
        </pc:spChg>
        <pc:spChg chg="mod">
          <ac:chgData name="Tyler Ince-Ingram" userId="1550ea03-eb3f-454c-baaa-467fc3908c06" providerId="ADAL" clId="{53DFE9FC-9BF8-464B-9899-1D2D8F4E3E26}" dt="2023-02-19T18:57:35.571" v="330"/>
          <ac:spMkLst>
            <pc:docMk/>
            <pc:sldMk cId="3855794808" sldId="306"/>
            <ac:spMk id="65" creationId="{FA4264D0-8573-BBA9-7962-6136732A0DA7}"/>
          </ac:spMkLst>
        </pc:spChg>
        <pc:spChg chg="mod">
          <ac:chgData name="Tyler Ince-Ingram" userId="1550ea03-eb3f-454c-baaa-467fc3908c06" providerId="ADAL" clId="{53DFE9FC-9BF8-464B-9899-1D2D8F4E3E26}" dt="2023-02-19T18:57:35.571" v="330"/>
          <ac:spMkLst>
            <pc:docMk/>
            <pc:sldMk cId="3855794808" sldId="306"/>
            <ac:spMk id="66" creationId="{F609DC30-AB68-04C7-3350-D740271A647F}"/>
          </ac:spMkLst>
        </pc:spChg>
        <pc:spChg chg="mod">
          <ac:chgData name="Tyler Ince-Ingram" userId="1550ea03-eb3f-454c-baaa-467fc3908c06" providerId="ADAL" clId="{53DFE9FC-9BF8-464B-9899-1D2D8F4E3E26}" dt="2023-02-19T18:57:35.571" v="330"/>
          <ac:spMkLst>
            <pc:docMk/>
            <pc:sldMk cId="3855794808" sldId="306"/>
            <ac:spMk id="67" creationId="{09E08FB2-FA9B-9447-7603-BB36B71A8D16}"/>
          </ac:spMkLst>
        </pc:spChg>
        <pc:spChg chg="mod">
          <ac:chgData name="Tyler Ince-Ingram" userId="1550ea03-eb3f-454c-baaa-467fc3908c06" providerId="ADAL" clId="{53DFE9FC-9BF8-464B-9899-1D2D8F4E3E26}" dt="2023-02-19T18:58:10.552" v="335" actId="1076"/>
          <ac:spMkLst>
            <pc:docMk/>
            <pc:sldMk cId="3855794808" sldId="306"/>
            <ac:spMk id="70" creationId="{8BC2FA3C-0193-B8F9-10A6-2775911D822D}"/>
          </ac:spMkLst>
        </pc:spChg>
        <pc:spChg chg="mod">
          <ac:chgData name="Tyler Ince-Ingram" userId="1550ea03-eb3f-454c-baaa-467fc3908c06" providerId="ADAL" clId="{53DFE9FC-9BF8-464B-9899-1D2D8F4E3E26}" dt="2023-02-19T18:58:10.552" v="335" actId="1076"/>
          <ac:spMkLst>
            <pc:docMk/>
            <pc:sldMk cId="3855794808" sldId="306"/>
            <ac:spMk id="78" creationId="{E67F4464-7D75-FAF0-66F7-B95EBCAE22BB}"/>
          </ac:spMkLst>
        </pc:spChg>
        <pc:spChg chg="mod">
          <ac:chgData name="Tyler Ince-Ingram" userId="1550ea03-eb3f-454c-baaa-467fc3908c06" providerId="ADAL" clId="{53DFE9FC-9BF8-464B-9899-1D2D8F4E3E26}" dt="2023-02-19T18:58:10.552" v="335" actId="1076"/>
          <ac:spMkLst>
            <pc:docMk/>
            <pc:sldMk cId="3855794808" sldId="306"/>
            <ac:spMk id="80" creationId="{FE46394A-0C39-EE9B-C4DF-D581BD63AC2D}"/>
          </ac:spMkLst>
        </pc:spChg>
        <pc:spChg chg="mod">
          <ac:chgData name="Tyler Ince-Ingram" userId="1550ea03-eb3f-454c-baaa-467fc3908c06" providerId="ADAL" clId="{53DFE9FC-9BF8-464B-9899-1D2D8F4E3E26}" dt="2023-02-19T18:58:10.552" v="335" actId="1076"/>
          <ac:spMkLst>
            <pc:docMk/>
            <pc:sldMk cId="3855794808" sldId="306"/>
            <ac:spMk id="81" creationId="{8D979311-29A2-62F5-D209-61B0C2807E55}"/>
          </ac:spMkLst>
        </pc:spChg>
        <pc:spChg chg="mod">
          <ac:chgData name="Tyler Ince-Ingram" userId="1550ea03-eb3f-454c-baaa-467fc3908c06" providerId="ADAL" clId="{53DFE9FC-9BF8-464B-9899-1D2D8F4E3E26}" dt="2023-02-19T18:58:10.552" v="335" actId="1076"/>
          <ac:spMkLst>
            <pc:docMk/>
            <pc:sldMk cId="3855794808" sldId="306"/>
            <ac:spMk id="82" creationId="{789564E8-57EF-4076-D116-58AFE33F4AD0}"/>
          </ac:spMkLst>
        </pc:spChg>
        <pc:spChg chg="mod">
          <ac:chgData name="Tyler Ince-Ingram" userId="1550ea03-eb3f-454c-baaa-467fc3908c06" providerId="ADAL" clId="{53DFE9FC-9BF8-464B-9899-1D2D8F4E3E26}" dt="2023-02-19T18:58:10.552" v="335" actId="1076"/>
          <ac:spMkLst>
            <pc:docMk/>
            <pc:sldMk cId="3855794808" sldId="306"/>
            <ac:spMk id="83" creationId="{BCCCD548-AA27-D030-3820-52EAF9516430}"/>
          </ac:spMkLst>
        </pc:spChg>
        <pc:grpChg chg="add del mod">
          <ac:chgData name="Tyler Ince-Ingram" userId="1550ea03-eb3f-454c-baaa-467fc3908c06" providerId="ADAL" clId="{53DFE9FC-9BF8-464B-9899-1D2D8F4E3E26}" dt="2023-02-19T18:57:57.420" v="333" actId="478"/>
          <ac:grpSpMkLst>
            <pc:docMk/>
            <pc:sldMk cId="3855794808" sldId="306"/>
            <ac:grpSpMk id="2" creationId="{D1E9903B-0DA5-6DF1-46B4-618B68259B72}"/>
          </ac:grpSpMkLst>
        </pc:grpChg>
        <pc:grpChg chg="mod">
          <ac:chgData name="Tyler Ince-Ingram" userId="1550ea03-eb3f-454c-baaa-467fc3908c06" providerId="ADAL" clId="{53DFE9FC-9BF8-464B-9899-1D2D8F4E3E26}" dt="2023-02-19T18:57:35.571" v="330"/>
          <ac:grpSpMkLst>
            <pc:docMk/>
            <pc:sldMk cId="3855794808" sldId="306"/>
            <ac:grpSpMk id="56" creationId="{7702B780-294A-4068-DE6A-8E5010E420BD}"/>
          </ac:grpSpMkLst>
        </pc:grpChg>
        <pc:grpChg chg="mod">
          <ac:chgData name="Tyler Ince-Ingram" userId="1550ea03-eb3f-454c-baaa-467fc3908c06" providerId="ADAL" clId="{53DFE9FC-9BF8-464B-9899-1D2D8F4E3E26}" dt="2023-02-19T18:57:35.571" v="330"/>
          <ac:grpSpMkLst>
            <pc:docMk/>
            <pc:sldMk cId="3855794808" sldId="306"/>
            <ac:grpSpMk id="61" creationId="{3D9104D3-75C5-03F9-2D6C-EB1C6C63BD64}"/>
          </ac:grpSpMkLst>
        </pc:grpChg>
        <pc:grpChg chg="mod">
          <ac:chgData name="Tyler Ince-Ingram" userId="1550ea03-eb3f-454c-baaa-467fc3908c06" providerId="ADAL" clId="{53DFE9FC-9BF8-464B-9899-1D2D8F4E3E26}" dt="2023-02-19T18:57:35.571" v="330"/>
          <ac:grpSpMkLst>
            <pc:docMk/>
            <pc:sldMk cId="3855794808" sldId="306"/>
            <ac:grpSpMk id="63" creationId="{057F8147-651F-A7F2-075E-8A0F79CDBB32}"/>
          </ac:grpSpMkLst>
        </pc:grpChg>
        <pc:grpChg chg="add mod">
          <ac:chgData name="Tyler Ince-Ingram" userId="1550ea03-eb3f-454c-baaa-467fc3908c06" providerId="ADAL" clId="{53DFE9FC-9BF8-464B-9899-1D2D8F4E3E26}" dt="2023-02-19T18:58:10.552" v="335" actId="1076"/>
          <ac:grpSpMkLst>
            <pc:docMk/>
            <pc:sldMk cId="3855794808" sldId="306"/>
            <ac:grpSpMk id="68" creationId="{6947BFB8-09BB-76DA-C33E-1FEB1FA0EF62}"/>
          </ac:grpSpMkLst>
        </pc:grpChg>
        <pc:grpChg chg="mod">
          <ac:chgData name="Tyler Ince-Ingram" userId="1550ea03-eb3f-454c-baaa-467fc3908c06" providerId="ADAL" clId="{53DFE9FC-9BF8-464B-9899-1D2D8F4E3E26}" dt="2023-02-19T18:58:10.552" v="335" actId="1076"/>
          <ac:grpSpMkLst>
            <pc:docMk/>
            <pc:sldMk cId="3855794808" sldId="306"/>
            <ac:grpSpMk id="72" creationId="{7CEC649D-1513-F406-067E-03F26C93E472}"/>
          </ac:grpSpMkLst>
        </pc:grpChg>
        <pc:grpChg chg="mod">
          <ac:chgData name="Tyler Ince-Ingram" userId="1550ea03-eb3f-454c-baaa-467fc3908c06" providerId="ADAL" clId="{53DFE9FC-9BF8-464B-9899-1D2D8F4E3E26}" dt="2023-02-19T18:58:10.552" v="335" actId="1076"/>
          <ac:grpSpMkLst>
            <pc:docMk/>
            <pc:sldMk cId="3855794808" sldId="306"/>
            <ac:grpSpMk id="77" creationId="{6FA98B48-982F-4647-415E-1942E4ECD08D}"/>
          </ac:grpSpMkLst>
        </pc:grpChg>
        <pc:grpChg chg="mod">
          <ac:chgData name="Tyler Ince-Ingram" userId="1550ea03-eb3f-454c-baaa-467fc3908c06" providerId="ADAL" clId="{53DFE9FC-9BF8-464B-9899-1D2D8F4E3E26}" dt="2023-02-19T18:58:10.552" v="335" actId="1076"/>
          <ac:grpSpMkLst>
            <pc:docMk/>
            <pc:sldMk cId="3855794808" sldId="306"/>
            <ac:grpSpMk id="79" creationId="{578C0188-99FD-EAAD-07C0-8556997E33F9}"/>
          </ac:grpSpMkLst>
        </pc:grpChg>
        <pc:picChg chg="mod">
          <ac:chgData name="Tyler Ince-Ingram" userId="1550ea03-eb3f-454c-baaa-467fc3908c06" providerId="ADAL" clId="{53DFE9FC-9BF8-464B-9899-1D2D8F4E3E26}" dt="2023-02-19T18:57:35.571" v="330"/>
          <ac:picMkLst>
            <pc:docMk/>
            <pc:sldMk cId="3855794808" sldId="306"/>
            <ac:picMk id="53" creationId="{5E179801-093C-0FAD-5E72-FDCF956F62EE}"/>
          </ac:picMkLst>
        </pc:picChg>
        <pc:picChg chg="mod">
          <ac:chgData name="Tyler Ince-Ingram" userId="1550ea03-eb3f-454c-baaa-467fc3908c06" providerId="ADAL" clId="{53DFE9FC-9BF8-464B-9899-1D2D8F4E3E26}" dt="2023-02-19T18:57:35.571" v="330"/>
          <ac:picMkLst>
            <pc:docMk/>
            <pc:sldMk cId="3855794808" sldId="306"/>
            <ac:picMk id="55" creationId="{9A8EDBC4-DC4F-80B4-BAED-0DA7999D7F36}"/>
          </ac:picMkLst>
        </pc:picChg>
        <pc:picChg chg="mod">
          <ac:chgData name="Tyler Ince-Ingram" userId="1550ea03-eb3f-454c-baaa-467fc3908c06" providerId="ADAL" clId="{53DFE9FC-9BF8-464B-9899-1D2D8F4E3E26}" dt="2023-02-19T18:58:10.552" v="335" actId="1076"/>
          <ac:picMkLst>
            <pc:docMk/>
            <pc:sldMk cId="3855794808" sldId="306"/>
            <ac:picMk id="69" creationId="{0961BBFD-581C-FD7B-1397-B0F3A889BD77}"/>
          </ac:picMkLst>
        </pc:picChg>
        <pc:picChg chg="mod">
          <ac:chgData name="Tyler Ince-Ingram" userId="1550ea03-eb3f-454c-baaa-467fc3908c06" providerId="ADAL" clId="{53DFE9FC-9BF8-464B-9899-1D2D8F4E3E26}" dt="2023-02-19T18:58:10.552" v="335" actId="1076"/>
          <ac:picMkLst>
            <pc:docMk/>
            <pc:sldMk cId="3855794808" sldId="306"/>
            <ac:picMk id="71" creationId="{DD0E1F2F-22F4-1DFE-DEE1-ACB88095F9CA}"/>
          </ac:picMkLst>
        </pc:picChg>
        <pc:inkChg chg="mod">
          <ac:chgData name="Tyler Ince-Ingram" userId="1550ea03-eb3f-454c-baaa-467fc3908c06" providerId="ADAL" clId="{53DFE9FC-9BF8-464B-9899-1D2D8F4E3E26}" dt="2023-02-19T18:57:35.571" v="330"/>
          <ac:inkMkLst>
            <pc:docMk/>
            <pc:sldMk cId="3855794808" sldId="306"/>
            <ac:inkMk id="57" creationId="{4840957D-C921-DDBB-E750-AB8D6F445067}"/>
          </ac:inkMkLst>
        </pc:inkChg>
        <pc:inkChg chg="mod">
          <ac:chgData name="Tyler Ince-Ingram" userId="1550ea03-eb3f-454c-baaa-467fc3908c06" providerId="ADAL" clId="{53DFE9FC-9BF8-464B-9899-1D2D8F4E3E26}" dt="2023-02-19T18:57:35.571" v="330"/>
          <ac:inkMkLst>
            <pc:docMk/>
            <pc:sldMk cId="3855794808" sldId="306"/>
            <ac:inkMk id="58" creationId="{C0EB1172-3388-2880-2D97-7518EE580704}"/>
          </ac:inkMkLst>
        </pc:inkChg>
        <pc:inkChg chg="mod">
          <ac:chgData name="Tyler Ince-Ingram" userId="1550ea03-eb3f-454c-baaa-467fc3908c06" providerId="ADAL" clId="{53DFE9FC-9BF8-464B-9899-1D2D8F4E3E26}" dt="2023-02-19T18:57:35.571" v="330"/>
          <ac:inkMkLst>
            <pc:docMk/>
            <pc:sldMk cId="3855794808" sldId="306"/>
            <ac:inkMk id="59" creationId="{A4F8C120-9B38-CCB0-A875-840AD4726FE9}"/>
          </ac:inkMkLst>
        </pc:inkChg>
        <pc:inkChg chg="mod">
          <ac:chgData name="Tyler Ince-Ingram" userId="1550ea03-eb3f-454c-baaa-467fc3908c06" providerId="ADAL" clId="{53DFE9FC-9BF8-464B-9899-1D2D8F4E3E26}" dt="2023-02-19T18:57:35.571" v="330"/>
          <ac:inkMkLst>
            <pc:docMk/>
            <pc:sldMk cId="3855794808" sldId="306"/>
            <ac:inkMk id="60" creationId="{5968F0D1-15EE-97C6-6512-221DE773CB17}"/>
          </ac:inkMkLst>
        </pc:inkChg>
        <pc:inkChg chg="mod">
          <ac:chgData name="Tyler Ince-Ingram" userId="1550ea03-eb3f-454c-baaa-467fc3908c06" providerId="ADAL" clId="{53DFE9FC-9BF8-464B-9899-1D2D8F4E3E26}" dt="2023-02-19T18:58:10.552" v="335" actId="1076"/>
          <ac:inkMkLst>
            <pc:docMk/>
            <pc:sldMk cId="3855794808" sldId="306"/>
            <ac:inkMk id="73" creationId="{168C0F53-0F1C-E228-CD30-3BFF9AD3120E}"/>
          </ac:inkMkLst>
        </pc:inkChg>
        <pc:inkChg chg="mod">
          <ac:chgData name="Tyler Ince-Ingram" userId="1550ea03-eb3f-454c-baaa-467fc3908c06" providerId="ADAL" clId="{53DFE9FC-9BF8-464B-9899-1D2D8F4E3E26}" dt="2023-02-19T18:58:10.552" v="335" actId="1076"/>
          <ac:inkMkLst>
            <pc:docMk/>
            <pc:sldMk cId="3855794808" sldId="306"/>
            <ac:inkMk id="74" creationId="{941B5E62-EB08-0FA6-7928-5EAE0209317F}"/>
          </ac:inkMkLst>
        </pc:inkChg>
        <pc:inkChg chg="mod">
          <ac:chgData name="Tyler Ince-Ingram" userId="1550ea03-eb3f-454c-baaa-467fc3908c06" providerId="ADAL" clId="{53DFE9FC-9BF8-464B-9899-1D2D8F4E3E26}" dt="2023-02-19T18:58:10.552" v="335" actId="1076"/>
          <ac:inkMkLst>
            <pc:docMk/>
            <pc:sldMk cId="3855794808" sldId="306"/>
            <ac:inkMk id="75" creationId="{E437DAEA-51BD-E627-C3C4-F6B64E56FAFA}"/>
          </ac:inkMkLst>
        </pc:inkChg>
        <pc:inkChg chg="mod">
          <ac:chgData name="Tyler Ince-Ingram" userId="1550ea03-eb3f-454c-baaa-467fc3908c06" providerId="ADAL" clId="{53DFE9FC-9BF8-464B-9899-1D2D8F4E3E26}" dt="2023-02-19T18:58:10.552" v="335" actId="1076"/>
          <ac:inkMkLst>
            <pc:docMk/>
            <pc:sldMk cId="3855794808" sldId="306"/>
            <ac:inkMk id="76" creationId="{B1349FC4-7C29-B6EB-291B-0756E0FD21F4}"/>
          </ac:inkMkLst>
        </pc:inkChg>
      </pc:sldChg>
      <pc:sldChg chg="addSp delSp modSp add modAnim">
        <pc:chgData name="Tyler Ince-Ingram" userId="1550ea03-eb3f-454c-baaa-467fc3908c06" providerId="ADAL" clId="{53DFE9FC-9BF8-464B-9899-1D2D8F4E3E26}" dt="2023-02-21T04:44:31.276" v="1695"/>
        <pc:sldMkLst>
          <pc:docMk/>
          <pc:sldMk cId="2002824176" sldId="311"/>
        </pc:sldMkLst>
        <pc:spChg chg="mod">
          <ac:chgData name="Tyler Ince-Ingram" userId="1550ea03-eb3f-454c-baaa-467fc3908c06" providerId="ADAL" clId="{53DFE9FC-9BF8-464B-9899-1D2D8F4E3E26}" dt="2023-02-19T18:57:27.157" v="327"/>
          <ac:spMkLst>
            <pc:docMk/>
            <pc:sldMk cId="2002824176" sldId="311"/>
            <ac:spMk id="18" creationId="{737201D1-5100-2B52-6DEC-24418DD46532}"/>
          </ac:spMkLst>
        </pc:spChg>
        <pc:spChg chg="mod">
          <ac:chgData name="Tyler Ince-Ingram" userId="1550ea03-eb3f-454c-baaa-467fc3908c06" providerId="ADAL" clId="{53DFE9FC-9BF8-464B-9899-1D2D8F4E3E26}" dt="2023-02-19T18:57:27.157" v="327"/>
          <ac:spMkLst>
            <pc:docMk/>
            <pc:sldMk cId="2002824176" sldId="311"/>
            <ac:spMk id="30" creationId="{6451BE50-AEF3-B89F-6BAB-CBD3C8F430FE}"/>
          </ac:spMkLst>
        </pc:spChg>
        <pc:spChg chg="mod">
          <ac:chgData name="Tyler Ince-Ingram" userId="1550ea03-eb3f-454c-baaa-467fc3908c06" providerId="ADAL" clId="{53DFE9FC-9BF8-464B-9899-1D2D8F4E3E26}" dt="2023-02-19T18:57:27.157" v="327"/>
          <ac:spMkLst>
            <pc:docMk/>
            <pc:sldMk cId="2002824176" sldId="311"/>
            <ac:spMk id="32" creationId="{FFB089F8-C421-B0E4-3913-B9BAD9F1BEEE}"/>
          </ac:spMkLst>
        </pc:spChg>
        <pc:spChg chg="mod">
          <ac:chgData name="Tyler Ince-Ingram" userId="1550ea03-eb3f-454c-baaa-467fc3908c06" providerId="ADAL" clId="{53DFE9FC-9BF8-464B-9899-1D2D8F4E3E26}" dt="2023-02-19T18:57:27.157" v="327"/>
          <ac:spMkLst>
            <pc:docMk/>
            <pc:sldMk cId="2002824176" sldId="311"/>
            <ac:spMk id="33" creationId="{EF278BCB-2CC6-8BB7-6D36-A349EB01D960}"/>
          </ac:spMkLst>
        </pc:spChg>
        <pc:spChg chg="mod">
          <ac:chgData name="Tyler Ince-Ingram" userId="1550ea03-eb3f-454c-baaa-467fc3908c06" providerId="ADAL" clId="{53DFE9FC-9BF8-464B-9899-1D2D8F4E3E26}" dt="2023-02-19T18:57:27.157" v="327"/>
          <ac:spMkLst>
            <pc:docMk/>
            <pc:sldMk cId="2002824176" sldId="311"/>
            <ac:spMk id="34" creationId="{7A1E40C6-BED6-F2B2-C177-9C062427C4B0}"/>
          </ac:spMkLst>
        </pc:spChg>
        <pc:spChg chg="mod">
          <ac:chgData name="Tyler Ince-Ingram" userId="1550ea03-eb3f-454c-baaa-467fc3908c06" providerId="ADAL" clId="{53DFE9FC-9BF8-464B-9899-1D2D8F4E3E26}" dt="2023-02-19T18:57:27.157" v="327"/>
          <ac:spMkLst>
            <pc:docMk/>
            <pc:sldMk cId="2002824176" sldId="311"/>
            <ac:spMk id="35" creationId="{88A001F6-9327-7F19-ED4F-33C65454DAC1}"/>
          </ac:spMkLst>
        </pc:spChg>
        <pc:spChg chg="mod">
          <ac:chgData name="Tyler Ince-Ingram" userId="1550ea03-eb3f-454c-baaa-467fc3908c06" providerId="ADAL" clId="{53DFE9FC-9BF8-464B-9899-1D2D8F4E3E26}" dt="2023-02-19T18:58:24.518" v="341"/>
          <ac:spMkLst>
            <pc:docMk/>
            <pc:sldMk cId="2002824176" sldId="311"/>
            <ac:spMk id="38" creationId="{BF2F5C24-5BAA-85BA-E458-8A47135AB96A}"/>
          </ac:spMkLst>
        </pc:spChg>
        <pc:spChg chg="mod">
          <ac:chgData name="Tyler Ince-Ingram" userId="1550ea03-eb3f-454c-baaa-467fc3908c06" providerId="ADAL" clId="{53DFE9FC-9BF8-464B-9899-1D2D8F4E3E26}" dt="2023-02-19T18:58:24.518" v="341"/>
          <ac:spMkLst>
            <pc:docMk/>
            <pc:sldMk cId="2002824176" sldId="311"/>
            <ac:spMk id="46" creationId="{D2DE50BB-8472-F9B3-D9D5-CF42C319235B}"/>
          </ac:spMkLst>
        </pc:spChg>
        <pc:spChg chg="mod">
          <ac:chgData name="Tyler Ince-Ingram" userId="1550ea03-eb3f-454c-baaa-467fc3908c06" providerId="ADAL" clId="{53DFE9FC-9BF8-464B-9899-1D2D8F4E3E26}" dt="2023-02-19T18:58:24.518" v="341"/>
          <ac:spMkLst>
            <pc:docMk/>
            <pc:sldMk cId="2002824176" sldId="311"/>
            <ac:spMk id="48" creationId="{64941A97-8AC5-69CB-8EF7-FC13B06C96D3}"/>
          </ac:spMkLst>
        </pc:spChg>
        <pc:spChg chg="mod">
          <ac:chgData name="Tyler Ince-Ingram" userId="1550ea03-eb3f-454c-baaa-467fc3908c06" providerId="ADAL" clId="{53DFE9FC-9BF8-464B-9899-1D2D8F4E3E26}" dt="2023-02-19T18:58:24.518" v="341"/>
          <ac:spMkLst>
            <pc:docMk/>
            <pc:sldMk cId="2002824176" sldId="311"/>
            <ac:spMk id="49" creationId="{2D370B80-B5FC-7C72-1649-EFB8A70C0897}"/>
          </ac:spMkLst>
        </pc:spChg>
        <pc:spChg chg="mod">
          <ac:chgData name="Tyler Ince-Ingram" userId="1550ea03-eb3f-454c-baaa-467fc3908c06" providerId="ADAL" clId="{53DFE9FC-9BF8-464B-9899-1D2D8F4E3E26}" dt="2023-02-19T18:58:24.518" v="341"/>
          <ac:spMkLst>
            <pc:docMk/>
            <pc:sldMk cId="2002824176" sldId="311"/>
            <ac:spMk id="50" creationId="{3F564D99-D777-9893-C127-35805013E9F3}"/>
          </ac:spMkLst>
        </pc:spChg>
        <pc:spChg chg="mod">
          <ac:chgData name="Tyler Ince-Ingram" userId="1550ea03-eb3f-454c-baaa-467fc3908c06" providerId="ADAL" clId="{53DFE9FC-9BF8-464B-9899-1D2D8F4E3E26}" dt="2023-02-19T18:58:24.518" v="341"/>
          <ac:spMkLst>
            <pc:docMk/>
            <pc:sldMk cId="2002824176" sldId="311"/>
            <ac:spMk id="51" creationId="{2E6A2D1E-D20B-40B4-2732-42BB28444540}"/>
          </ac:spMkLst>
        </pc:spChg>
        <pc:grpChg chg="add del mod">
          <ac:chgData name="Tyler Ince-Ingram" userId="1550ea03-eb3f-454c-baaa-467fc3908c06" providerId="ADAL" clId="{53DFE9FC-9BF8-464B-9899-1D2D8F4E3E26}" dt="2023-02-19T18:58:24.035" v="340" actId="478"/>
          <ac:grpSpMkLst>
            <pc:docMk/>
            <pc:sldMk cId="2002824176" sldId="311"/>
            <ac:grpSpMk id="8" creationId="{BC9F0D72-FD67-34F8-B6D5-062763D1CCB2}"/>
          </ac:grpSpMkLst>
        </pc:grpChg>
        <pc:grpChg chg="mod">
          <ac:chgData name="Tyler Ince-Ingram" userId="1550ea03-eb3f-454c-baaa-467fc3908c06" providerId="ADAL" clId="{53DFE9FC-9BF8-464B-9899-1D2D8F4E3E26}" dt="2023-02-19T18:57:27.157" v="327"/>
          <ac:grpSpMkLst>
            <pc:docMk/>
            <pc:sldMk cId="2002824176" sldId="311"/>
            <ac:grpSpMk id="24" creationId="{6C369F0B-EE58-AAEB-0396-D189D3F93DF0}"/>
          </ac:grpSpMkLst>
        </pc:grpChg>
        <pc:grpChg chg="mod">
          <ac:chgData name="Tyler Ince-Ingram" userId="1550ea03-eb3f-454c-baaa-467fc3908c06" providerId="ADAL" clId="{53DFE9FC-9BF8-464B-9899-1D2D8F4E3E26}" dt="2023-02-19T18:57:27.157" v="327"/>
          <ac:grpSpMkLst>
            <pc:docMk/>
            <pc:sldMk cId="2002824176" sldId="311"/>
            <ac:grpSpMk id="29" creationId="{7B9FAFF3-7086-B1B9-3653-084051301980}"/>
          </ac:grpSpMkLst>
        </pc:grpChg>
        <pc:grpChg chg="mod">
          <ac:chgData name="Tyler Ince-Ingram" userId="1550ea03-eb3f-454c-baaa-467fc3908c06" providerId="ADAL" clId="{53DFE9FC-9BF8-464B-9899-1D2D8F4E3E26}" dt="2023-02-19T18:57:27.157" v="327"/>
          <ac:grpSpMkLst>
            <pc:docMk/>
            <pc:sldMk cId="2002824176" sldId="311"/>
            <ac:grpSpMk id="31" creationId="{BBDABD99-6A16-9FCC-38C3-5807382D0999}"/>
          </ac:grpSpMkLst>
        </pc:grpChg>
        <pc:grpChg chg="add mod">
          <ac:chgData name="Tyler Ince-Ingram" userId="1550ea03-eb3f-454c-baaa-467fc3908c06" providerId="ADAL" clId="{53DFE9FC-9BF8-464B-9899-1D2D8F4E3E26}" dt="2023-02-19T18:58:24.518" v="341"/>
          <ac:grpSpMkLst>
            <pc:docMk/>
            <pc:sldMk cId="2002824176" sldId="311"/>
            <ac:grpSpMk id="36" creationId="{85D0B0F7-3568-9EF5-E5F0-D02C4280E39F}"/>
          </ac:grpSpMkLst>
        </pc:grpChg>
        <pc:grpChg chg="mod">
          <ac:chgData name="Tyler Ince-Ingram" userId="1550ea03-eb3f-454c-baaa-467fc3908c06" providerId="ADAL" clId="{53DFE9FC-9BF8-464B-9899-1D2D8F4E3E26}" dt="2023-02-19T18:58:24.518" v="341"/>
          <ac:grpSpMkLst>
            <pc:docMk/>
            <pc:sldMk cId="2002824176" sldId="311"/>
            <ac:grpSpMk id="40" creationId="{422EC5FF-2DFA-C7AF-8459-A0F1A0E2FD35}"/>
          </ac:grpSpMkLst>
        </pc:grpChg>
        <pc:grpChg chg="mod">
          <ac:chgData name="Tyler Ince-Ingram" userId="1550ea03-eb3f-454c-baaa-467fc3908c06" providerId="ADAL" clId="{53DFE9FC-9BF8-464B-9899-1D2D8F4E3E26}" dt="2023-02-19T18:58:24.518" v="341"/>
          <ac:grpSpMkLst>
            <pc:docMk/>
            <pc:sldMk cId="2002824176" sldId="311"/>
            <ac:grpSpMk id="45" creationId="{0078D54B-106F-D236-18AF-3649E91616F7}"/>
          </ac:grpSpMkLst>
        </pc:grpChg>
        <pc:grpChg chg="mod">
          <ac:chgData name="Tyler Ince-Ingram" userId="1550ea03-eb3f-454c-baaa-467fc3908c06" providerId="ADAL" clId="{53DFE9FC-9BF8-464B-9899-1D2D8F4E3E26}" dt="2023-02-19T18:58:24.518" v="341"/>
          <ac:grpSpMkLst>
            <pc:docMk/>
            <pc:sldMk cId="2002824176" sldId="311"/>
            <ac:grpSpMk id="47" creationId="{63234583-6872-E3A1-4942-F53EBD691495}"/>
          </ac:grpSpMkLst>
        </pc:grpChg>
        <pc:picChg chg="mod">
          <ac:chgData name="Tyler Ince-Ingram" userId="1550ea03-eb3f-454c-baaa-467fc3908c06" providerId="ADAL" clId="{53DFE9FC-9BF8-464B-9899-1D2D8F4E3E26}" dt="2023-02-19T18:57:27.157" v="327"/>
          <ac:picMkLst>
            <pc:docMk/>
            <pc:sldMk cId="2002824176" sldId="311"/>
            <ac:picMk id="16" creationId="{2ABC4574-E4B8-BD85-4B8A-52050721BC2E}"/>
          </ac:picMkLst>
        </pc:picChg>
        <pc:picChg chg="mod">
          <ac:chgData name="Tyler Ince-Ingram" userId="1550ea03-eb3f-454c-baaa-467fc3908c06" providerId="ADAL" clId="{53DFE9FC-9BF8-464B-9899-1D2D8F4E3E26}" dt="2023-02-19T18:57:27.157" v="327"/>
          <ac:picMkLst>
            <pc:docMk/>
            <pc:sldMk cId="2002824176" sldId="311"/>
            <ac:picMk id="22" creationId="{B38D3706-1B0B-E0BF-4795-D12733764FDA}"/>
          </ac:picMkLst>
        </pc:picChg>
        <pc:picChg chg="mod">
          <ac:chgData name="Tyler Ince-Ingram" userId="1550ea03-eb3f-454c-baaa-467fc3908c06" providerId="ADAL" clId="{53DFE9FC-9BF8-464B-9899-1D2D8F4E3E26}" dt="2023-02-19T18:58:24.518" v="341"/>
          <ac:picMkLst>
            <pc:docMk/>
            <pc:sldMk cId="2002824176" sldId="311"/>
            <ac:picMk id="37" creationId="{0A9B00DE-57D2-FDBC-EBD4-721761A64036}"/>
          </ac:picMkLst>
        </pc:picChg>
        <pc:picChg chg="mod">
          <ac:chgData name="Tyler Ince-Ingram" userId="1550ea03-eb3f-454c-baaa-467fc3908c06" providerId="ADAL" clId="{53DFE9FC-9BF8-464B-9899-1D2D8F4E3E26}" dt="2023-02-19T18:58:24.518" v="341"/>
          <ac:picMkLst>
            <pc:docMk/>
            <pc:sldMk cId="2002824176" sldId="311"/>
            <ac:picMk id="39" creationId="{DCE76FF2-B538-1315-F420-40CB7156EB44}"/>
          </ac:picMkLst>
        </pc:picChg>
        <pc:inkChg chg="mod">
          <ac:chgData name="Tyler Ince-Ingram" userId="1550ea03-eb3f-454c-baaa-467fc3908c06" providerId="ADAL" clId="{53DFE9FC-9BF8-464B-9899-1D2D8F4E3E26}" dt="2023-02-19T18:57:27.157" v="327"/>
          <ac:inkMkLst>
            <pc:docMk/>
            <pc:sldMk cId="2002824176" sldId="311"/>
            <ac:inkMk id="25" creationId="{14EAD7C1-7DE1-1481-1336-294A187BCCD2}"/>
          </ac:inkMkLst>
        </pc:inkChg>
        <pc:inkChg chg="mod">
          <ac:chgData name="Tyler Ince-Ingram" userId="1550ea03-eb3f-454c-baaa-467fc3908c06" providerId="ADAL" clId="{53DFE9FC-9BF8-464B-9899-1D2D8F4E3E26}" dt="2023-02-19T18:57:27.157" v="327"/>
          <ac:inkMkLst>
            <pc:docMk/>
            <pc:sldMk cId="2002824176" sldId="311"/>
            <ac:inkMk id="26" creationId="{CDA4EB7D-E547-B449-46BF-9E45084C3A6A}"/>
          </ac:inkMkLst>
        </pc:inkChg>
        <pc:inkChg chg="mod">
          <ac:chgData name="Tyler Ince-Ingram" userId="1550ea03-eb3f-454c-baaa-467fc3908c06" providerId="ADAL" clId="{53DFE9FC-9BF8-464B-9899-1D2D8F4E3E26}" dt="2023-02-19T18:57:27.157" v="327"/>
          <ac:inkMkLst>
            <pc:docMk/>
            <pc:sldMk cId="2002824176" sldId="311"/>
            <ac:inkMk id="27" creationId="{B6B44A53-40C2-1FC6-EEB7-89D1F30204DA}"/>
          </ac:inkMkLst>
        </pc:inkChg>
        <pc:inkChg chg="mod">
          <ac:chgData name="Tyler Ince-Ingram" userId="1550ea03-eb3f-454c-baaa-467fc3908c06" providerId="ADAL" clId="{53DFE9FC-9BF8-464B-9899-1D2D8F4E3E26}" dt="2023-02-19T18:57:27.157" v="327"/>
          <ac:inkMkLst>
            <pc:docMk/>
            <pc:sldMk cId="2002824176" sldId="311"/>
            <ac:inkMk id="28" creationId="{0F34CB02-D1EE-D917-AB5E-C20D159D3D22}"/>
          </ac:inkMkLst>
        </pc:inkChg>
        <pc:inkChg chg="mod">
          <ac:chgData name="Tyler Ince-Ingram" userId="1550ea03-eb3f-454c-baaa-467fc3908c06" providerId="ADAL" clId="{53DFE9FC-9BF8-464B-9899-1D2D8F4E3E26}" dt="2023-02-19T18:58:24.518" v="341"/>
          <ac:inkMkLst>
            <pc:docMk/>
            <pc:sldMk cId="2002824176" sldId="311"/>
            <ac:inkMk id="41" creationId="{3259DA15-B413-C2E5-7FC2-617970A60F14}"/>
          </ac:inkMkLst>
        </pc:inkChg>
        <pc:inkChg chg="mod">
          <ac:chgData name="Tyler Ince-Ingram" userId="1550ea03-eb3f-454c-baaa-467fc3908c06" providerId="ADAL" clId="{53DFE9FC-9BF8-464B-9899-1D2D8F4E3E26}" dt="2023-02-19T18:58:24.518" v="341"/>
          <ac:inkMkLst>
            <pc:docMk/>
            <pc:sldMk cId="2002824176" sldId="311"/>
            <ac:inkMk id="42" creationId="{48440192-1872-0D92-E42F-C30A4CFD7A4C}"/>
          </ac:inkMkLst>
        </pc:inkChg>
        <pc:inkChg chg="mod">
          <ac:chgData name="Tyler Ince-Ingram" userId="1550ea03-eb3f-454c-baaa-467fc3908c06" providerId="ADAL" clId="{53DFE9FC-9BF8-464B-9899-1D2D8F4E3E26}" dt="2023-02-19T18:58:24.518" v="341"/>
          <ac:inkMkLst>
            <pc:docMk/>
            <pc:sldMk cId="2002824176" sldId="311"/>
            <ac:inkMk id="43" creationId="{139A7033-5ADF-5B66-D287-4E861B11DEBF}"/>
          </ac:inkMkLst>
        </pc:inkChg>
        <pc:inkChg chg="mod">
          <ac:chgData name="Tyler Ince-Ingram" userId="1550ea03-eb3f-454c-baaa-467fc3908c06" providerId="ADAL" clId="{53DFE9FC-9BF8-464B-9899-1D2D8F4E3E26}" dt="2023-02-19T18:58:24.518" v="341"/>
          <ac:inkMkLst>
            <pc:docMk/>
            <pc:sldMk cId="2002824176" sldId="311"/>
            <ac:inkMk id="44" creationId="{2FE122D3-0EAB-5DE6-DB46-004351AFF27B}"/>
          </ac:inkMkLst>
        </pc:inkChg>
      </pc:sldChg>
      <pc:sldChg chg="addSp delSp modSp add">
        <pc:chgData name="Tyler Ince-Ingram" userId="1550ea03-eb3f-454c-baaa-467fc3908c06" providerId="ADAL" clId="{53DFE9FC-9BF8-464B-9899-1D2D8F4E3E26}" dt="2023-02-19T18:58:15.713" v="337"/>
        <pc:sldMkLst>
          <pc:docMk/>
          <pc:sldMk cId="707621671" sldId="312"/>
        </pc:sldMkLst>
        <pc:spChg chg="mod">
          <ac:chgData name="Tyler Ince-Ingram" userId="1550ea03-eb3f-454c-baaa-467fc3908c06" providerId="ADAL" clId="{53DFE9FC-9BF8-464B-9899-1D2D8F4E3E26}" dt="2023-02-19T18:57:49.495" v="331" actId="1076"/>
          <ac:spMkLst>
            <pc:docMk/>
            <pc:sldMk cId="707621671" sldId="312"/>
            <ac:spMk id="87" creationId="{02A3E108-AF66-9411-2E0A-3EB9B8386DF4}"/>
          </ac:spMkLst>
        </pc:spChg>
        <pc:spChg chg="mod">
          <ac:chgData name="Tyler Ince-Ingram" userId="1550ea03-eb3f-454c-baaa-467fc3908c06" providerId="ADAL" clId="{53DFE9FC-9BF8-464B-9899-1D2D8F4E3E26}" dt="2023-02-19T18:57:49.495" v="331" actId="1076"/>
          <ac:spMkLst>
            <pc:docMk/>
            <pc:sldMk cId="707621671" sldId="312"/>
            <ac:spMk id="95" creationId="{FA242BB1-AACD-C286-A6FA-3BA86341A1CC}"/>
          </ac:spMkLst>
        </pc:spChg>
        <pc:spChg chg="mod">
          <ac:chgData name="Tyler Ince-Ingram" userId="1550ea03-eb3f-454c-baaa-467fc3908c06" providerId="ADAL" clId="{53DFE9FC-9BF8-464B-9899-1D2D8F4E3E26}" dt="2023-02-19T18:57:49.495" v="331" actId="1076"/>
          <ac:spMkLst>
            <pc:docMk/>
            <pc:sldMk cId="707621671" sldId="312"/>
            <ac:spMk id="97" creationId="{27C5B9D5-55E5-2BC3-A332-E03AACF4ED8A}"/>
          </ac:spMkLst>
        </pc:spChg>
        <pc:spChg chg="mod">
          <ac:chgData name="Tyler Ince-Ingram" userId="1550ea03-eb3f-454c-baaa-467fc3908c06" providerId="ADAL" clId="{53DFE9FC-9BF8-464B-9899-1D2D8F4E3E26}" dt="2023-02-19T18:57:49.495" v="331" actId="1076"/>
          <ac:spMkLst>
            <pc:docMk/>
            <pc:sldMk cId="707621671" sldId="312"/>
            <ac:spMk id="98" creationId="{03102970-B580-C273-7260-8D02F43EDE3D}"/>
          </ac:spMkLst>
        </pc:spChg>
        <pc:spChg chg="mod">
          <ac:chgData name="Tyler Ince-Ingram" userId="1550ea03-eb3f-454c-baaa-467fc3908c06" providerId="ADAL" clId="{53DFE9FC-9BF8-464B-9899-1D2D8F4E3E26}" dt="2023-02-19T18:57:49.495" v="331" actId="1076"/>
          <ac:spMkLst>
            <pc:docMk/>
            <pc:sldMk cId="707621671" sldId="312"/>
            <ac:spMk id="99" creationId="{AFA2CC1D-E58F-9CFA-8292-6DFC8E4D971B}"/>
          </ac:spMkLst>
        </pc:spChg>
        <pc:spChg chg="mod">
          <ac:chgData name="Tyler Ince-Ingram" userId="1550ea03-eb3f-454c-baaa-467fc3908c06" providerId="ADAL" clId="{53DFE9FC-9BF8-464B-9899-1D2D8F4E3E26}" dt="2023-02-19T18:57:49.495" v="331" actId="1076"/>
          <ac:spMkLst>
            <pc:docMk/>
            <pc:sldMk cId="707621671" sldId="312"/>
            <ac:spMk id="100" creationId="{B8C43F7E-33C1-AFF5-C73B-97875541F2A8}"/>
          </ac:spMkLst>
        </pc:spChg>
        <pc:spChg chg="mod">
          <ac:chgData name="Tyler Ince-Ingram" userId="1550ea03-eb3f-454c-baaa-467fc3908c06" providerId="ADAL" clId="{53DFE9FC-9BF8-464B-9899-1D2D8F4E3E26}" dt="2023-02-19T18:58:15.713" v="337"/>
          <ac:spMkLst>
            <pc:docMk/>
            <pc:sldMk cId="707621671" sldId="312"/>
            <ac:spMk id="103" creationId="{7A4CA9D5-9589-2B37-E664-25A88799D9A3}"/>
          </ac:spMkLst>
        </pc:spChg>
        <pc:spChg chg="mod">
          <ac:chgData name="Tyler Ince-Ingram" userId="1550ea03-eb3f-454c-baaa-467fc3908c06" providerId="ADAL" clId="{53DFE9FC-9BF8-464B-9899-1D2D8F4E3E26}" dt="2023-02-19T18:58:15.713" v="337"/>
          <ac:spMkLst>
            <pc:docMk/>
            <pc:sldMk cId="707621671" sldId="312"/>
            <ac:spMk id="115" creationId="{D3603AE3-4017-4249-3668-ED283836BB58}"/>
          </ac:spMkLst>
        </pc:spChg>
        <pc:spChg chg="mod">
          <ac:chgData name="Tyler Ince-Ingram" userId="1550ea03-eb3f-454c-baaa-467fc3908c06" providerId="ADAL" clId="{53DFE9FC-9BF8-464B-9899-1D2D8F4E3E26}" dt="2023-02-19T18:58:15.713" v="337"/>
          <ac:spMkLst>
            <pc:docMk/>
            <pc:sldMk cId="707621671" sldId="312"/>
            <ac:spMk id="117" creationId="{39B3BDC8-ECD7-4613-1B89-E64DB3E2A120}"/>
          </ac:spMkLst>
        </pc:spChg>
        <pc:spChg chg="mod">
          <ac:chgData name="Tyler Ince-Ingram" userId="1550ea03-eb3f-454c-baaa-467fc3908c06" providerId="ADAL" clId="{53DFE9FC-9BF8-464B-9899-1D2D8F4E3E26}" dt="2023-02-19T18:58:15.713" v="337"/>
          <ac:spMkLst>
            <pc:docMk/>
            <pc:sldMk cId="707621671" sldId="312"/>
            <ac:spMk id="118" creationId="{B7B06438-0167-DDA1-FAEE-03F40016B7E6}"/>
          </ac:spMkLst>
        </pc:spChg>
        <pc:spChg chg="mod">
          <ac:chgData name="Tyler Ince-Ingram" userId="1550ea03-eb3f-454c-baaa-467fc3908c06" providerId="ADAL" clId="{53DFE9FC-9BF8-464B-9899-1D2D8F4E3E26}" dt="2023-02-19T18:58:15.713" v="337"/>
          <ac:spMkLst>
            <pc:docMk/>
            <pc:sldMk cId="707621671" sldId="312"/>
            <ac:spMk id="119" creationId="{DC0C3C90-657E-6372-B874-6382DB4B1DE4}"/>
          </ac:spMkLst>
        </pc:spChg>
        <pc:spChg chg="mod">
          <ac:chgData name="Tyler Ince-Ingram" userId="1550ea03-eb3f-454c-baaa-467fc3908c06" providerId="ADAL" clId="{53DFE9FC-9BF8-464B-9899-1D2D8F4E3E26}" dt="2023-02-19T18:58:15.713" v="337"/>
          <ac:spMkLst>
            <pc:docMk/>
            <pc:sldMk cId="707621671" sldId="312"/>
            <ac:spMk id="120" creationId="{F358954A-43A7-EA7E-1C5E-C0B666553F8F}"/>
          </ac:spMkLst>
        </pc:spChg>
        <pc:grpChg chg="add del mod">
          <ac:chgData name="Tyler Ince-Ingram" userId="1550ea03-eb3f-454c-baaa-467fc3908c06" providerId="ADAL" clId="{53DFE9FC-9BF8-464B-9899-1D2D8F4E3E26}" dt="2023-02-19T18:58:14.883" v="336" actId="478"/>
          <ac:grpSpMkLst>
            <pc:docMk/>
            <pc:sldMk cId="707621671" sldId="312"/>
            <ac:grpSpMk id="85" creationId="{E4054259-F4AC-113E-F2A3-6E6F8D403BF0}"/>
          </ac:grpSpMkLst>
        </pc:grpChg>
        <pc:grpChg chg="mod">
          <ac:chgData name="Tyler Ince-Ingram" userId="1550ea03-eb3f-454c-baaa-467fc3908c06" providerId="ADAL" clId="{53DFE9FC-9BF8-464B-9899-1D2D8F4E3E26}" dt="2023-02-19T18:57:49.495" v="331" actId="1076"/>
          <ac:grpSpMkLst>
            <pc:docMk/>
            <pc:sldMk cId="707621671" sldId="312"/>
            <ac:grpSpMk id="89" creationId="{E34E415F-A271-7BBC-6442-0A4BA25430B6}"/>
          </ac:grpSpMkLst>
        </pc:grpChg>
        <pc:grpChg chg="mod">
          <ac:chgData name="Tyler Ince-Ingram" userId="1550ea03-eb3f-454c-baaa-467fc3908c06" providerId="ADAL" clId="{53DFE9FC-9BF8-464B-9899-1D2D8F4E3E26}" dt="2023-02-19T18:57:49.495" v="331" actId="1076"/>
          <ac:grpSpMkLst>
            <pc:docMk/>
            <pc:sldMk cId="707621671" sldId="312"/>
            <ac:grpSpMk id="94" creationId="{1F6DE753-056C-4665-37E5-B7B740C54D10}"/>
          </ac:grpSpMkLst>
        </pc:grpChg>
        <pc:grpChg chg="mod">
          <ac:chgData name="Tyler Ince-Ingram" userId="1550ea03-eb3f-454c-baaa-467fc3908c06" providerId="ADAL" clId="{53DFE9FC-9BF8-464B-9899-1D2D8F4E3E26}" dt="2023-02-19T18:57:49.495" v="331" actId="1076"/>
          <ac:grpSpMkLst>
            <pc:docMk/>
            <pc:sldMk cId="707621671" sldId="312"/>
            <ac:grpSpMk id="96" creationId="{A0A56F12-5F22-9EE8-88C0-76ACBFF0B2A3}"/>
          </ac:grpSpMkLst>
        </pc:grpChg>
        <pc:grpChg chg="add mod">
          <ac:chgData name="Tyler Ince-Ingram" userId="1550ea03-eb3f-454c-baaa-467fc3908c06" providerId="ADAL" clId="{53DFE9FC-9BF8-464B-9899-1D2D8F4E3E26}" dt="2023-02-19T18:58:15.713" v="337"/>
          <ac:grpSpMkLst>
            <pc:docMk/>
            <pc:sldMk cId="707621671" sldId="312"/>
            <ac:grpSpMk id="101" creationId="{949DD411-1ECC-4AA2-5EE6-BFEDD1D7FF46}"/>
          </ac:grpSpMkLst>
        </pc:grpChg>
        <pc:grpChg chg="mod">
          <ac:chgData name="Tyler Ince-Ingram" userId="1550ea03-eb3f-454c-baaa-467fc3908c06" providerId="ADAL" clId="{53DFE9FC-9BF8-464B-9899-1D2D8F4E3E26}" dt="2023-02-19T18:58:15.713" v="337"/>
          <ac:grpSpMkLst>
            <pc:docMk/>
            <pc:sldMk cId="707621671" sldId="312"/>
            <ac:grpSpMk id="105" creationId="{A8DF7E67-E72E-56C8-A0AE-7E65C9E54EBF}"/>
          </ac:grpSpMkLst>
        </pc:grpChg>
        <pc:grpChg chg="mod">
          <ac:chgData name="Tyler Ince-Ingram" userId="1550ea03-eb3f-454c-baaa-467fc3908c06" providerId="ADAL" clId="{53DFE9FC-9BF8-464B-9899-1D2D8F4E3E26}" dt="2023-02-19T18:58:15.713" v="337"/>
          <ac:grpSpMkLst>
            <pc:docMk/>
            <pc:sldMk cId="707621671" sldId="312"/>
            <ac:grpSpMk id="114" creationId="{C433F1FA-B8D2-DBC0-6FFE-C9A578846F60}"/>
          </ac:grpSpMkLst>
        </pc:grpChg>
        <pc:grpChg chg="mod">
          <ac:chgData name="Tyler Ince-Ingram" userId="1550ea03-eb3f-454c-baaa-467fc3908c06" providerId="ADAL" clId="{53DFE9FC-9BF8-464B-9899-1D2D8F4E3E26}" dt="2023-02-19T18:58:15.713" v="337"/>
          <ac:grpSpMkLst>
            <pc:docMk/>
            <pc:sldMk cId="707621671" sldId="312"/>
            <ac:grpSpMk id="116" creationId="{D9BE2196-C2AD-5AF7-8E47-3F6EAECA3D27}"/>
          </ac:grpSpMkLst>
        </pc:grpChg>
        <pc:picChg chg="mod">
          <ac:chgData name="Tyler Ince-Ingram" userId="1550ea03-eb3f-454c-baaa-467fc3908c06" providerId="ADAL" clId="{53DFE9FC-9BF8-464B-9899-1D2D8F4E3E26}" dt="2023-02-19T18:57:49.495" v="331" actId="1076"/>
          <ac:picMkLst>
            <pc:docMk/>
            <pc:sldMk cId="707621671" sldId="312"/>
            <ac:picMk id="86" creationId="{440E23E1-EC2F-1ED5-2FC5-2552C926A569}"/>
          </ac:picMkLst>
        </pc:picChg>
        <pc:picChg chg="mod">
          <ac:chgData name="Tyler Ince-Ingram" userId="1550ea03-eb3f-454c-baaa-467fc3908c06" providerId="ADAL" clId="{53DFE9FC-9BF8-464B-9899-1D2D8F4E3E26}" dt="2023-02-19T18:57:49.495" v="331" actId="1076"/>
          <ac:picMkLst>
            <pc:docMk/>
            <pc:sldMk cId="707621671" sldId="312"/>
            <ac:picMk id="88" creationId="{48808329-46D2-0D62-2C01-E4840726211F}"/>
          </ac:picMkLst>
        </pc:picChg>
        <pc:picChg chg="mod">
          <ac:chgData name="Tyler Ince-Ingram" userId="1550ea03-eb3f-454c-baaa-467fc3908c06" providerId="ADAL" clId="{53DFE9FC-9BF8-464B-9899-1D2D8F4E3E26}" dt="2023-02-19T18:58:15.713" v="337"/>
          <ac:picMkLst>
            <pc:docMk/>
            <pc:sldMk cId="707621671" sldId="312"/>
            <ac:picMk id="102" creationId="{5B82BF6F-BAD3-27B0-8BCD-BE7C581F0797}"/>
          </ac:picMkLst>
        </pc:picChg>
        <pc:picChg chg="mod">
          <ac:chgData name="Tyler Ince-Ingram" userId="1550ea03-eb3f-454c-baaa-467fc3908c06" providerId="ADAL" clId="{53DFE9FC-9BF8-464B-9899-1D2D8F4E3E26}" dt="2023-02-19T18:58:15.713" v="337"/>
          <ac:picMkLst>
            <pc:docMk/>
            <pc:sldMk cId="707621671" sldId="312"/>
            <ac:picMk id="104" creationId="{C8713407-C136-8936-A099-16D62C34165D}"/>
          </ac:picMkLst>
        </pc:picChg>
        <pc:inkChg chg="mod">
          <ac:chgData name="Tyler Ince-Ingram" userId="1550ea03-eb3f-454c-baaa-467fc3908c06" providerId="ADAL" clId="{53DFE9FC-9BF8-464B-9899-1D2D8F4E3E26}" dt="2023-02-19T18:57:49.495" v="331" actId="1076"/>
          <ac:inkMkLst>
            <pc:docMk/>
            <pc:sldMk cId="707621671" sldId="312"/>
            <ac:inkMk id="90" creationId="{7663085D-F9B7-4736-78ED-1356C3D6E1E1}"/>
          </ac:inkMkLst>
        </pc:inkChg>
        <pc:inkChg chg="mod">
          <ac:chgData name="Tyler Ince-Ingram" userId="1550ea03-eb3f-454c-baaa-467fc3908c06" providerId="ADAL" clId="{53DFE9FC-9BF8-464B-9899-1D2D8F4E3E26}" dt="2023-02-19T18:57:49.495" v="331" actId="1076"/>
          <ac:inkMkLst>
            <pc:docMk/>
            <pc:sldMk cId="707621671" sldId="312"/>
            <ac:inkMk id="91" creationId="{041A2F54-2489-C0E4-EDE7-013C1F634CA9}"/>
          </ac:inkMkLst>
        </pc:inkChg>
        <pc:inkChg chg="mod">
          <ac:chgData name="Tyler Ince-Ingram" userId="1550ea03-eb3f-454c-baaa-467fc3908c06" providerId="ADAL" clId="{53DFE9FC-9BF8-464B-9899-1D2D8F4E3E26}" dt="2023-02-19T18:57:49.495" v="331" actId="1076"/>
          <ac:inkMkLst>
            <pc:docMk/>
            <pc:sldMk cId="707621671" sldId="312"/>
            <ac:inkMk id="92" creationId="{2826CECF-24E3-DEC6-82F2-DAACF9D3C930}"/>
          </ac:inkMkLst>
        </pc:inkChg>
        <pc:inkChg chg="mod">
          <ac:chgData name="Tyler Ince-Ingram" userId="1550ea03-eb3f-454c-baaa-467fc3908c06" providerId="ADAL" clId="{53DFE9FC-9BF8-464B-9899-1D2D8F4E3E26}" dt="2023-02-19T18:57:49.495" v="331" actId="1076"/>
          <ac:inkMkLst>
            <pc:docMk/>
            <pc:sldMk cId="707621671" sldId="312"/>
            <ac:inkMk id="93" creationId="{B5A39397-7E2E-3765-6CC0-22A25DD3BF35}"/>
          </ac:inkMkLst>
        </pc:inkChg>
        <pc:inkChg chg="mod">
          <ac:chgData name="Tyler Ince-Ingram" userId="1550ea03-eb3f-454c-baaa-467fc3908c06" providerId="ADAL" clId="{53DFE9FC-9BF8-464B-9899-1D2D8F4E3E26}" dt="2023-02-19T18:58:15.713" v="337"/>
          <ac:inkMkLst>
            <pc:docMk/>
            <pc:sldMk cId="707621671" sldId="312"/>
            <ac:inkMk id="106" creationId="{A4D48E33-CB16-214B-38C5-19C058630637}"/>
          </ac:inkMkLst>
        </pc:inkChg>
        <pc:inkChg chg="mod">
          <ac:chgData name="Tyler Ince-Ingram" userId="1550ea03-eb3f-454c-baaa-467fc3908c06" providerId="ADAL" clId="{53DFE9FC-9BF8-464B-9899-1D2D8F4E3E26}" dt="2023-02-19T18:58:15.713" v="337"/>
          <ac:inkMkLst>
            <pc:docMk/>
            <pc:sldMk cId="707621671" sldId="312"/>
            <ac:inkMk id="107" creationId="{D5A69EC0-5301-8675-9291-B42F1BCC84FF}"/>
          </ac:inkMkLst>
        </pc:inkChg>
        <pc:inkChg chg="mod">
          <ac:chgData name="Tyler Ince-Ingram" userId="1550ea03-eb3f-454c-baaa-467fc3908c06" providerId="ADAL" clId="{53DFE9FC-9BF8-464B-9899-1D2D8F4E3E26}" dt="2023-02-19T18:58:15.713" v="337"/>
          <ac:inkMkLst>
            <pc:docMk/>
            <pc:sldMk cId="707621671" sldId="312"/>
            <ac:inkMk id="108" creationId="{C746E78E-EB6E-8056-000F-DBBF0B3572D9}"/>
          </ac:inkMkLst>
        </pc:inkChg>
        <pc:inkChg chg="mod">
          <ac:chgData name="Tyler Ince-Ingram" userId="1550ea03-eb3f-454c-baaa-467fc3908c06" providerId="ADAL" clId="{53DFE9FC-9BF8-464B-9899-1D2D8F4E3E26}" dt="2023-02-19T18:58:15.713" v="337"/>
          <ac:inkMkLst>
            <pc:docMk/>
            <pc:sldMk cId="707621671" sldId="312"/>
            <ac:inkMk id="109" creationId="{79CD97A9-6B9C-C173-FC30-869CC5D50736}"/>
          </ac:inkMkLst>
        </pc:inkChg>
      </pc:sldChg>
      <pc:sldChg chg="addSp modSp">
        <pc:chgData name="Tyler Ince-Ingram" userId="1550ea03-eb3f-454c-baaa-467fc3908c06" providerId="ADAL" clId="{53DFE9FC-9BF8-464B-9899-1D2D8F4E3E26}" dt="2023-02-21T04:39:14.544" v="1691"/>
        <pc:sldMkLst>
          <pc:docMk/>
          <pc:sldMk cId="358113573" sldId="316"/>
        </pc:sldMkLst>
        <pc:spChg chg="mod">
          <ac:chgData name="Tyler Ince-Ingram" userId="1550ea03-eb3f-454c-baaa-467fc3908c06" providerId="ADAL" clId="{53DFE9FC-9BF8-464B-9899-1D2D8F4E3E26}" dt="2023-02-21T04:39:14.544" v="1691"/>
          <ac:spMkLst>
            <pc:docMk/>
            <pc:sldMk cId="358113573" sldId="316"/>
            <ac:spMk id="11" creationId="{D84B9299-9691-6E1E-C861-CFE348C484BD}"/>
          </ac:spMkLst>
        </pc:spChg>
        <pc:spChg chg="mod">
          <ac:chgData name="Tyler Ince-Ingram" userId="1550ea03-eb3f-454c-baaa-467fc3908c06" providerId="ADAL" clId="{53DFE9FC-9BF8-464B-9899-1D2D8F4E3E26}" dt="2023-02-21T04:39:14.544" v="1691"/>
          <ac:spMkLst>
            <pc:docMk/>
            <pc:sldMk cId="358113573" sldId="316"/>
            <ac:spMk id="60" creationId="{6933757B-6AE5-355F-649C-621F25323742}"/>
          </ac:spMkLst>
        </pc:spChg>
        <pc:spChg chg="mod">
          <ac:chgData name="Tyler Ince-Ingram" userId="1550ea03-eb3f-454c-baaa-467fc3908c06" providerId="ADAL" clId="{53DFE9FC-9BF8-464B-9899-1D2D8F4E3E26}" dt="2023-02-21T04:39:14.544" v="1691"/>
          <ac:spMkLst>
            <pc:docMk/>
            <pc:sldMk cId="358113573" sldId="316"/>
            <ac:spMk id="62" creationId="{C74F0986-A1FC-634A-88E0-E197F61DFF31}"/>
          </ac:spMkLst>
        </pc:spChg>
        <pc:spChg chg="mod">
          <ac:chgData name="Tyler Ince-Ingram" userId="1550ea03-eb3f-454c-baaa-467fc3908c06" providerId="ADAL" clId="{53DFE9FC-9BF8-464B-9899-1D2D8F4E3E26}" dt="2023-02-21T04:39:14.544" v="1691"/>
          <ac:spMkLst>
            <pc:docMk/>
            <pc:sldMk cId="358113573" sldId="316"/>
            <ac:spMk id="63" creationId="{A729F650-0453-B4A5-AF0A-74C6DD19D049}"/>
          </ac:spMkLst>
        </pc:spChg>
        <pc:spChg chg="mod">
          <ac:chgData name="Tyler Ince-Ingram" userId="1550ea03-eb3f-454c-baaa-467fc3908c06" providerId="ADAL" clId="{53DFE9FC-9BF8-464B-9899-1D2D8F4E3E26}" dt="2023-02-21T04:39:14.544" v="1691"/>
          <ac:spMkLst>
            <pc:docMk/>
            <pc:sldMk cId="358113573" sldId="316"/>
            <ac:spMk id="64" creationId="{240AC1D2-EFF7-82C9-7F39-3A7C891D4261}"/>
          </ac:spMkLst>
        </pc:spChg>
        <pc:spChg chg="mod">
          <ac:chgData name="Tyler Ince-Ingram" userId="1550ea03-eb3f-454c-baaa-467fc3908c06" providerId="ADAL" clId="{53DFE9FC-9BF8-464B-9899-1D2D8F4E3E26}" dt="2023-02-21T04:39:14.544" v="1691"/>
          <ac:spMkLst>
            <pc:docMk/>
            <pc:sldMk cId="358113573" sldId="316"/>
            <ac:spMk id="65" creationId="{F20A9520-5853-6346-E2CC-340BB59AF610}"/>
          </ac:spMkLst>
        </pc:spChg>
        <pc:grpChg chg="add mod">
          <ac:chgData name="Tyler Ince-Ingram" userId="1550ea03-eb3f-454c-baaa-467fc3908c06" providerId="ADAL" clId="{53DFE9FC-9BF8-464B-9899-1D2D8F4E3E26}" dt="2023-02-21T04:39:14.544" v="1691"/>
          <ac:grpSpMkLst>
            <pc:docMk/>
            <pc:sldMk cId="358113573" sldId="316"/>
            <ac:grpSpMk id="9" creationId="{2B7A070D-04BD-684D-25F6-7ECF73F72AE3}"/>
          </ac:grpSpMkLst>
        </pc:grpChg>
        <pc:grpChg chg="mod">
          <ac:chgData name="Tyler Ince-Ingram" userId="1550ea03-eb3f-454c-baaa-467fc3908c06" providerId="ADAL" clId="{53DFE9FC-9BF8-464B-9899-1D2D8F4E3E26}" dt="2023-02-21T04:39:14.544" v="1691"/>
          <ac:grpSpMkLst>
            <pc:docMk/>
            <pc:sldMk cId="358113573" sldId="316"/>
            <ac:grpSpMk id="13" creationId="{C5A96126-A273-7AC5-76D8-F47A2F893157}"/>
          </ac:grpSpMkLst>
        </pc:grpChg>
        <pc:grpChg chg="mod">
          <ac:chgData name="Tyler Ince-Ingram" userId="1550ea03-eb3f-454c-baaa-467fc3908c06" providerId="ADAL" clId="{53DFE9FC-9BF8-464B-9899-1D2D8F4E3E26}" dt="2023-02-21T04:39:14.544" v="1691"/>
          <ac:grpSpMkLst>
            <pc:docMk/>
            <pc:sldMk cId="358113573" sldId="316"/>
            <ac:grpSpMk id="59" creationId="{B9DD3683-6499-418F-C7D2-8A5C6D01CC0A}"/>
          </ac:grpSpMkLst>
        </pc:grpChg>
        <pc:grpChg chg="mod">
          <ac:chgData name="Tyler Ince-Ingram" userId="1550ea03-eb3f-454c-baaa-467fc3908c06" providerId="ADAL" clId="{53DFE9FC-9BF8-464B-9899-1D2D8F4E3E26}" dt="2023-02-21T04:39:14.544" v="1691"/>
          <ac:grpSpMkLst>
            <pc:docMk/>
            <pc:sldMk cId="358113573" sldId="316"/>
            <ac:grpSpMk id="61" creationId="{9C571400-4A0C-4CDD-E45B-D622CB6192BA}"/>
          </ac:grpSpMkLst>
        </pc:grpChg>
        <pc:picChg chg="mod">
          <ac:chgData name="Tyler Ince-Ingram" userId="1550ea03-eb3f-454c-baaa-467fc3908c06" providerId="ADAL" clId="{53DFE9FC-9BF8-464B-9899-1D2D8F4E3E26}" dt="2023-02-21T04:39:14.544" v="1691"/>
          <ac:picMkLst>
            <pc:docMk/>
            <pc:sldMk cId="358113573" sldId="316"/>
            <ac:picMk id="10" creationId="{26826B5B-AAF8-DAAC-750D-841A66EC7329}"/>
          </ac:picMkLst>
        </pc:picChg>
        <pc:picChg chg="mod">
          <ac:chgData name="Tyler Ince-Ingram" userId="1550ea03-eb3f-454c-baaa-467fc3908c06" providerId="ADAL" clId="{53DFE9FC-9BF8-464B-9899-1D2D8F4E3E26}" dt="2023-02-21T04:39:14.544" v="1691"/>
          <ac:picMkLst>
            <pc:docMk/>
            <pc:sldMk cId="358113573" sldId="316"/>
            <ac:picMk id="12" creationId="{80E93052-01D3-D9AA-2689-0BBCB533A106}"/>
          </ac:picMkLst>
        </pc:picChg>
        <pc:inkChg chg="mod">
          <ac:chgData name="Tyler Ince-Ingram" userId="1550ea03-eb3f-454c-baaa-467fc3908c06" providerId="ADAL" clId="{53DFE9FC-9BF8-464B-9899-1D2D8F4E3E26}" dt="2023-02-21T04:39:14.544" v="1691"/>
          <ac:inkMkLst>
            <pc:docMk/>
            <pc:sldMk cId="358113573" sldId="316"/>
            <ac:inkMk id="55" creationId="{DE267177-ECA6-3037-C0FA-356C38C92321}"/>
          </ac:inkMkLst>
        </pc:inkChg>
        <pc:inkChg chg="mod">
          <ac:chgData name="Tyler Ince-Ingram" userId="1550ea03-eb3f-454c-baaa-467fc3908c06" providerId="ADAL" clId="{53DFE9FC-9BF8-464B-9899-1D2D8F4E3E26}" dt="2023-02-21T04:39:14.544" v="1691"/>
          <ac:inkMkLst>
            <pc:docMk/>
            <pc:sldMk cId="358113573" sldId="316"/>
            <ac:inkMk id="56" creationId="{EB3261CC-C7F0-1093-704E-5D2BEF037DB1}"/>
          </ac:inkMkLst>
        </pc:inkChg>
        <pc:inkChg chg="mod">
          <ac:chgData name="Tyler Ince-Ingram" userId="1550ea03-eb3f-454c-baaa-467fc3908c06" providerId="ADAL" clId="{53DFE9FC-9BF8-464B-9899-1D2D8F4E3E26}" dt="2023-02-21T04:39:14.544" v="1691"/>
          <ac:inkMkLst>
            <pc:docMk/>
            <pc:sldMk cId="358113573" sldId="316"/>
            <ac:inkMk id="57" creationId="{DBDDFE92-FC66-2787-B872-A7C93410BC1F}"/>
          </ac:inkMkLst>
        </pc:inkChg>
        <pc:inkChg chg="mod">
          <ac:chgData name="Tyler Ince-Ingram" userId="1550ea03-eb3f-454c-baaa-467fc3908c06" providerId="ADAL" clId="{53DFE9FC-9BF8-464B-9899-1D2D8F4E3E26}" dt="2023-02-21T04:39:14.544" v="1691"/>
          <ac:inkMkLst>
            <pc:docMk/>
            <pc:sldMk cId="358113573" sldId="316"/>
            <ac:inkMk id="58" creationId="{EE4A839B-F3AC-4D93-6C5F-BFB2083F81B3}"/>
          </ac:inkMkLst>
        </pc:inkChg>
      </pc:sldChg>
      <pc:sldChg chg="addSp modSp mod">
        <pc:chgData name="Tyler Ince-Ingram" userId="1550ea03-eb3f-454c-baaa-467fc3908c06" providerId="ADAL" clId="{53DFE9FC-9BF8-464B-9899-1D2D8F4E3E26}" dt="2023-02-20T19:00:27.440" v="717" actId="20577"/>
        <pc:sldMkLst>
          <pc:docMk/>
          <pc:sldMk cId="1099709761" sldId="318"/>
        </pc:sldMkLst>
        <pc:spChg chg="mod">
          <ac:chgData name="Tyler Ince-Ingram" userId="1550ea03-eb3f-454c-baaa-467fc3908c06" providerId="ADAL" clId="{53DFE9FC-9BF8-464B-9899-1D2D8F4E3E26}" dt="2023-02-20T19:00:27.440" v="717" actId="20577"/>
          <ac:spMkLst>
            <pc:docMk/>
            <pc:sldMk cId="1099709761" sldId="318"/>
            <ac:spMk id="2" creationId="{4C9615DC-32A9-9B78-176D-ACC9D2C1BE0E}"/>
          </ac:spMkLst>
        </pc:spChg>
        <pc:spChg chg="mod">
          <ac:chgData name="Tyler Ince-Ingram" userId="1550ea03-eb3f-454c-baaa-467fc3908c06" providerId="ADAL" clId="{53DFE9FC-9BF8-464B-9899-1D2D8F4E3E26}" dt="2023-02-20T18:47:06.159" v="702"/>
          <ac:spMkLst>
            <pc:docMk/>
            <pc:sldMk cId="1099709761" sldId="318"/>
            <ac:spMk id="10" creationId="{E8B1C6CC-4564-7F6A-CA50-663E071DF1C0}"/>
          </ac:spMkLst>
        </pc:spChg>
        <pc:spChg chg="mod">
          <ac:chgData name="Tyler Ince-Ingram" userId="1550ea03-eb3f-454c-baaa-467fc3908c06" providerId="ADAL" clId="{53DFE9FC-9BF8-464B-9899-1D2D8F4E3E26}" dt="2023-02-20T18:47:06.159" v="702"/>
          <ac:spMkLst>
            <pc:docMk/>
            <pc:sldMk cId="1099709761" sldId="318"/>
            <ac:spMk id="39" creationId="{DE26B7A4-E1BE-DBF0-2EC4-0FD43FC3546A}"/>
          </ac:spMkLst>
        </pc:spChg>
        <pc:spChg chg="mod">
          <ac:chgData name="Tyler Ince-Ingram" userId="1550ea03-eb3f-454c-baaa-467fc3908c06" providerId="ADAL" clId="{53DFE9FC-9BF8-464B-9899-1D2D8F4E3E26}" dt="2023-02-20T18:47:06.159" v="702"/>
          <ac:spMkLst>
            <pc:docMk/>
            <pc:sldMk cId="1099709761" sldId="318"/>
            <ac:spMk id="41" creationId="{B93B6F79-05B4-9A9D-4DB1-8ADC33E2F3EC}"/>
          </ac:spMkLst>
        </pc:spChg>
        <pc:spChg chg="mod">
          <ac:chgData name="Tyler Ince-Ingram" userId="1550ea03-eb3f-454c-baaa-467fc3908c06" providerId="ADAL" clId="{53DFE9FC-9BF8-464B-9899-1D2D8F4E3E26}" dt="2023-02-20T18:47:06.159" v="702"/>
          <ac:spMkLst>
            <pc:docMk/>
            <pc:sldMk cId="1099709761" sldId="318"/>
            <ac:spMk id="42" creationId="{21E5719E-D1A9-6410-875D-30C9858697C6}"/>
          </ac:spMkLst>
        </pc:spChg>
        <pc:spChg chg="mod">
          <ac:chgData name="Tyler Ince-Ingram" userId="1550ea03-eb3f-454c-baaa-467fc3908c06" providerId="ADAL" clId="{53DFE9FC-9BF8-464B-9899-1D2D8F4E3E26}" dt="2023-02-20T18:47:06.159" v="702"/>
          <ac:spMkLst>
            <pc:docMk/>
            <pc:sldMk cId="1099709761" sldId="318"/>
            <ac:spMk id="43" creationId="{9FA1857B-1132-EE22-F172-D80B51002C5D}"/>
          </ac:spMkLst>
        </pc:spChg>
        <pc:spChg chg="mod">
          <ac:chgData name="Tyler Ince-Ingram" userId="1550ea03-eb3f-454c-baaa-467fc3908c06" providerId="ADAL" clId="{53DFE9FC-9BF8-464B-9899-1D2D8F4E3E26}" dt="2023-02-20T18:47:06.159" v="702"/>
          <ac:spMkLst>
            <pc:docMk/>
            <pc:sldMk cId="1099709761" sldId="318"/>
            <ac:spMk id="44" creationId="{F1E7ABC9-74B9-9E5B-DFA0-C0D2C94048D3}"/>
          </ac:spMkLst>
        </pc:spChg>
        <pc:grpChg chg="add mod">
          <ac:chgData name="Tyler Ince-Ingram" userId="1550ea03-eb3f-454c-baaa-467fc3908c06" providerId="ADAL" clId="{53DFE9FC-9BF8-464B-9899-1D2D8F4E3E26}" dt="2023-02-20T18:47:06.159" v="702"/>
          <ac:grpSpMkLst>
            <pc:docMk/>
            <pc:sldMk cId="1099709761" sldId="318"/>
            <ac:grpSpMk id="8" creationId="{1960996C-4087-5570-784D-1AB962ECF27D}"/>
          </ac:grpSpMkLst>
        </pc:grpChg>
        <pc:grpChg chg="mod">
          <ac:chgData name="Tyler Ince-Ingram" userId="1550ea03-eb3f-454c-baaa-467fc3908c06" providerId="ADAL" clId="{53DFE9FC-9BF8-464B-9899-1D2D8F4E3E26}" dt="2023-02-20T18:47:06.159" v="702"/>
          <ac:grpSpMkLst>
            <pc:docMk/>
            <pc:sldMk cId="1099709761" sldId="318"/>
            <ac:grpSpMk id="14" creationId="{A23DE3E2-427C-50E5-6D1C-D00D3C174DC5}"/>
          </ac:grpSpMkLst>
        </pc:grpChg>
        <pc:grpChg chg="mod">
          <ac:chgData name="Tyler Ince-Ingram" userId="1550ea03-eb3f-454c-baaa-467fc3908c06" providerId="ADAL" clId="{53DFE9FC-9BF8-464B-9899-1D2D8F4E3E26}" dt="2023-02-20T18:47:06.159" v="702"/>
          <ac:grpSpMkLst>
            <pc:docMk/>
            <pc:sldMk cId="1099709761" sldId="318"/>
            <ac:grpSpMk id="38" creationId="{6695A96F-BD31-7498-614E-A649A6FA23B4}"/>
          </ac:grpSpMkLst>
        </pc:grpChg>
        <pc:grpChg chg="mod">
          <ac:chgData name="Tyler Ince-Ingram" userId="1550ea03-eb3f-454c-baaa-467fc3908c06" providerId="ADAL" clId="{53DFE9FC-9BF8-464B-9899-1D2D8F4E3E26}" dt="2023-02-20T18:47:06.159" v="702"/>
          <ac:grpSpMkLst>
            <pc:docMk/>
            <pc:sldMk cId="1099709761" sldId="318"/>
            <ac:grpSpMk id="40" creationId="{AE9F36F8-E58A-493D-83A5-232D26808CD3}"/>
          </ac:grpSpMkLst>
        </pc:grpChg>
        <pc:picChg chg="mod">
          <ac:chgData name="Tyler Ince-Ingram" userId="1550ea03-eb3f-454c-baaa-467fc3908c06" providerId="ADAL" clId="{53DFE9FC-9BF8-464B-9899-1D2D8F4E3E26}" dt="2023-02-20T18:47:06.159" v="702"/>
          <ac:picMkLst>
            <pc:docMk/>
            <pc:sldMk cId="1099709761" sldId="318"/>
            <ac:picMk id="9" creationId="{9B6DC0BB-C963-795B-AB38-A5481060C281}"/>
          </ac:picMkLst>
        </pc:picChg>
        <pc:picChg chg="mod">
          <ac:chgData name="Tyler Ince-Ingram" userId="1550ea03-eb3f-454c-baaa-467fc3908c06" providerId="ADAL" clId="{53DFE9FC-9BF8-464B-9899-1D2D8F4E3E26}" dt="2023-02-20T18:47:06.159" v="702"/>
          <ac:picMkLst>
            <pc:docMk/>
            <pc:sldMk cId="1099709761" sldId="318"/>
            <ac:picMk id="11" creationId="{40C11EAA-9155-33B1-D046-172A4E63CF8A}"/>
          </ac:picMkLst>
        </pc:picChg>
        <pc:inkChg chg="mod">
          <ac:chgData name="Tyler Ince-Ingram" userId="1550ea03-eb3f-454c-baaa-467fc3908c06" providerId="ADAL" clId="{53DFE9FC-9BF8-464B-9899-1D2D8F4E3E26}" dt="2023-02-20T18:47:06.159" v="702"/>
          <ac:inkMkLst>
            <pc:docMk/>
            <pc:sldMk cId="1099709761" sldId="318"/>
            <ac:inkMk id="15" creationId="{8487A02C-1E08-4F49-DDBA-F64C53C1BFF9}"/>
          </ac:inkMkLst>
        </pc:inkChg>
        <pc:inkChg chg="mod">
          <ac:chgData name="Tyler Ince-Ingram" userId="1550ea03-eb3f-454c-baaa-467fc3908c06" providerId="ADAL" clId="{53DFE9FC-9BF8-464B-9899-1D2D8F4E3E26}" dt="2023-02-20T18:47:06.159" v="702"/>
          <ac:inkMkLst>
            <pc:docMk/>
            <pc:sldMk cId="1099709761" sldId="318"/>
            <ac:inkMk id="17" creationId="{E81305E6-2611-13B0-7796-C1911192E969}"/>
          </ac:inkMkLst>
        </pc:inkChg>
        <pc:inkChg chg="mod">
          <ac:chgData name="Tyler Ince-Ingram" userId="1550ea03-eb3f-454c-baaa-467fc3908c06" providerId="ADAL" clId="{53DFE9FC-9BF8-464B-9899-1D2D8F4E3E26}" dt="2023-02-20T18:47:06.159" v="702"/>
          <ac:inkMkLst>
            <pc:docMk/>
            <pc:sldMk cId="1099709761" sldId="318"/>
            <ac:inkMk id="26" creationId="{DB00B825-10F4-4F58-6760-73BB334C6F20}"/>
          </ac:inkMkLst>
        </pc:inkChg>
        <pc:inkChg chg="mod">
          <ac:chgData name="Tyler Ince-Ingram" userId="1550ea03-eb3f-454c-baaa-467fc3908c06" providerId="ADAL" clId="{53DFE9FC-9BF8-464B-9899-1D2D8F4E3E26}" dt="2023-02-20T18:47:06.159" v="702"/>
          <ac:inkMkLst>
            <pc:docMk/>
            <pc:sldMk cId="1099709761" sldId="318"/>
            <ac:inkMk id="29" creationId="{07FA3D3B-08E8-3906-8A82-31D4F00D1C71}"/>
          </ac:inkMkLst>
        </pc:inkChg>
      </pc:sldChg>
      <pc:sldChg chg="addSp delSp modSp mod">
        <pc:chgData name="Tyler Ince-Ingram" userId="1550ea03-eb3f-454c-baaa-467fc3908c06" providerId="ADAL" clId="{53DFE9FC-9BF8-464B-9899-1D2D8F4E3E26}" dt="2023-02-21T04:50:29.490" v="1712" actId="14100"/>
        <pc:sldMkLst>
          <pc:docMk/>
          <pc:sldMk cId="4285963740" sldId="320"/>
        </pc:sldMkLst>
        <pc:spChg chg="add del mod">
          <ac:chgData name="Tyler Ince-Ingram" userId="1550ea03-eb3f-454c-baaa-467fc3908c06" providerId="ADAL" clId="{53DFE9FC-9BF8-464B-9899-1D2D8F4E3E26}" dt="2023-02-21T04:49:42.591" v="1710" actId="478"/>
          <ac:spMkLst>
            <pc:docMk/>
            <pc:sldMk cId="4285963740" sldId="320"/>
            <ac:spMk id="2" creationId="{168CC9BF-EBCB-FD47-B0DD-05C5EA91C200}"/>
          </ac:spMkLst>
        </pc:spChg>
        <pc:spChg chg="mod">
          <ac:chgData name="Tyler Ince-Ingram" userId="1550ea03-eb3f-454c-baaa-467fc3908c06" providerId="ADAL" clId="{53DFE9FC-9BF8-464B-9899-1D2D8F4E3E26}" dt="2023-02-20T18:47:10.743" v="703"/>
          <ac:spMkLst>
            <pc:docMk/>
            <pc:sldMk cId="4285963740" sldId="320"/>
            <ac:spMk id="55" creationId="{9A3E5C7C-88FA-0EDA-B72C-697C1C287BEE}"/>
          </ac:spMkLst>
        </pc:spChg>
        <pc:spChg chg="mod">
          <ac:chgData name="Tyler Ince-Ingram" userId="1550ea03-eb3f-454c-baaa-467fc3908c06" providerId="ADAL" clId="{53DFE9FC-9BF8-464B-9899-1D2D8F4E3E26}" dt="2023-02-20T18:47:10.743" v="703"/>
          <ac:spMkLst>
            <pc:docMk/>
            <pc:sldMk cId="4285963740" sldId="320"/>
            <ac:spMk id="17426" creationId="{37D8CAC4-F4AC-A967-3228-524FAFABC6FB}"/>
          </ac:spMkLst>
        </pc:spChg>
        <pc:spChg chg="mod">
          <ac:chgData name="Tyler Ince-Ingram" userId="1550ea03-eb3f-454c-baaa-467fc3908c06" providerId="ADAL" clId="{53DFE9FC-9BF8-464B-9899-1D2D8F4E3E26}" dt="2023-02-20T18:47:10.743" v="703"/>
          <ac:spMkLst>
            <pc:docMk/>
            <pc:sldMk cId="4285963740" sldId="320"/>
            <ac:spMk id="17428" creationId="{8C213C03-5973-6A8E-8CFD-F867728A6925}"/>
          </ac:spMkLst>
        </pc:spChg>
        <pc:spChg chg="mod">
          <ac:chgData name="Tyler Ince-Ingram" userId="1550ea03-eb3f-454c-baaa-467fc3908c06" providerId="ADAL" clId="{53DFE9FC-9BF8-464B-9899-1D2D8F4E3E26}" dt="2023-02-20T18:47:10.743" v="703"/>
          <ac:spMkLst>
            <pc:docMk/>
            <pc:sldMk cId="4285963740" sldId="320"/>
            <ac:spMk id="17429" creationId="{B3F4F282-3495-F92D-DC71-3F6DF5541978}"/>
          </ac:spMkLst>
        </pc:spChg>
        <pc:spChg chg="mod">
          <ac:chgData name="Tyler Ince-Ingram" userId="1550ea03-eb3f-454c-baaa-467fc3908c06" providerId="ADAL" clId="{53DFE9FC-9BF8-464B-9899-1D2D8F4E3E26}" dt="2023-02-20T18:47:10.743" v="703"/>
          <ac:spMkLst>
            <pc:docMk/>
            <pc:sldMk cId="4285963740" sldId="320"/>
            <ac:spMk id="17430" creationId="{E7D05FC8-19FD-06FA-33A5-40C16E50B10B}"/>
          </ac:spMkLst>
        </pc:spChg>
        <pc:spChg chg="mod">
          <ac:chgData name="Tyler Ince-Ingram" userId="1550ea03-eb3f-454c-baaa-467fc3908c06" providerId="ADAL" clId="{53DFE9FC-9BF8-464B-9899-1D2D8F4E3E26}" dt="2023-02-20T18:47:10.743" v="703"/>
          <ac:spMkLst>
            <pc:docMk/>
            <pc:sldMk cId="4285963740" sldId="320"/>
            <ac:spMk id="17431" creationId="{0C8E4F32-138A-B5F8-2F29-F1FB93E5C002}"/>
          </ac:spMkLst>
        </pc:spChg>
        <pc:spChg chg="mod">
          <ac:chgData name="Tyler Ince-Ingram" userId="1550ea03-eb3f-454c-baaa-467fc3908c06" providerId="ADAL" clId="{53DFE9FC-9BF8-464B-9899-1D2D8F4E3E26}" dt="2023-02-21T04:48:43.932" v="1702" actId="12789"/>
          <ac:spMkLst>
            <pc:docMk/>
            <pc:sldMk cId="4285963740" sldId="320"/>
            <ac:spMk id="17524" creationId="{4DE45A4B-3FBA-3493-D514-D38F5F88EB28}"/>
          </ac:spMkLst>
        </pc:spChg>
        <pc:spChg chg="mod">
          <ac:chgData name="Tyler Ince-Ingram" userId="1550ea03-eb3f-454c-baaa-467fc3908c06" providerId="ADAL" clId="{53DFE9FC-9BF8-464B-9899-1D2D8F4E3E26}" dt="2023-02-21T04:50:29.490" v="1712" actId="14100"/>
          <ac:spMkLst>
            <pc:docMk/>
            <pc:sldMk cId="4285963740" sldId="320"/>
            <ac:spMk id="17529" creationId="{CFC9F104-9F88-01EC-80A3-0A61680C1949}"/>
          </ac:spMkLst>
        </pc:spChg>
        <pc:spChg chg="mod">
          <ac:chgData name="Tyler Ince-Ingram" userId="1550ea03-eb3f-454c-baaa-467fc3908c06" providerId="ADAL" clId="{53DFE9FC-9BF8-464B-9899-1D2D8F4E3E26}" dt="2023-02-21T04:50:23.859" v="1711" actId="14100"/>
          <ac:spMkLst>
            <pc:docMk/>
            <pc:sldMk cId="4285963740" sldId="320"/>
            <ac:spMk id="17530" creationId="{BEEC5019-83AE-44CE-FAD9-5A36C50C7848}"/>
          </ac:spMkLst>
        </pc:spChg>
        <pc:spChg chg="mod">
          <ac:chgData name="Tyler Ince-Ingram" userId="1550ea03-eb3f-454c-baaa-467fc3908c06" providerId="ADAL" clId="{53DFE9FC-9BF8-464B-9899-1D2D8F4E3E26}" dt="2023-02-21T04:49:04.158" v="1705" actId="12789"/>
          <ac:spMkLst>
            <pc:docMk/>
            <pc:sldMk cId="4285963740" sldId="320"/>
            <ac:spMk id="17531" creationId="{12FBBB73-B87B-C497-B4BD-13E88AE50421}"/>
          </ac:spMkLst>
        </pc:spChg>
        <pc:spChg chg="mod">
          <ac:chgData name="Tyler Ince-Ingram" userId="1550ea03-eb3f-454c-baaa-467fc3908c06" providerId="ADAL" clId="{53DFE9FC-9BF8-464B-9899-1D2D8F4E3E26}" dt="2023-02-21T04:49:09.636" v="1706" actId="12789"/>
          <ac:spMkLst>
            <pc:docMk/>
            <pc:sldMk cId="4285963740" sldId="320"/>
            <ac:spMk id="17532" creationId="{254702D7-D46B-2C32-2BCA-D724472874AE}"/>
          </ac:spMkLst>
        </pc:spChg>
        <pc:spChg chg="mod">
          <ac:chgData name="Tyler Ince-Ingram" userId="1550ea03-eb3f-454c-baaa-467fc3908c06" providerId="ADAL" clId="{53DFE9FC-9BF8-464B-9899-1D2D8F4E3E26}" dt="2023-02-20T19:41:43.796" v="929" actId="108"/>
          <ac:spMkLst>
            <pc:docMk/>
            <pc:sldMk cId="4285963740" sldId="320"/>
            <ac:spMk id="17533" creationId="{844615E8-75F4-4388-E737-4DD9E3923944}"/>
          </ac:spMkLst>
        </pc:spChg>
        <pc:spChg chg="mod">
          <ac:chgData name="Tyler Ince-Ingram" userId="1550ea03-eb3f-454c-baaa-467fc3908c06" providerId="ADAL" clId="{53DFE9FC-9BF8-464B-9899-1D2D8F4E3E26}" dt="2023-02-20T19:41:34.930" v="925" actId="108"/>
          <ac:spMkLst>
            <pc:docMk/>
            <pc:sldMk cId="4285963740" sldId="320"/>
            <ac:spMk id="17534" creationId="{85A06A5D-E66F-93A8-6882-4754FD068B4B}"/>
          </ac:spMkLst>
        </pc:spChg>
        <pc:spChg chg="mod">
          <ac:chgData name="Tyler Ince-Ingram" userId="1550ea03-eb3f-454c-baaa-467fc3908c06" providerId="ADAL" clId="{53DFE9FC-9BF8-464B-9899-1D2D8F4E3E26}" dt="2023-02-20T19:41:25.388" v="924" actId="255"/>
          <ac:spMkLst>
            <pc:docMk/>
            <pc:sldMk cId="4285963740" sldId="320"/>
            <ac:spMk id="17535" creationId="{41ED918D-03C0-86DC-B21A-D9B3F2C286E9}"/>
          </ac:spMkLst>
        </pc:spChg>
        <pc:spChg chg="mod">
          <ac:chgData name="Tyler Ince-Ingram" userId="1550ea03-eb3f-454c-baaa-467fc3908c06" providerId="ADAL" clId="{53DFE9FC-9BF8-464B-9899-1D2D8F4E3E26}" dt="2023-02-20T19:41:41.004" v="928" actId="108"/>
          <ac:spMkLst>
            <pc:docMk/>
            <pc:sldMk cId="4285963740" sldId="320"/>
            <ac:spMk id="17536" creationId="{3644D4A3-CEE5-953F-35AE-F91BD2EFEFA2}"/>
          </ac:spMkLst>
        </pc:spChg>
        <pc:spChg chg="mod">
          <ac:chgData name="Tyler Ince-Ingram" userId="1550ea03-eb3f-454c-baaa-467fc3908c06" providerId="ADAL" clId="{53DFE9FC-9BF8-464B-9899-1D2D8F4E3E26}" dt="2023-02-20T19:41:48.326" v="931" actId="108"/>
          <ac:spMkLst>
            <pc:docMk/>
            <pc:sldMk cId="4285963740" sldId="320"/>
            <ac:spMk id="17537" creationId="{26C1D0E5-F87E-8693-A99D-DD9E7318F32D}"/>
          </ac:spMkLst>
        </pc:spChg>
        <pc:grpChg chg="add mod">
          <ac:chgData name="Tyler Ince-Ingram" userId="1550ea03-eb3f-454c-baaa-467fc3908c06" providerId="ADAL" clId="{53DFE9FC-9BF8-464B-9899-1D2D8F4E3E26}" dt="2023-02-20T18:47:10.743" v="703"/>
          <ac:grpSpMkLst>
            <pc:docMk/>
            <pc:sldMk cId="4285963740" sldId="320"/>
            <ac:grpSpMk id="52" creationId="{0FF3A943-8347-8E12-5613-D675A391639C}"/>
          </ac:grpSpMkLst>
        </pc:grpChg>
        <pc:grpChg chg="mod">
          <ac:chgData name="Tyler Ince-Ingram" userId="1550ea03-eb3f-454c-baaa-467fc3908c06" providerId="ADAL" clId="{53DFE9FC-9BF8-464B-9899-1D2D8F4E3E26}" dt="2023-02-20T18:47:10.743" v="703"/>
          <ac:grpSpMkLst>
            <pc:docMk/>
            <pc:sldMk cId="4285963740" sldId="320"/>
            <ac:grpSpMk id="58" creationId="{0E930349-E416-B405-C209-63213AE27029}"/>
          </ac:grpSpMkLst>
        </pc:grpChg>
        <pc:grpChg chg="mod">
          <ac:chgData name="Tyler Ince-Ingram" userId="1550ea03-eb3f-454c-baaa-467fc3908c06" providerId="ADAL" clId="{53DFE9FC-9BF8-464B-9899-1D2D8F4E3E26}" dt="2023-02-20T18:47:10.743" v="703"/>
          <ac:grpSpMkLst>
            <pc:docMk/>
            <pc:sldMk cId="4285963740" sldId="320"/>
            <ac:grpSpMk id="63" creationId="{AE9C4F97-F243-CC4F-9331-6E0F7864CE81}"/>
          </ac:grpSpMkLst>
        </pc:grpChg>
        <pc:grpChg chg="mod">
          <ac:chgData name="Tyler Ince-Ingram" userId="1550ea03-eb3f-454c-baaa-467fc3908c06" providerId="ADAL" clId="{53DFE9FC-9BF8-464B-9899-1D2D8F4E3E26}" dt="2023-02-20T18:47:10.743" v="703"/>
          <ac:grpSpMkLst>
            <pc:docMk/>
            <pc:sldMk cId="4285963740" sldId="320"/>
            <ac:grpSpMk id="17427" creationId="{76B456E1-CDAE-BC13-2355-BE942ADD773B}"/>
          </ac:grpSpMkLst>
        </pc:grpChg>
        <pc:picChg chg="del">
          <ac:chgData name="Tyler Ince-Ingram" userId="1550ea03-eb3f-454c-baaa-467fc3908c06" providerId="ADAL" clId="{53DFE9FC-9BF8-464B-9899-1D2D8F4E3E26}" dt="2023-02-20T22:56:00.857" v="944" actId="478"/>
          <ac:picMkLst>
            <pc:docMk/>
            <pc:sldMk cId="4285963740" sldId="320"/>
            <ac:picMk id="5" creationId="{48823551-4D0C-3E66-CEED-4B83D2CC7DDF}"/>
          </ac:picMkLst>
        </pc:picChg>
        <pc:picChg chg="del">
          <ac:chgData name="Tyler Ince-Ingram" userId="1550ea03-eb3f-454c-baaa-467fc3908c06" providerId="ADAL" clId="{53DFE9FC-9BF8-464B-9899-1D2D8F4E3E26}" dt="2023-02-20T22:57:34.750" v="962" actId="478"/>
          <ac:picMkLst>
            <pc:docMk/>
            <pc:sldMk cId="4285963740" sldId="320"/>
            <ac:picMk id="52" creationId="{698FD44A-F52C-4109-BE44-E8E1A14683BF}"/>
          </ac:picMkLst>
        </pc:picChg>
        <pc:picChg chg="del mod">
          <ac:chgData name="Tyler Ince-Ingram" userId="1550ea03-eb3f-454c-baaa-467fc3908c06" providerId="ADAL" clId="{53DFE9FC-9BF8-464B-9899-1D2D8F4E3E26}" dt="2023-02-20T23:06:18.111" v="1031" actId="478"/>
          <ac:picMkLst>
            <pc:docMk/>
            <pc:sldMk cId="4285963740" sldId="320"/>
            <ac:picMk id="54" creationId="{AE3F691E-4E8F-0F54-C471-734DC048EF77}"/>
          </ac:picMkLst>
        </pc:picChg>
        <pc:picChg chg="mod">
          <ac:chgData name="Tyler Ince-Ingram" userId="1550ea03-eb3f-454c-baaa-467fc3908c06" providerId="ADAL" clId="{53DFE9FC-9BF8-464B-9899-1D2D8F4E3E26}" dt="2023-02-20T18:47:10.743" v="703"/>
          <ac:picMkLst>
            <pc:docMk/>
            <pc:sldMk cId="4285963740" sldId="320"/>
            <ac:picMk id="56" creationId="{AC4340CC-DC23-B23C-D6FC-74C17F1448CF}"/>
          </ac:picMkLst>
        </pc:picChg>
        <pc:picChg chg="del">
          <ac:chgData name="Tyler Ince-Ingram" userId="1550ea03-eb3f-454c-baaa-467fc3908c06" providerId="ADAL" clId="{53DFE9FC-9BF8-464B-9899-1D2D8F4E3E26}" dt="2023-02-20T23:05:33.081" v="1019" actId="478"/>
          <ac:picMkLst>
            <pc:docMk/>
            <pc:sldMk cId="4285963740" sldId="320"/>
            <ac:picMk id="56" creationId="{F5E41CCE-A4BF-7263-A5B3-B25C55088BC6}"/>
          </ac:picMkLst>
        </pc:picChg>
        <pc:picChg chg="del mod">
          <ac:chgData name="Tyler Ince-Ingram" userId="1550ea03-eb3f-454c-baaa-467fc3908c06" providerId="ADAL" clId="{53DFE9FC-9BF8-464B-9899-1D2D8F4E3E26}" dt="2023-02-20T23:06:07.533" v="1027" actId="478"/>
          <ac:picMkLst>
            <pc:docMk/>
            <pc:sldMk cId="4285963740" sldId="320"/>
            <ac:picMk id="17518" creationId="{B9B70DFE-403A-4776-C026-C97E75AECA31}"/>
          </ac:picMkLst>
        </pc:picChg>
        <pc:picChg chg="del mod">
          <ac:chgData name="Tyler Ince-Ingram" userId="1550ea03-eb3f-454c-baaa-467fc3908c06" providerId="ADAL" clId="{53DFE9FC-9BF8-464B-9899-1D2D8F4E3E26}" dt="2023-02-20T23:03:03.107" v="1016" actId="478"/>
          <ac:picMkLst>
            <pc:docMk/>
            <pc:sldMk cId="4285963740" sldId="320"/>
            <ac:picMk id="17539" creationId="{6C046DF3-8AAA-C79C-BDC9-C6AFC30EE724}"/>
          </ac:picMkLst>
        </pc:picChg>
        <pc:picChg chg="add del mod modCrop">
          <ac:chgData name="Tyler Ince-Ingram" userId="1550ea03-eb3f-454c-baaa-467fc3908c06" providerId="ADAL" clId="{53DFE9FC-9BF8-464B-9899-1D2D8F4E3E26}" dt="2023-02-20T23:00:14.746" v="989" actId="478"/>
          <ac:picMkLst>
            <pc:docMk/>
            <pc:sldMk cId="4285963740" sldId="320"/>
            <ac:picMk id="17563" creationId="{658DDE47-CF0F-DCED-6799-4D94720FD866}"/>
          </ac:picMkLst>
        </pc:picChg>
        <pc:picChg chg="add del mod modCrop">
          <ac:chgData name="Tyler Ince-Ingram" userId="1550ea03-eb3f-454c-baaa-467fc3908c06" providerId="ADAL" clId="{53DFE9FC-9BF8-464B-9899-1D2D8F4E3E26}" dt="2023-02-20T22:59:23.255" v="982" actId="478"/>
          <ac:picMkLst>
            <pc:docMk/>
            <pc:sldMk cId="4285963740" sldId="320"/>
            <ac:picMk id="17565" creationId="{B05DD514-1EBF-703C-7A88-25154C5D36D8}"/>
          </ac:picMkLst>
        </pc:picChg>
        <pc:picChg chg="add mod">
          <ac:chgData name="Tyler Ince-Ingram" userId="1550ea03-eb3f-454c-baaa-467fc3908c06" providerId="ADAL" clId="{53DFE9FC-9BF8-464B-9899-1D2D8F4E3E26}" dt="2023-02-21T04:48:59.347" v="1704" actId="12789"/>
          <ac:picMkLst>
            <pc:docMk/>
            <pc:sldMk cId="4285963740" sldId="320"/>
            <ac:picMk id="17567" creationId="{0BF05805-B360-4EA2-5FAA-BC0E3A99B453}"/>
          </ac:picMkLst>
        </pc:picChg>
        <pc:picChg chg="add mod">
          <ac:chgData name="Tyler Ince-Ingram" userId="1550ea03-eb3f-454c-baaa-467fc3908c06" providerId="ADAL" clId="{53DFE9FC-9BF8-464B-9899-1D2D8F4E3E26}" dt="2023-02-21T04:49:04.158" v="1705" actId="12789"/>
          <ac:picMkLst>
            <pc:docMk/>
            <pc:sldMk cId="4285963740" sldId="320"/>
            <ac:picMk id="17569" creationId="{770D4E2E-B7AB-DDED-65F3-E1E6FD4A1B7D}"/>
          </ac:picMkLst>
        </pc:picChg>
        <pc:picChg chg="add mod">
          <ac:chgData name="Tyler Ince-Ingram" userId="1550ea03-eb3f-454c-baaa-467fc3908c06" providerId="ADAL" clId="{53DFE9FC-9BF8-464B-9899-1D2D8F4E3E26}" dt="2023-02-21T04:48:53.338" v="1703" actId="12789"/>
          <ac:picMkLst>
            <pc:docMk/>
            <pc:sldMk cId="4285963740" sldId="320"/>
            <ac:picMk id="17571" creationId="{E96E90D8-6C76-D4FB-3D0E-34E38403D967}"/>
          </ac:picMkLst>
        </pc:picChg>
        <pc:picChg chg="add mod">
          <ac:chgData name="Tyler Ince-Ingram" userId="1550ea03-eb3f-454c-baaa-467fc3908c06" providerId="ADAL" clId="{53DFE9FC-9BF8-464B-9899-1D2D8F4E3E26}" dt="2023-02-21T04:49:09.636" v="1706" actId="12789"/>
          <ac:picMkLst>
            <pc:docMk/>
            <pc:sldMk cId="4285963740" sldId="320"/>
            <ac:picMk id="17573" creationId="{2BD9C004-492F-B9B4-2276-7D726B370FB4}"/>
          </ac:picMkLst>
        </pc:picChg>
        <pc:picChg chg="add mod">
          <ac:chgData name="Tyler Ince-Ingram" userId="1550ea03-eb3f-454c-baaa-467fc3908c06" providerId="ADAL" clId="{53DFE9FC-9BF8-464B-9899-1D2D8F4E3E26}" dt="2023-02-21T04:48:43.932" v="1702" actId="12789"/>
          <ac:picMkLst>
            <pc:docMk/>
            <pc:sldMk cId="4285963740" sldId="320"/>
            <ac:picMk id="17575" creationId="{8715DCCE-CA49-3C11-7D3D-212F6B8F266C}"/>
          </ac:picMkLst>
        </pc:picChg>
        <pc:inkChg chg="mod">
          <ac:chgData name="Tyler Ince-Ingram" userId="1550ea03-eb3f-454c-baaa-467fc3908c06" providerId="ADAL" clId="{53DFE9FC-9BF8-464B-9899-1D2D8F4E3E26}" dt="2023-02-20T18:47:10.743" v="703"/>
          <ac:inkMkLst>
            <pc:docMk/>
            <pc:sldMk cId="4285963740" sldId="320"/>
            <ac:inkMk id="59" creationId="{1DF4CC38-31C1-509D-4E99-76305DF653DC}"/>
          </ac:inkMkLst>
        </pc:inkChg>
        <pc:inkChg chg="mod">
          <ac:chgData name="Tyler Ince-Ingram" userId="1550ea03-eb3f-454c-baaa-467fc3908c06" providerId="ADAL" clId="{53DFE9FC-9BF8-464B-9899-1D2D8F4E3E26}" dt="2023-02-20T18:47:10.743" v="703"/>
          <ac:inkMkLst>
            <pc:docMk/>
            <pc:sldMk cId="4285963740" sldId="320"/>
            <ac:inkMk id="60" creationId="{652517DA-37B5-CF76-AE0D-C5422FEDA456}"/>
          </ac:inkMkLst>
        </pc:inkChg>
        <pc:inkChg chg="mod">
          <ac:chgData name="Tyler Ince-Ingram" userId="1550ea03-eb3f-454c-baaa-467fc3908c06" providerId="ADAL" clId="{53DFE9FC-9BF8-464B-9899-1D2D8F4E3E26}" dt="2023-02-20T18:47:10.743" v="703"/>
          <ac:inkMkLst>
            <pc:docMk/>
            <pc:sldMk cId="4285963740" sldId="320"/>
            <ac:inkMk id="61" creationId="{DC41F97F-0C2E-5DB2-A03F-7D64EDC71306}"/>
          </ac:inkMkLst>
        </pc:inkChg>
        <pc:inkChg chg="mod">
          <ac:chgData name="Tyler Ince-Ingram" userId="1550ea03-eb3f-454c-baaa-467fc3908c06" providerId="ADAL" clId="{53DFE9FC-9BF8-464B-9899-1D2D8F4E3E26}" dt="2023-02-20T18:47:10.743" v="703"/>
          <ac:inkMkLst>
            <pc:docMk/>
            <pc:sldMk cId="4285963740" sldId="320"/>
            <ac:inkMk id="62" creationId="{8CC09F9B-F490-63D6-27EF-789B9D8376C6}"/>
          </ac:inkMkLst>
        </pc:inkChg>
      </pc:sldChg>
      <pc:sldChg chg="addSp delSp modSp add del mod modTransition delAnim modAnim modShow">
        <pc:chgData name="Tyler Ince-Ingram" userId="1550ea03-eb3f-454c-baaa-467fc3908c06" providerId="ADAL" clId="{53DFE9FC-9BF8-464B-9899-1D2D8F4E3E26}" dt="2023-02-20T23:43:37.784" v="1135" actId="1076"/>
        <pc:sldMkLst>
          <pc:docMk/>
          <pc:sldMk cId="2670731004" sldId="330"/>
        </pc:sldMkLst>
        <pc:spChg chg="del">
          <ac:chgData name="Tyler Ince-Ingram" userId="1550ea03-eb3f-454c-baaa-467fc3908c06" providerId="ADAL" clId="{53DFE9FC-9BF8-464B-9899-1D2D8F4E3E26}" dt="2023-02-20T19:04:13.962" v="803" actId="478"/>
          <ac:spMkLst>
            <pc:docMk/>
            <pc:sldMk cId="2670731004" sldId="330"/>
            <ac:spMk id="3" creationId="{9F7891D6-9A0A-ADF1-A6FD-8B458E93D415}"/>
          </ac:spMkLst>
        </pc:spChg>
        <pc:spChg chg="del">
          <ac:chgData name="Tyler Ince-Ingram" userId="1550ea03-eb3f-454c-baaa-467fc3908c06" providerId="ADAL" clId="{53DFE9FC-9BF8-464B-9899-1D2D8F4E3E26}" dt="2023-02-19T18:44:03.045" v="155" actId="478"/>
          <ac:spMkLst>
            <pc:docMk/>
            <pc:sldMk cId="2670731004" sldId="330"/>
            <ac:spMk id="5" creationId="{6ACC7409-3E27-6B21-E85D-7F7F5A9631CC}"/>
          </ac:spMkLst>
        </pc:spChg>
        <pc:spChg chg="del">
          <ac:chgData name="Tyler Ince-Ingram" userId="1550ea03-eb3f-454c-baaa-467fc3908c06" providerId="ADAL" clId="{53DFE9FC-9BF8-464B-9899-1D2D8F4E3E26}" dt="2023-02-19T18:44:03.045" v="155" actId="478"/>
          <ac:spMkLst>
            <pc:docMk/>
            <pc:sldMk cId="2670731004" sldId="330"/>
            <ac:spMk id="6" creationId="{9E34BCFE-71F8-34D9-BC23-E5E617972918}"/>
          </ac:spMkLst>
        </pc:spChg>
        <pc:spChg chg="add mod">
          <ac:chgData name="Tyler Ince-Ingram" userId="1550ea03-eb3f-454c-baaa-467fc3908c06" providerId="ADAL" clId="{53DFE9FC-9BF8-464B-9899-1D2D8F4E3E26}" dt="2023-02-20T00:59:31.266" v="488" actId="1076"/>
          <ac:spMkLst>
            <pc:docMk/>
            <pc:sldMk cId="2670731004" sldId="330"/>
            <ac:spMk id="7" creationId="{1720AAC9-1494-4514-8193-273FFE14A86E}"/>
          </ac:spMkLst>
        </pc:spChg>
        <pc:spChg chg="del">
          <ac:chgData name="Tyler Ince-Ingram" userId="1550ea03-eb3f-454c-baaa-467fc3908c06" providerId="ADAL" clId="{53DFE9FC-9BF8-464B-9899-1D2D8F4E3E26}" dt="2023-02-19T18:44:03.045" v="155" actId="478"/>
          <ac:spMkLst>
            <pc:docMk/>
            <pc:sldMk cId="2670731004" sldId="330"/>
            <ac:spMk id="8" creationId="{027690AE-04C7-7636-9F77-56DEE91FE1C3}"/>
          </ac:spMkLst>
        </pc:spChg>
        <pc:spChg chg="del">
          <ac:chgData name="Tyler Ince-Ingram" userId="1550ea03-eb3f-454c-baaa-467fc3908c06" providerId="ADAL" clId="{53DFE9FC-9BF8-464B-9899-1D2D8F4E3E26}" dt="2023-02-19T18:44:03.045" v="155" actId="478"/>
          <ac:spMkLst>
            <pc:docMk/>
            <pc:sldMk cId="2670731004" sldId="330"/>
            <ac:spMk id="9" creationId="{D45ACD99-3424-E62D-8587-C51F3F5DFDBB}"/>
          </ac:spMkLst>
        </pc:spChg>
        <pc:spChg chg="del">
          <ac:chgData name="Tyler Ince-Ingram" userId="1550ea03-eb3f-454c-baaa-467fc3908c06" providerId="ADAL" clId="{53DFE9FC-9BF8-464B-9899-1D2D8F4E3E26}" dt="2023-02-19T18:44:03.045" v="155" actId="478"/>
          <ac:spMkLst>
            <pc:docMk/>
            <pc:sldMk cId="2670731004" sldId="330"/>
            <ac:spMk id="10" creationId="{ACA31414-4C1E-9F50-8AD5-B55A8D55D854}"/>
          </ac:spMkLst>
        </pc:spChg>
        <pc:spChg chg="del">
          <ac:chgData name="Tyler Ince-Ingram" userId="1550ea03-eb3f-454c-baaa-467fc3908c06" providerId="ADAL" clId="{53DFE9FC-9BF8-464B-9899-1D2D8F4E3E26}" dt="2023-02-19T18:44:03.045" v="155" actId="478"/>
          <ac:spMkLst>
            <pc:docMk/>
            <pc:sldMk cId="2670731004" sldId="330"/>
            <ac:spMk id="11" creationId="{4DF29103-4CEE-DA81-3845-52FF6976BD89}"/>
          </ac:spMkLst>
        </pc:spChg>
        <pc:spChg chg="del">
          <ac:chgData name="Tyler Ince-Ingram" userId="1550ea03-eb3f-454c-baaa-467fc3908c06" providerId="ADAL" clId="{53DFE9FC-9BF8-464B-9899-1D2D8F4E3E26}" dt="2023-02-19T18:44:03.045" v="155" actId="478"/>
          <ac:spMkLst>
            <pc:docMk/>
            <pc:sldMk cId="2670731004" sldId="330"/>
            <ac:spMk id="12" creationId="{E2BEDFF3-84C8-F2BE-49E1-7DC91D2D6A36}"/>
          </ac:spMkLst>
        </pc:spChg>
        <pc:spChg chg="del">
          <ac:chgData name="Tyler Ince-Ingram" userId="1550ea03-eb3f-454c-baaa-467fc3908c06" providerId="ADAL" clId="{53DFE9FC-9BF8-464B-9899-1D2D8F4E3E26}" dt="2023-02-19T18:44:03.045" v="155" actId="478"/>
          <ac:spMkLst>
            <pc:docMk/>
            <pc:sldMk cId="2670731004" sldId="330"/>
            <ac:spMk id="13" creationId="{1FE6490C-3D8B-0FB0-5790-F3446C12BB2B}"/>
          </ac:spMkLst>
        </pc:spChg>
        <pc:spChg chg="add mod">
          <ac:chgData name="Tyler Ince-Ingram" userId="1550ea03-eb3f-454c-baaa-467fc3908c06" providerId="ADAL" clId="{53DFE9FC-9BF8-464B-9899-1D2D8F4E3E26}" dt="2023-02-20T19:04:14.185" v="804"/>
          <ac:spMkLst>
            <pc:docMk/>
            <pc:sldMk cId="2670731004" sldId="330"/>
            <ac:spMk id="22" creationId="{050DE41D-F4F5-D238-62D3-44B0F9A220EF}"/>
          </ac:spMkLst>
        </pc:spChg>
        <pc:spChg chg="add mod ord">
          <ac:chgData name="Tyler Ince-Ingram" userId="1550ea03-eb3f-454c-baaa-467fc3908c06" providerId="ADAL" clId="{53DFE9FC-9BF8-464B-9899-1D2D8F4E3E26}" dt="2023-02-20T23:43:37.784" v="1135" actId="1076"/>
          <ac:spMkLst>
            <pc:docMk/>
            <pc:sldMk cId="2670731004" sldId="330"/>
            <ac:spMk id="23" creationId="{D60AE8A0-F183-30A5-1CC4-570A2724A586}"/>
          </ac:spMkLst>
        </pc:spChg>
        <pc:spChg chg="add del mod">
          <ac:chgData name="Tyler Ince-Ingram" userId="1550ea03-eb3f-454c-baaa-467fc3908c06" providerId="ADAL" clId="{53DFE9FC-9BF8-464B-9899-1D2D8F4E3E26}" dt="2023-02-20T23:41:38.006" v="1090" actId="478"/>
          <ac:spMkLst>
            <pc:docMk/>
            <pc:sldMk cId="2670731004" sldId="330"/>
            <ac:spMk id="25" creationId="{56A6B534-BFB0-B619-5AFC-976B514300D9}"/>
          </ac:spMkLst>
        </pc:spChg>
        <pc:spChg chg="add del mod">
          <ac:chgData name="Tyler Ince-Ingram" userId="1550ea03-eb3f-454c-baaa-467fc3908c06" providerId="ADAL" clId="{53DFE9FC-9BF8-464B-9899-1D2D8F4E3E26}" dt="2023-02-20T19:36:57.782" v="868" actId="478"/>
          <ac:spMkLst>
            <pc:docMk/>
            <pc:sldMk cId="2670731004" sldId="330"/>
            <ac:spMk id="26" creationId="{224E09F6-D956-E618-13DE-DC1C494F9EFD}"/>
          </ac:spMkLst>
        </pc:spChg>
        <pc:spChg chg="add mod">
          <ac:chgData name="Tyler Ince-Ingram" userId="1550ea03-eb3f-454c-baaa-467fc3908c06" providerId="ADAL" clId="{53DFE9FC-9BF8-464B-9899-1D2D8F4E3E26}" dt="2023-02-20T23:42:18.301" v="1094" actId="14100"/>
          <ac:spMkLst>
            <pc:docMk/>
            <pc:sldMk cId="2670731004" sldId="330"/>
            <ac:spMk id="26" creationId="{ABC1D95E-D33F-4189-651F-D0485DEB3E75}"/>
          </ac:spMkLst>
        </pc:spChg>
        <pc:spChg chg="add mod">
          <ac:chgData name="Tyler Ince-Ingram" userId="1550ea03-eb3f-454c-baaa-467fc3908c06" providerId="ADAL" clId="{53DFE9FC-9BF8-464B-9899-1D2D8F4E3E26}" dt="2023-02-20T23:43:20.062" v="1131" actId="1076"/>
          <ac:spMkLst>
            <pc:docMk/>
            <pc:sldMk cId="2670731004" sldId="330"/>
            <ac:spMk id="27" creationId="{C35433C7-8FC8-7544-2F94-C83D8E843A89}"/>
          </ac:spMkLst>
        </pc:spChg>
        <pc:spChg chg="add mod">
          <ac:chgData name="Tyler Ince-Ingram" userId="1550ea03-eb3f-454c-baaa-467fc3908c06" providerId="ADAL" clId="{53DFE9FC-9BF8-464B-9899-1D2D8F4E3E26}" dt="2023-02-20T23:43:16.172" v="1130" actId="1076"/>
          <ac:spMkLst>
            <pc:docMk/>
            <pc:sldMk cId="2670731004" sldId="330"/>
            <ac:spMk id="28" creationId="{5EC4BD84-42CC-EA5C-90DD-AD36040744A9}"/>
          </ac:spMkLst>
        </pc:spChg>
        <pc:spChg chg="add mod">
          <ac:chgData name="Tyler Ince-Ingram" userId="1550ea03-eb3f-454c-baaa-467fc3908c06" providerId="ADAL" clId="{53DFE9FC-9BF8-464B-9899-1D2D8F4E3E26}" dt="2023-02-20T23:43:12.976" v="1129" actId="1076"/>
          <ac:spMkLst>
            <pc:docMk/>
            <pc:sldMk cId="2670731004" sldId="330"/>
            <ac:spMk id="29" creationId="{BBAA41FA-5A96-9916-790A-2AD51AB91DF0}"/>
          </ac:spMkLst>
        </pc:spChg>
        <pc:spChg chg="add mod">
          <ac:chgData name="Tyler Ince-Ingram" userId="1550ea03-eb3f-454c-baaa-467fc3908c06" providerId="ADAL" clId="{53DFE9FC-9BF8-464B-9899-1D2D8F4E3E26}" dt="2023-02-20T23:43:10.700" v="1128" actId="1076"/>
          <ac:spMkLst>
            <pc:docMk/>
            <pc:sldMk cId="2670731004" sldId="330"/>
            <ac:spMk id="30" creationId="{97AD5580-3CCB-230F-13A7-76E1E8236014}"/>
          </ac:spMkLst>
        </pc:spChg>
        <pc:spChg chg="add mod">
          <ac:chgData name="Tyler Ince-Ingram" userId="1550ea03-eb3f-454c-baaa-467fc3908c06" providerId="ADAL" clId="{53DFE9FC-9BF8-464B-9899-1D2D8F4E3E26}" dt="2023-02-20T23:43:08.252" v="1127" actId="1076"/>
          <ac:spMkLst>
            <pc:docMk/>
            <pc:sldMk cId="2670731004" sldId="330"/>
            <ac:spMk id="31" creationId="{5E95C21E-2E32-6B79-F641-E57DC301B85A}"/>
          </ac:spMkLst>
        </pc:spChg>
        <pc:spChg chg="add mod">
          <ac:chgData name="Tyler Ince-Ingram" userId="1550ea03-eb3f-454c-baaa-467fc3908c06" providerId="ADAL" clId="{53DFE9FC-9BF8-464B-9899-1D2D8F4E3E26}" dt="2023-02-20T23:43:05.735" v="1126" actId="1076"/>
          <ac:spMkLst>
            <pc:docMk/>
            <pc:sldMk cId="2670731004" sldId="330"/>
            <ac:spMk id="32" creationId="{0C48E925-9EEB-6A72-7D8D-55BBB1B558E5}"/>
          </ac:spMkLst>
        </pc:spChg>
        <pc:spChg chg="add mod">
          <ac:chgData name="Tyler Ince-Ingram" userId="1550ea03-eb3f-454c-baaa-467fc3908c06" providerId="ADAL" clId="{53DFE9FC-9BF8-464B-9899-1D2D8F4E3E26}" dt="2023-02-20T23:43:22.599" v="1132" actId="1076"/>
          <ac:spMkLst>
            <pc:docMk/>
            <pc:sldMk cId="2670731004" sldId="330"/>
            <ac:spMk id="33" creationId="{9A303276-D26B-417B-150C-0447228353F5}"/>
          </ac:spMkLst>
        </pc:spChg>
        <pc:spChg chg="add mod">
          <ac:chgData name="Tyler Ince-Ingram" userId="1550ea03-eb3f-454c-baaa-467fc3908c06" providerId="ADAL" clId="{53DFE9FC-9BF8-464B-9899-1D2D8F4E3E26}" dt="2023-02-20T23:42:58.668" v="1124" actId="1076"/>
          <ac:spMkLst>
            <pc:docMk/>
            <pc:sldMk cId="2670731004" sldId="330"/>
            <ac:spMk id="34" creationId="{3E95740F-2D35-A0B9-E818-5E56EB6979CD}"/>
          </ac:spMkLst>
        </pc:spChg>
        <pc:spChg chg="add mod">
          <ac:chgData name="Tyler Ince-Ingram" userId="1550ea03-eb3f-454c-baaa-467fc3908c06" providerId="ADAL" clId="{53DFE9FC-9BF8-464B-9899-1D2D8F4E3E26}" dt="2023-02-20T23:42:45.185" v="1119" actId="1076"/>
          <ac:spMkLst>
            <pc:docMk/>
            <pc:sldMk cId="2670731004" sldId="330"/>
            <ac:spMk id="35" creationId="{EDE389F3-9A0F-1874-4A84-17A2008F452D}"/>
          </ac:spMkLst>
        </pc:spChg>
        <pc:spChg chg="add mod">
          <ac:chgData name="Tyler Ince-Ingram" userId="1550ea03-eb3f-454c-baaa-467fc3908c06" providerId="ADAL" clId="{53DFE9FC-9BF8-464B-9899-1D2D8F4E3E26}" dt="2023-02-20T23:42:36.988" v="1116" actId="1076"/>
          <ac:spMkLst>
            <pc:docMk/>
            <pc:sldMk cId="2670731004" sldId="330"/>
            <ac:spMk id="36" creationId="{6449B1E0-D465-5814-114B-ABE47CB7B944}"/>
          </ac:spMkLst>
        </pc:spChg>
        <pc:spChg chg="add mod">
          <ac:chgData name="Tyler Ince-Ingram" userId="1550ea03-eb3f-454c-baaa-467fc3908c06" providerId="ADAL" clId="{53DFE9FC-9BF8-464B-9899-1D2D8F4E3E26}" dt="2023-02-20T23:42:56.925" v="1123" actId="1076"/>
          <ac:spMkLst>
            <pc:docMk/>
            <pc:sldMk cId="2670731004" sldId="330"/>
            <ac:spMk id="37" creationId="{4A8D4A3C-2B3F-81FE-ED42-D815FB764EFC}"/>
          </ac:spMkLst>
        </pc:spChg>
        <pc:spChg chg="add mod">
          <ac:chgData name="Tyler Ince-Ingram" userId="1550ea03-eb3f-454c-baaa-467fc3908c06" providerId="ADAL" clId="{53DFE9FC-9BF8-464B-9899-1D2D8F4E3E26}" dt="2023-02-20T23:42:54.360" v="1122" actId="1076"/>
          <ac:spMkLst>
            <pc:docMk/>
            <pc:sldMk cId="2670731004" sldId="330"/>
            <ac:spMk id="38" creationId="{3D285314-A735-310D-2926-92AAD848E687}"/>
          </ac:spMkLst>
        </pc:spChg>
        <pc:spChg chg="add mod">
          <ac:chgData name="Tyler Ince-Ingram" userId="1550ea03-eb3f-454c-baaa-467fc3908c06" providerId="ADAL" clId="{53DFE9FC-9BF8-464B-9899-1D2D8F4E3E26}" dt="2023-02-20T23:42:51.133" v="1121" actId="1076"/>
          <ac:spMkLst>
            <pc:docMk/>
            <pc:sldMk cId="2670731004" sldId="330"/>
            <ac:spMk id="39" creationId="{546BB648-3695-B65E-9D4C-EB2CF8CBC672}"/>
          </ac:spMkLst>
        </pc:spChg>
        <pc:spChg chg="add mod">
          <ac:chgData name="Tyler Ince-Ingram" userId="1550ea03-eb3f-454c-baaa-467fc3908c06" providerId="ADAL" clId="{53DFE9FC-9BF8-464B-9899-1D2D8F4E3E26}" dt="2023-02-20T23:42:42.375" v="1118" actId="1076"/>
          <ac:spMkLst>
            <pc:docMk/>
            <pc:sldMk cId="2670731004" sldId="330"/>
            <ac:spMk id="40" creationId="{F1412969-F8CC-4DAF-3A29-581AD9E13CE1}"/>
          </ac:spMkLst>
        </pc:spChg>
        <pc:spChg chg="add mod">
          <ac:chgData name="Tyler Ince-Ingram" userId="1550ea03-eb3f-454c-baaa-467fc3908c06" providerId="ADAL" clId="{53DFE9FC-9BF8-464B-9899-1D2D8F4E3E26}" dt="2023-02-20T23:42:40.151" v="1117" actId="1076"/>
          <ac:spMkLst>
            <pc:docMk/>
            <pc:sldMk cId="2670731004" sldId="330"/>
            <ac:spMk id="41" creationId="{0BA90125-18C3-D372-3774-24C929F9FA6D}"/>
          </ac:spMkLst>
        </pc:spChg>
        <pc:spChg chg="add mod">
          <ac:chgData name="Tyler Ince-Ingram" userId="1550ea03-eb3f-454c-baaa-467fc3908c06" providerId="ADAL" clId="{53DFE9FC-9BF8-464B-9899-1D2D8F4E3E26}" dt="2023-02-20T23:42:35.113" v="1115" actId="1076"/>
          <ac:spMkLst>
            <pc:docMk/>
            <pc:sldMk cId="2670731004" sldId="330"/>
            <ac:spMk id="42" creationId="{624F1E2B-6BD1-A215-7382-923C53AADAE5}"/>
          </ac:spMkLst>
        </pc:spChg>
        <pc:spChg chg="add mod">
          <ac:chgData name="Tyler Ince-Ingram" userId="1550ea03-eb3f-454c-baaa-467fc3908c06" providerId="ADAL" clId="{53DFE9FC-9BF8-464B-9899-1D2D8F4E3E26}" dt="2023-02-20T23:42:33.278" v="1114" actId="1076"/>
          <ac:spMkLst>
            <pc:docMk/>
            <pc:sldMk cId="2670731004" sldId="330"/>
            <ac:spMk id="43" creationId="{70CB933A-A23D-0CFE-DD91-54F463063332}"/>
          </ac:spMkLst>
        </pc:spChg>
        <pc:spChg chg="add mod">
          <ac:chgData name="Tyler Ince-Ingram" userId="1550ea03-eb3f-454c-baaa-467fc3908c06" providerId="ADAL" clId="{53DFE9FC-9BF8-464B-9899-1D2D8F4E3E26}" dt="2023-02-20T23:43:33.117" v="1134" actId="1076"/>
          <ac:spMkLst>
            <pc:docMk/>
            <pc:sldMk cId="2670731004" sldId="330"/>
            <ac:spMk id="44" creationId="{B44EE2F4-84E6-9A37-6AAF-48D118A2ACBC}"/>
          </ac:spMkLst>
        </pc:spChg>
        <pc:spChg chg="add mod">
          <ac:chgData name="Tyler Ince-Ingram" userId="1550ea03-eb3f-454c-baaa-467fc3908c06" providerId="ADAL" clId="{53DFE9FC-9BF8-464B-9899-1D2D8F4E3E26}" dt="2023-02-19T18:45:20.891" v="159"/>
          <ac:spMkLst>
            <pc:docMk/>
            <pc:sldMk cId="2670731004" sldId="330"/>
            <ac:spMk id="212" creationId="{0E58EEE4-B815-4649-B997-876BC5EF9851}"/>
          </ac:spMkLst>
        </pc:spChg>
        <pc:spChg chg="add mod">
          <ac:chgData name="Tyler Ince-Ingram" userId="1550ea03-eb3f-454c-baaa-467fc3908c06" providerId="ADAL" clId="{53DFE9FC-9BF8-464B-9899-1D2D8F4E3E26}" dt="2023-02-19T18:45:20.891" v="159"/>
          <ac:spMkLst>
            <pc:docMk/>
            <pc:sldMk cId="2670731004" sldId="330"/>
            <ac:spMk id="213" creationId="{BE6B2CCF-239D-41F5-8FD3-AC7A36F6B8CF}"/>
          </ac:spMkLst>
        </pc:spChg>
        <pc:spChg chg="add mod">
          <ac:chgData name="Tyler Ince-Ingram" userId="1550ea03-eb3f-454c-baaa-467fc3908c06" providerId="ADAL" clId="{53DFE9FC-9BF8-464B-9899-1D2D8F4E3E26}" dt="2023-02-19T18:45:20.891" v="159"/>
          <ac:spMkLst>
            <pc:docMk/>
            <pc:sldMk cId="2670731004" sldId="330"/>
            <ac:spMk id="214" creationId="{2688211B-3601-4986-A9FF-2CFBA5B3154C}"/>
          </ac:spMkLst>
        </pc:spChg>
        <pc:spChg chg="add mod">
          <ac:chgData name="Tyler Ince-Ingram" userId="1550ea03-eb3f-454c-baaa-467fc3908c06" providerId="ADAL" clId="{53DFE9FC-9BF8-464B-9899-1D2D8F4E3E26}" dt="2023-02-19T18:45:30.913" v="161"/>
          <ac:spMkLst>
            <pc:docMk/>
            <pc:sldMk cId="2670731004" sldId="330"/>
            <ac:spMk id="216" creationId="{0E58EEE4-B815-4649-B997-876BC5EF9851}"/>
          </ac:spMkLst>
        </pc:spChg>
        <pc:spChg chg="add mod">
          <ac:chgData name="Tyler Ince-Ingram" userId="1550ea03-eb3f-454c-baaa-467fc3908c06" providerId="ADAL" clId="{53DFE9FC-9BF8-464B-9899-1D2D8F4E3E26}" dt="2023-02-19T18:45:30.913" v="161"/>
          <ac:spMkLst>
            <pc:docMk/>
            <pc:sldMk cId="2670731004" sldId="330"/>
            <ac:spMk id="217" creationId="{BE6B2CCF-239D-41F5-8FD3-AC7A36F6B8CF}"/>
          </ac:spMkLst>
        </pc:spChg>
        <pc:spChg chg="add mod">
          <ac:chgData name="Tyler Ince-Ingram" userId="1550ea03-eb3f-454c-baaa-467fc3908c06" providerId="ADAL" clId="{53DFE9FC-9BF8-464B-9899-1D2D8F4E3E26}" dt="2023-02-19T18:45:30.913" v="161"/>
          <ac:spMkLst>
            <pc:docMk/>
            <pc:sldMk cId="2670731004" sldId="330"/>
            <ac:spMk id="218" creationId="{2688211B-3601-4986-A9FF-2CFBA5B3154C}"/>
          </ac:spMkLst>
        </pc:spChg>
        <pc:spChg chg="add mod">
          <ac:chgData name="Tyler Ince-Ingram" userId="1550ea03-eb3f-454c-baaa-467fc3908c06" providerId="ADAL" clId="{53DFE9FC-9BF8-464B-9899-1D2D8F4E3E26}" dt="2023-02-19T18:46:20.308" v="165" actId="164"/>
          <ac:spMkLst>
            <pc:docMk/>
            <pc:sldMk cId="2670731004" sldId="330"/>
            <ac:spMk id="219" creationId="{7E6CFC73-67A1-01D1-54F9-BED7A000CC48}"/>
          </ac:spMkLst>
        </pc:spChg>
        <pc:spChg chg="mod">
          <ac:chgData name="Tyler Ince-Ingram" userId="1550ea03-eb3f-454c-baaa-467fc3908c06" providerId="ADAL" clId="{53DFE9FC-9BF8-464B-9899-1D2D8F4E3E26}" dt="2023-02-19T18:46:14.279" v="164"/>
          <ac:spMkLst>
            <pc:docMk/>
            <pc:sldMk cId="2670731004" sldId="330"/>
            <ac:spMk id="221" creationId="{F8DA1B7C-07EB-D1AF-7C32-C139E4C7EB7F}"/>
          </ac:spMkLst>
        </pc:spChg>
        <pc:spChg chg="mod">
          <ac:chgData name="Tyler Ince-Ingram" userId="1550ea03-eb3f-454c-baaa-467fc3908c06" providerId="ADAL" clId="{53DFE9FC-9BF8-464B-9899-1D2D8F4E3E26}" dt="2023-02-19T18:46:14.279" v="164"/>
          <ac:spMkLst>
            <pc:docMk/>
            <pc:sldMk cId="2670731004" sldId="330"/>
            <ac:spMk id="222" creationId="{CC6F5D58-77CF-E263-16C5-4B75E052DD04}"/>
          </ac:spMkLst>
        </pc:spChg>
        <pc:spChg chg="mod">
          <ac:chgData name="Tyler Ince-Ingram" userId="1550ea03-eb3f-454c-baaa-467fc3908c06" providerId="ADAL" clId="{53DFE9FC-9BF8-464B-9899-1D2D8F4E3E26}" dt="2023-02-19T18:46:14.279" v="164"/>
          <ac:spMkLst>
            <pc:docMk/>
            <pc:sldMk cId="2670731004" sldId="330"/>
            <ac:spMk id="223" creationId="{25C58D05-67B0-47B1-B03D-EFA1C111BD12}"/>
          </ac:spMkLst>
        </pc:spChg>
        <pc:spChg chg="mod">
          <ac:chgData name="Tyler Ince-Ingram" userId="1550ea03-eb3f-454c-baaa-467fc3908c06" providerId="ADAL" clId="{53DFE9FC-9BF8-464B-9899-1D2D8F4E3E26}" dt="2023-02-19T18:46:14.279" v="164"/>
          <ac:spMkLst>
            <pc:docMk/>
            <pc:sldMk cId="2670731004" sldId="330"/>
            <ac:spMk id="224" creationId="{E975CF7E-4243-D9CE-4F65-B8F6D574DE70}"/>
          </ac:spMkLst>
        </pc:spChg>
        <pc:spChg chg="mod">
          <ac:chgData name="Tyler Ince-Ingram" userId="1550ea03-eb3f-454c-baaa-467fc3908c06" providerId="ADAL" clId="{53DFE9FC-9BF8-464B-9899-1D2D8F4E3E26}" dt="2023-02-19T18:46:14.279" v="164"/>
          <ac:spMkLst>
            <pc:docMk/>
            <pc:sldMk cId="2670731004" sldId="330"/>
            <ac:spMk id="225" creationId="{8356FCFA-1D29-6C62-62C5-6653C58D98BD}"/>
          </ac:spMkLst>
        </pc:spChg>
        <pc:spChg chg="mod">
          <ac:chgData name="Tyler Ince-Ingram" userId="1550ea03-eb3f-454c-baaa-467fc3908c06" providerId="ADAL" clId="{53DFE9FC-9BF8-464B-9899-1D2D8F4E3E26}" dt="2023-02-19T18:46:14.279" v="164"/>
          <ac:spMkLst>
            <pc:docMk/>
            <pc:sldMk cId="2670731004" sldId="330"/>
            <ac:spMk id="226" creationId="{78F83FFE-75B0-5AB6-DDBB-11B710E1A22D}"/>
          </ac:spMkLst>
        </pc:spChg>
        <pc:spChg chg="mod">
          <ac:chgData name="Tyler Ince-Ingram" userId="1550ea03-eb3f-454c-baaa-467fc3908c06" providerId="ADAL" clId="{53DFE9FC-9BF8-464B-9899-1D2D8F4E3E26}" dt="2023-02-19T18:46:14.279" v="164"/>
          <ac:spMkLst>
            <pc:docMk/>
            <pc:sldMk cId="2670731004" sldId="330"/>
            <ac:spMk id="227" creationId="{DC14E210-103A-9FA4-2ADC-C1062454F80E}"/>
          </ac:spMkLst>
        </pc:spChg>
        <pc:spChg chg="add mod">
          <ac:chgData name="Tyler Ince-Ingram" userId="1550ea03-eb3f-454c-baaa-467fc3908c06" providerId="ADAL" clId="{53DFE9FC-9BF8-464B-9899-1D2D8F4E3E26}" dt="2023-02-19T18:46:20.308" v="165" actId="164"/>
          <ac:spMkLst>
            <pc:docMk/>
            <pc:sldMk cId="2670731004" sldId="330"/>
            <ac:spMk id="228" creationId="{57BC4B6C-BB69-4F7A-2019-3A6F1D608754}"/>
          </ac:spMkLst>
        </pc:spChg>
        <pc:spChg chg="add mod">
          <ac:chgData name="Tyler Ince-Ingram" userId="1550ea03-eb3f-454c-baaa-467fc3908c06" providerId="ADAL" clId="{53DFE9FC-9BF8-464B-9899-1D2D8F4E3E26}" dt="2023-02-19T18:46:20.308" v="165" actId="164"/>
          <ac:spMkLst>
            <pc:docMk/>
            <pc:sldMk cId="2670731004" sldId="330"/>
            <ac:spMk id="229" creationId="{8C2A7FB7-8A06-4304-B965-B45693B9B12B}"/>
          </ac:spMkLst>
        </pc:spChg>
        <pc:spChg chg="add mod">
          <ac:chgData name="Tyler Ince-Ingram" userId="1550ea03-eb3f-454c-baaa-467fc3908c06" providerId="ADAL" clId="{53DFE9FC-9BF8-464B-9899-1D2D8F4E3E26}" dt="2023-02-19T18:46:20.308" v="165" actId="164"/>
          <ac:spMkLst>
            <pc:docMk/>
            <pc:sldMk cId="2670731004" sldId="330"/>
            <ac:spMk id="230" creationId="{417CDD11-A980-3B61-115C-FEF5A5C57053}"/>
          </ac:spMkLst>
        </pc:spChg>
        <pc:spChg chg="add mod">
          <ac:chgData name="Tyler Ince-Ingram" userId="1550ea03-eb3f-454c-baaa-467fc3908c06" providerId="ADAL" clId="{53DFE9FC-9BF8-464B-9899-1D2D8F4E3E26}" dt="2023-02-19T18:46:20.308" v="165" actId="164"/>
          <ac:spMkLst>
            <pc:docMk/>
            <pc:sldMk cId="2670731004" sldId="330"/>
            <ac:spMk id="231" creationId="{7F31F716-E014-3B54-3984-BC167EC730C2}"/>
          </ac:spMkLst>
        </pc:spChg>
        <pc:spChg chg="add del mod">
          <ac:chgData name="Tyler Ince-Ingram" userId="1550ea03-eb3f-454c-baaa-467fc3908c06" providerId="ADAL" clId="{53DFE9FC-9BF8-464B-9899-1D2D8F4E3E26}" dt="2023-02-19T18:50:40.564" v="175" actId="478"/>
          <ac:spMkLst>
            <pc:docMk/>
            <pc:sldMk cId="2670731004" sldId="330"/>
            <ac:spMk id="233" creationId="{57C45F3D-376F-651B-3E03-BF31B52037A4}"/>
          </ac:spMkLst>
        </pc:spChg>
        <pc:spChg chg="add mod ord">
          <ac:chgData name="Tyler Ince-Ingram" userId="1550ea03-eb3f-454c-baaa-467fc3908c06" providerId="ADAL" clId="{53DFE9FC-9BF8-464B-9899-1D2D8F4E3E26}" dt="2023-02-20T00:55:00.228" v="457" actId="164"/>
          <ac:spMkLst>
            <pc:docMk/>
            <pc:sldMk cId="2670731004" sldId="330"/>
            <ac:spMk id="234" creationId="{9C4585AF-D3DD-4ED1-9AD2-624D96B69392}"/>
          </ac:spMkLst>
        </pc:spChg>
        <pc:spChg chg="add mod ord">
          <ac:chgData name="Tyler Ince-Ingram" userId="1550ea03-eb3f-454c-baaa-467fc3908c06" providerId="ADAL" clId="{53DFE9FC-9BF8-464B-9899-1D2D8F4E3E26}" dt="2023-02-20T01:02:29.844" v="501" actId="164"/>
          <ac:spMkLst>
            <pc:docMk/>
            <pc:sldMk cId="2670731004" sldId="330"/>
            <ac:spMk id="235" creationId="{177EF030-B352-A9AA-7551-9B28537618E5}"/>
          </ac:spMkLst>
        </pc:spChg>
        <pc:spChg chg="add mod ord">
          <ac:chgData name="Tyler Ince-Ingram" userId="1550ea03-eb3f-454c-baaa-467fc3908c06" providerId="ADAL" clId="{53DFE9FC-9BF8-464B-9899-1D2D8F4E3E26}" dt="2023-02-20T01:02:35.113" v="502" actId="164"/>
          <ac:spMkLst>
            <pc:docMk/>
            <pc:sldMk cId="2670731004" sldId="330"/>
            <ac:spMk id="236" creationId="{1FD38E47-A2DD-BD94-FA98-C97F571A2B32}"/>
          </ac:spMkLst>
        </pc:spChg>
        <pc:spChg chg="add mod ord">
          <ac:chgData name="Tyler Ince-Ingram" userId="1550ea03-eb3f-454c-baaa-467fc3908c06" providerId="ADAL" clId="{53DFE9FC-9BF8-464B-9899-1D2D8F4E3E26}" dt="2023-02-20T01:02:39.775" v="503" actId="164"/>
          <ac:spMkLst>
            <pc:docMk/>
            <pc:sldMk cId="2670731004" sldId="330"/>
            <ac:spMk id="237" creationId="{AAF2843F-969E-FE36-840D-49A3296DF0A4}"/>
          </ac:spMkLst>
        </pc:spChg>
        <pc:spChg chg="add mod ord">
          <ac:chgData name="Tyler Ince-Ingram" userId="1550ea03-eb3f-454c-baaa-467fc3908c06" providerId="ADAL" clId="{53DFE9FC-9BF8-464B-9899-1D2D8F4E3E26}" dt="2023-02-20T00:58:56.215" v="480" actId="1076"/>
          <ac:spMkLst>
            <pc:docMk/>
            <pc:sldMk cId="2670731004" sldId="330"/>
            <ac:spMk id="238" creationId="{2813BBFE-6074-0AB1-1D7E-46155F2D6133}"/>
          </ac:spMkLst>
        </pc:spChg>
        <pc:spChg chg="add mod ord">
          <ac:chgData name="Tyler Ince-Ingram" userId="1550ea03-eb3f-454c-baaa-467fc3908c06" providerId="ADAL" clId="{53DFE9FC-9BF8-464B-9899-1D2D8F4E3E26}" dt="2023-02-20T00:59:01.453" v="481" actId="1076"/>
          <ac:spMkLst>
            <pc:docMk/>
            <pc:sldMk cId="2670731004" sldId="330"/>
            <ac:spMk id="239" creationId="{817AD055-A401-A5FA-2F95-7C27912B313A}"/>
          </ac:spMkLst>
        </pc:spChg>
        <pc:spChg chg="add mod ord">
          <ac:chgData name="Tyler Ince-Ingram" userId="1550ea03-eb3f-454c-baaa-467fc3908c06" providerId="ADAL" clId="{53DFE9FC-9BF8-464B-9899-1D2D8F4E3E26}" dt="2023-02-20T00:59:08.447" v="483" actId="1076"/>
          <ac:spMkLst>
            <pc:docMk/>
            <pc:sldMk cId="2670731004" sldId="330"/>
            <ac:spMk id="240" creationId="{A68E3066-E0A1-31E3-156A-8D2AE3E15BE2}"/>
          </ac:spMkLst>
        </pc:spChg>
        <pc:spChg chg="add mod ord">
          <ac:chgData name="Tyler Ince-Ingram" userId="1550ea03-eb3f-454c-baaa-467fc3908c06" providerId="ADAL" clId="{53DFE9FC-9BF8-464B-9899-1D2D8F4E3E26}" dt="2023-02-20T01:00:24.989" v="495" actId="1076"/>
          <ac:spMkLst>
            <pc:docMk/>
            <pc:sldMk cId="2670731004" sldId="330"/>
            <ac:spMk id="241" creationId="{B02E2893-A437-8BE4-855B-E02604107E13}"/>
          </ac:spMkLst>
        </pc:spChg>
        <pc:spChg chg="mod">
          <ac:chgData name="Tyler Ince-Ingram" userId="1550ea03-eb3f-454c-baaa-467fc3908c06" providerId="ADAL" clId="{53DFE9FC-9BF8-464B-9899-1D2D8F4E3E26}" dt="2023-02-19T18:57:29.800" v="328"/>
          <ac:spMkLst>
            <pc:docMk/>
            <pc:sldMk cId="2670731004" sldId="330"/>
            <ac:spMk id="246" creationId="{98C85E85-B785-CEA3-0154-3BC72B966029}"/>
          </ac:spMkLst>
        </pc:spChg>
        <pc:spChg chg="mod">
          <ac:chgData name="Tyler Ince-Ingram" userId="1550ea03-eb3f-454c-baaa-467fc3908c06" providerId="ADAL" clId="{53DFE9FC-9BF8-464B-9899-1D2D8F4E3E26}" dt="2023-02-19T18:57:29.800" v="328"/>
          <ac:spMkLst>
            <pc:docMk/>
            <pc:sldMk cId="2670731004" sldId="330"/>
            <ac:spMk id="254" creationId="{D3DB48F1-A82D-B9B8-4E24-5F138002C79F}"/>
          </ac:spMkLst>
        </pc:spChg>
        <pc:spChg chg="mod">
          <ac:chgData name="Tyler Ince-Ingram" userId="1550ea03-eb3f-454c-baaa-467fc3908c06" providerId="ADAL" clId="{53DFE9FC-9BF8-464B-9899-1D2D8F4E3E26}" dt="2023-02-19T18:57:29.800" v="328"/>
          <ac:spMkLst>
            <pc:docMk/>
            <pc:sldMk cId="2670731004" sldId="330"/>
            <ac:spMk id="256" creationId="{73CFD4DD-B8F3-0A2C-6D0B-367F37902F51}"/>
          </ac:spMkLst>
        </pc:spChg>
        <pc:spChg chg="mod">
          <ac:chgData name="Tyler Ince-Ingram" userId="1550ea03-eb3f-454c-baaa-467fc3908c06" providerId="ADAL" clId="{53DFE9FC-9BF8-464B-9899-1D2D8F4E3E26}" dt="2023-02-19T18:57:29.800" v="328"/>
          <ac:spMkLst>
            <pc:docMk/>
            <pc:sldMk cId="2670731004" sldId="330"/>
            <ac:spMk id="257" creationId="{9779EC2F-1687-1B65-8040-1269D055B8ED}"/>
          </ac:spMkLst>
        </pc:spChg>
        <pc:spChg chg="mod">
          <ac:chgData name="Tyler Ince-Ingram" userId="1550ea03-eb3f-454c-baaa-467fc3908c06" providerId="ADAL" clId="{53DFE9FC-9BF8-464B-9899-1D2D8F4E3E26}" dt="2023-02-19T18:57:29.800" v="328"/>
          <ac:spMkLst>
            <pc:docMk/>
            <pc:sldMk cId="2670731004" sldId="330"/>
            <ac:spMk id="258" creationId="{56231510-46C6-1674-FCDB-E963CCA4CE7E}"/>
          </ac:spMkLst>
        </pc:spChg>
        <pc:spChg chg="mod">
          <ac:chgData name="Tyler Ince-Ingram" userId="1550ea03-eb3f-454c-baaa-467fc3908c06" providerId="ADAL" clId="{53DFE9FC-9BF8-464B-9899-1D2D8F4E3E26}" dt="2023-02-19T18:57:29.800" v="328"/>
          <ac:spMkLst>
            <pc:docMk/>
            <pc:sldMk cId="2670731004" sldId="330"/>
            <ac:spMk id="259" creationId="{E72C1E2B-5E01-587C-B5EC-E778271D23BE}"/>
          </ac:spMkLst>
        </pc:spChg>
        <pc:spChg chg="mod">
          <ac:chgData name="Tyler Ince-Ingram" userId="1550ea03-eb3f-454c-baaa-467fc3908c06" providerId="ADAL" clId="{53DFE9FC-9BF8-464B-9899-1D2D8F4E3E26}" dt="2023-02-19T18:58:19.631" v="339"/>
          <ac:spMkLst>
            <pc:docMk/>
            <pc:sldMk cId="2670731004" sldId="330"/>
            <ac:spMk id="262" creationId="{D95BCB57-9E8D-A5DF-6F4F-4B4BB48E7F8A}"/>
          </ac:spMkLst>
        </pc:spChg>
        <pc:spChg chg="mod">
          <ac:chgData name="Tyler Ince-Ingram" userId="1550ea03-eb3f-454c-baaa-467fc3908c06" providerId="ADAL" clId="{53DFE9FC-9BF8-464B-9899-1D2D8F4E3E26}" dt="2023-02-19T18:58:19.631" v="339"/>
          <ac:spMkLst>
            <pc:docMk/>
            <pc:sldMk cId="2670731004" sldId="330"/>
            <ac:spMk id="270" creationId="{0F4DCC40-0152-77E4-D00A-6DD0C4A1B59B}"/>
          </ac:spMkLst>
        </pc:spChg>
        <pc:spChg chg="mod">
          <ac:chgData name="Tyler Ince-Ingram" userId="1550ea03-eb3f-454c-baaa-467fc3908c06" providerId="ADAL" clId="{53DFE9FC-9BF8-464B-9899-1D2D8F4E3E26}" dt="2023-02-19T18:58:19.631" v="339"/>
          <ac:spMkLst>
            <pc:docMk/>
            <pc:sldMk cId="2670731004" sldId="330"/>
            <ac:spMk id="272" creationId="{12DC663D-173E-B163-B432-D8249B16459D}"/>
          </ac:spMkLst>
        </pc:spChg>
        <pc:spChg chg="mod">
          <ac:chgData name="Tyler Ince-Ingram" userId="1550ea03-eb3f-454c-baaa-467fc3908c06" providerId="ADAL" clId="{53DFE9FC-9BF8-464B-9899-1D2D8F4E3E26}" dt="2023-02-19T18:58:19.631" v="339"/>
          <ac:spMkLst>
            <pc:docMk/>
            <pc:sldMk cId="2670731004" sldId="330"/>
            <ac:spMk id="273" creationId="{FA6207AF-B9E3-F6A6-1F9B-562BEC9F0873}"/>
          </ac:spMkLst>
        </pc:spChg>
        <pc:spChg chg="mod">
          <ac:chgData name="Tyler Ince-Ingram" userId="1550ea03-eb3f-454c-baaa-467fc3908c06" providerId="ADAL" clId="{53DFE9FC-9BF8-464B-9899-1D2D8F4E3E26}" dt="2023-02-19T18:58:19.631" v="339"/>
          <ac:spMkLst>
            <pc:docMk/>
            <pc:sldMk cId="2670731004" sldId="330"/>
            <ac:spMk id="274" creationId="{0B2B622A-EAA2-8C0E-67EF-CB8C67AB4549}"/>
          </ac:spMkLst>
        </pc:spChg>
        <pc:spChg chg="mod">
          <ac:chgData name="Tyler Ince-Ingram" userId="1550ea03-eb3f-454c-baaa-467fc3908c06" providerId="ADAL" clId="{53DFE9FC-9BF8-464B-9899-1D2D8F4E3E26}" dt="2023-02-19T18:58:19.631" v="339"/>
          <ac:spMkLst>
            <pc:docMk/>
            <pc:sldMk cId="2670731004" sldId="330"/>
            <ac:spMk id="275" creationId="{3201E275-8D3F-8B17-7607-46F61B5EE4B3}"/>
          </ac:spMkLst>
        </pc:spChg>
        <pc:spChg chg="add del mod">
          <ac:chgData name="Tyler Ince-Ingram" userId="1550ea03-eb3f-454c-baaa-467fc3908c06" providerId="ADAL" clId="{53DFE9FC-9BF8-464B-9899-1D2D8F4E3E26}" dt="2023-02-19T19:05:39.571" v="418" actId="478"/>
          <ac:spMkLst>
            <pc:docMk/>
            <pc:sldMk cId="2670731004" sldId="330"/>
            <ac:spMk id="282" creationId="{BC2915A3-63DD-B181-5E15-53C719DDBD5D}"/>
          </ac:spMkLst>
        </pc:spChg>
        <pc:spChg chg="add del mod">
          <ac:chgData name="Tyler Ince-Ingram" userId="1550ea03-eb3f-454c-baaa-467fc3908c06" providerId="ADAL" clId="{53DFE9FC-9BF8-464B-9899-1D2D8F4E3E26}" dt="2023-02-19T19:05:38.927" v="417" actId="478"/>
          <ac:spMkLst>
            <pc:docMk/>
            <pc:sldMk cId="2670731004" sldId="330"/>
            <ac:spMk id="283" creationId="{A6339321-8AC8-7A44-E13A-3BB7238D903E}"/>
          </ac:spMkLst>
        </pc:spChg>
        <pc:spChg chg="mod">
          <ac:chgData name="Tyler Ince-Ingram" userId="1550ea03-eb3f-454c-baaa-467fc3908c06" providerId="ADAL" clId="{53DFE9FC-9BF8-464B-9899-1D2D8F4E3E26}" dt="2023-02-19T19:02:53.527" v="380"/>
          <ac:spMkLst>
            <pc:docMk/>
            <pc:sldMk cId="2670731004" sldId="330"/>
            <ac:spMk id="284" creationId="{FD49196C-0FF0-1EBF-8F16-6BE67AEA2DDF}"/>
          </ac:spMkLst>
        </pc:spChg>
        <pc:spChg chg="add del mod topLvl">
          <ac:chgData name="Tyler Ince-Ingram" userId="1550ea03-eb3f-454c-baaa-467fc3908c06" providerId="ADAL" clId="{53DFE9FC-9BF8-464B-9899-1D2D8F4E3E26}" dt="2023-02-19T19:05:33.128" v="416"/>
          <ac:spMkLst>
            <pc:docMk/>
            <pc:sldMk cId="2670731004" sldId="330"/>
            <ac:spMk id="285" creationId="{B61805AB-9EA1-07EB-18CE-B98E151BFBD9}"/>
          </ac:spMkLst>
        </pc:spChg>
        <pc:spChg chg="add del mod topLvl">
          <ac:chgData name="Tyler Ince-Ingram" userId="1550ea03-eb3f-454c-baaa-467fc3908c06" providerId="ADAL" clId="{53DFE9FC-9BF8-464B-9899-1D2D8F4E3E26}" dt="2023-02-19T19:05:33.128" v="416"/>
          <ac:spMkLst>
            <pc:docMk/>
            <pc:sldMk cId="2670731004" sldId="330"/>
            <ac:spMk id="286" creationId="{4DD86B86-5903-1BDE-2F38-F420A189DF01}"/>
          </ac:spMkLst>
        </pc:spChg>
        <pc:spChg chg="mod ord">
          <ac:chgData name="Tyler Ince-Ingram" userId="1550ea03-eb3f-454c-baaa-467fc3908c06" providerId="ADAL" clId="{53DFE9FC-9BF8-464B-9899-1D2D8F4E3E26}" dt="2023-02-20T01:02:35.113" v="502" actId="164"/>
          <ac:spMkLst>
            <pc:docMk/>
            <pc:sldMk cId="2670731004" sldId="330"/>
            <ac:spMk id="288" creationId="{1DCB9536-F4A1-ADE7-3AF7-9F5732B0C599}"/>
          </ac:spMkLst>
        </pc:spChg>
        <pc:spChg chg="add mod ord">
          <ac:chgData name="Tyler Ince-Ingram" userId="1550ea03-eb3f-454c-baaa-467fc3908c06" providerId="ADAL" clId="{53DFE9FC-9BF8-464B-9899-1D2D8F4E3E26}" dt="2023-02-20T00:55:00.228" v="457" actId="164"/>
          <ac:spMkLst>
            <pc:docMk/>
            <pc:sldMk cId="2670731004" sldId="330"/>
            <ac:spMk id="291" creationId="{89EA8A20-2147-F41E-351C-4E17CC74EAC0}"/>
          </ac:spMkLst>
        </pc:spChg>
        <pc:spChg chg="add mod ord">
          <ac:chgData name="Tyler Ince-Ingram" userId="1550ea03-eb3f-454c-baaa-467fc3908c06" providerId="ADAL" clId="{53DFE9FC-9BF8-464B-9899-1D2D8F4E3E26}" dt="2023-02-20T00:55:00.228" v="457" actId="164"/>
          <ac:spMkLst>
            <pc:docMk/>
            <pc:sldMk cId="2670731004" sldId="330"/>
            <ac:spMk id="292" creationId="{05536AE1-E01A-045A-E288-EEC9396B02EB}"/>
          </ac:spMkLst>
        </pc:spChg>
        <pc:spChg chg="add mod ord">
          <ac:chgData name="Tyler Ince-Ingram" userId="1550ea03-eb3f-454c-baaa-467fc3908c06" providerId="ADAL" clId="{53DFE9FC-9BF8-464B-9899-1D2D8F4E3E26}" dt="2023-02-20T00:55:00.228" v="457" actId="164"/>
          <ac:spMkLst>
            <pc:docMk/>
            <pc:sldMk cId="2670731004" sldId="330"/>
            <ac:spMk id="296" creationId="{EC27A37D-63AD-CDF8-5C99-DA5E4BB012F8}"/>
          </ac:spMkLst>
        </pc:spChg>
        <pc:spChg chg="mod">
          <ac:chgData name="Tyler Ince-Ingram" userId="1550ea03-eb3f-454c-baaa-467fc3908c06" providerId="ADAL" clId="{53DFE9FC-9BF8-464B-9899-1D2D8F4E3E26}" dt="2023-02-20T00:59:28.112" v="486"/>
          <ac:spMkLst>
            <pc:docMk/>
            <pc:sldMk cId="2670731004" sldId="330"/>
            <ac:spMk id="299" creationId="{CB6E9FFE-DFFB-99D3-C0D1-CC5701102A9A}"/>
          </ac:spMkLst>
        </pc:spChg>
        <pc:spChg chg="mod">
          <ac:chgData name="Tyler Ince-Ingram" userId="1550ea03-eb3f-454c-baaa-467fc3908c06" providerId="ADAL" clId="{53DFE9FC-9BF8-464B-9899-1D2D8F4E3E26}" dt="2023-02-20T00:59:28.112" v="486"/>
          <ac:spMkLst>
            <pc:docMk/>
            <pc:sldMk cId="2670731004" sldId="330"/>
            <ac:spMk id="300" creationId="{AE8F7DCB-6FC1-C4EF-28D6-E830908340F5}"/>
          </ac:spMkLst>
        </pc:spChg>
        <pc:spChg chg="mod">
          <ac:chgData name="Tyler Ince-Ingram" userId="1550ea03-eb3f-454c-baaa-467fc3908c06" providerId="ADAL" clId="{53DFE9FC-9BF8-464B-9899-1D2D8F4E3E26}" dt="2023-02-20T00:59:28.112" v="486"/>
          <ac:spMkLst>
            <pc:docMk/>
            <pc:sldMk cId="2670731004" sldId="330"/>
            <ac:spMk id="301" creationId="{C97A45A3-1B18-9CBB-16AF-5EACF941C502}"/>
          </ac:spMkLst>
        </pc:spChg>
        <pc:grpChg chg="del">
          <ac:chgData name="Tyler Ince-Ingram" userId="1550ea03-eb3f-454c-baaa-467fc3908c06" providerId="ADAL" clId="{53DFE9FC-9BF8-464B-9899-1D2D8F4E3E26}" dt="2023-02-19T18:44:03.045" v="155" actId="478"/>
          <ac:grpSpMkLst>
            <pc:docMk/>
            <pc:sldMk cId="2670731004" sldId="330"/>
            <ac:grpSpMk id="14" creationId="{131C0BDC-43B5-10BD-C83B-19D4EFB344BE}"/>
          </ac:grpSpMkLst>
        </pc:grpChg>
        <pc:grpChg chg="del">
          <ac:chgData name="Tyler Ince-Ingram" userId="1550ea03-eb3f-454c-baaa-467fc3908c06" providerId="ADAL" clId="{53DFE9FC-9BF8-464B-9899-1D2D8F4E3E26}" dt="2023-02-19T18:44:03.045" v="155" actId="478"/>
          <ac:grpSpMkLst>
            <pc:docMk/>
            <pc:sldMk cId="2670731004" sldId="330"/>
            <ac:grpSpMk id="54" creationId="{1CB62E3B-EE61-1E45-8193-8815831AF550}"/>
          </ac:grpSpMkLst>
        </pc:grpChg>
        <pc:grpChg chg="del">
          <ac:chgData name="Tyler Ince-Ingram" userId="1550ea03-eb3f-454c-baaa-467fc3908c06" providerId="ADAL" clId="{53DFE9FC-9BF8-464B-9899-1D2D8F4E3E26}" dt="2023-02-19T18:44:03.045" v="155" actId="478"/>
          <ac:grpSpMkLst>
            <pc:docMk/>
            <pc:sldMk cId="2670731004" sldId="330"/>
            <ac:grpSpMk id="94" creationId="{900C38D5-2D1C-98D2-C388-8BE63B44CBE6}"/>
          </ac:grpSpMkLst>
        </pc:grpChg>
        <pc:grpChg chg="del">
          <ac:chgData name="Tyler Ince-Ingram" userId="1550ea03-eb3f-454c-baaa-467fc3908c06" providerId="ADAL" clId="{53DFE9FC-9BF8-464B-9899-1D2D8F4E3E26}" dt="2023-02-19T18:44:03.045" v="155" actId="478"/>
          <ac:grpSpMkLst>
            <pc:docMk/>
            <pc:sldMk cId="2670731004" sldId="330"/>
            <ac:grpSpMk id="106" creationId="{E295CE9A-E879-6D16-3C97-6E7F579F5CE6}"/>
          </ac:grpSpMkLst>
        </pc:grpChg>
        <pc:grpChg chg="del">
          <ac:chgData name="Tyler Ince-Ingram" userId="1550ea03-eb3f-454c-baaa-467fc3908c06" providerId="ADAL" clId="{53DFE9FC-9BF8-464B-9899-1D2D8F4E3E26}" dt="2023-02-19T18:44:03.045" v="155" actId="478"/>
          <ac:grpSpMkLst>
            <pc:docMk/>
            <pc:sldMk cId="2670731004" sldId="330"/>
            <ac:grpSpMk id="128" creationId="{B30A9F0A-3FC2-3C00-543B-BFF2EB758DC1}"/>
          </ac:grpSpMkLst>
        </pc:grpChg>
        <pc:grpChg chg="del">
          <ac:chgData name="Tyler Ince-Ingram" userId="1550ea03-eb3f-454c-baaa-467fc3908c06" providerId="ADAL" clId="{53DFE9FC-9BF8-464B-9899-1D2D8F4E3E26}" dt="2023-02-19T18:44:03.045" v="155" actId="478"/>
          <ac:grpSpMkLst>
            <pc:docMk/>
            <pc:sldMk cId="2670731004" sldId="330"/>
            <ac:grpSpMk id="145" creationId="{056931B7-04BA-E513-4055-EF55EDEE158C}"/>
          </ac:grpSpMkLst>
        </pc:grpChg>
        <pc:grpChg chg="del">
          <ac:chgData name="Tyler Ince-Ingram" userId="1550ea03-eb3f-454c-baaa-467fc3908c06" providerId="ADAL" clId="{53DFE9FC-9BF8-464B-9899-1D2D8F4E3E26}" dt="2023-02-19T18:44:03.045" v="155" actId="478"/>
          <ac:grpSpMkLst>
            <pc:docMk/>
            <pc:sldMk cId="2670731004" sldId="330"/>
            <ac:grpSpMk id="162" creationId="{0748ACED-EEC9-C248-5C94-E2C653DE2B3A}"/>
          </ac:grpSpMkLst>
        </pc:grpChg>
        <pc:grpChg chg="del">
          <ac:chgData name="Tyler Ince-Ingram" userId="1550ea03-eb3f-454c-baaa-467fc3908c06" providerId="ADAL" clId="{53DFE9FC-9BF8-464B-9899-1D2D8F4E3E26}" dt="2023-02-19T18:44:03.045" v="155" actId="478"/>
          <ac:grpSpMkLst>
            <pc:docMk/>
            <pc:sldMk cId="2670731004" sldId="330"/>
            <ac:grpSpMk id="184" creationId="{4F01D1EC-98A3-F06F-C76E-6D8BBAA7B276}"/>
          </ac:grpSpMkLst>
        </pc:grpChg>
        <pc:grpChg chg="del">
          <ac:chgData name="Tyler Ince-Ingram" userId="1550ea03-eb3f-454c-baaa-467fc3908c06" providerId="ADAL" clId="{53DFE9FC-9BF8-464B-9899-1D2D8F4E3E26}" dt="2023-02-19T18:44:03.045" v="155" actId="478"/>
          <ac:grpSpMkLst>
            <pc:docMk/>
            <pc:sldMk cId="2670731004" sldId="330"/>
            <ac:grpSpMk id="199" creationId="{62DA3B00-5E43-1272-037E-60524C7AA93E}"/>
          </ac:grpSpMkLst>
        </pc:grpChg>
        <pc:grpChg chg="del">
          <ac:chgData name="Tyler Ince-Ingram" userId="1550ea03-eb3f-454c-baaa-467fc3908c06" providerId="ADAL" clId="{53DFE9FC-9BF8-464B-9899-1D2D8F4E3E26}" dt="2023-02-19T18:44:03.045" v="155" actId="478"/>
          <ac:grpSpMkLst>
            <pc:docMk/>
            <pc:sldMk cId="2670731004" sldId="330"/>
            <ac:grpSpMk id="204" creationId="{2B371236-E6CB-8387-2B8D-C69393B9A122}"/>
          </ac:grpSpMkLst>
        </pc:grpChg>
        <pc:grpChg chg="add del mod">
          <ac:chgData name="Tyler Ince-Ingram" userId="1550ea03-eb3f-454c-baaa-467fc3908c06" providerId="ADAL" clId="{53DFE9FC-9BF8-464B-9899-1D2D8F4E3E26}" dt="2023-02-20T00:59:39.102" v="490" actId="478"/>
          <ac:grpSpMkLst>
            <pc:docMk/>
            <pc:sldMk cId="2670731004" sldId="330"/>
            <ac:grpSpMk id="210" creationId="{AD9ED10E-FCFB-43AA-BACB-BF494381183F}"/>
          </ac:grpSpMkLst>
        </pc:grpChg>
        <pc:grpChg chg="add mod">
          <ac:chgData name="Tyler Ince-Ingram" userId="1550ea03-eb3f-454c-baaa-467fc3908c06" providerId="ADAL" clId="{53DFE9FC-9BF8-464B-9899-1D2D8F4E3E26}" dt="2023-02-20T00:59:25.674" v="485" actId="14100"/>
          <ac:grpSpMkLst>
            <pc:docMk/>
            <pc:sldMk cId="2670731004" sldId="330"/>
            <ac:grpSpMk id="215" creationId="{AD9ED10E-FCFB-43AA-BACB-BF494381183F}"/>
          </ac:grpSpMkLst>
        </pc:grpChg>
        <pc:grpChg chg="add mod">
          <ac:chgData name="Tyler Ince-Ingram" userId="1550ea03-eb3f-454c-baaa-467fc3908c06" providerId="ADAL" clId="{53DFE9FC-9BF8-464B-9899-1D2D8F4E3E26}" dt="2023-02-19T18:46:20.308" v="165" actId="164"/>
          <ac:grpSpMkLst>
            <pc:docMk/>
            <pc:sldMk cId="2670731004" sldId="330"/>
            <ac:grpSpMk id="220" creationId="{BF09160B-B0AC-4D3C-4BF7-AF0B183F9991}"/>
          </ac:grpSpMkLst>
        </pc:grpChg>
        <pc:grpChg chg="add mod">
          <ac:chgData name="Tyler Ince-Ingram" userId="1550ea03-eb3f-454c-baaa-467fc3908c06" providerId="ADAL" clId="{53DFE9FC-9BF8-464B-9899-1D2D8F4E3E26}" dt="2023-02-19T18:46:29.889" v="167" actId="1076"/>
          <ac:grpSpMkLst>
            <pc:docMk/>
            <pc:sldMk cId="2670731004" sldId="330"/>
            <ac:grpSpMk id="232" creationId="{0FCC8944-F49A-B3D1-9FFA-38D07DD07320}"/>
          </ac:grpSpMkLst>
        </pc:grpChg>
        <pc:grpChg chg="add del mod">
          <ac:chgData name="Tyler Ince-Ingram" userId="1550ea03-eb3f-454c-baaa-467fc3908c06" providerId="ADAL" clId="{53DFE9FC-9BF8-464B-9899-1D2D8F4E3E26}" dt="2023-02-19T18:58:19.102" v="338" actId="478"/>
          <ac:grpSpMkLst>
            <pc:docMk/>
            <pc:sldMk cId="2670731004" sldId="330"/>
            <ac:grpSpMk id="244" creationId="{F14C791A-8A01-10D7-A4E2-6B98C998E8D5}"/>
          </ac:grpSpMkLst>
        </pc:grpChg>
        <pc:grpChg chg="mod">
          <ac:chgData name="Tyler Ince-Ingram" userId="1550ea03-eb3f-454c-baaa-467fc3908c06" providerId="ADAL" clId="{53DFE9FC-9BF8-464B-9899-1D2D8F4E3E26}" dt="2023-02-19T18:57:29.800" v="328"/>
          <ac:grpSpMkLst>
            <pc:docMk/>
            <pc:sldMk cId="2670731004" sldId="330"/>
            <ac:grpSpMk id="248" creationId="{580EF025-2B70-378C-7FCF-BF10E06EC226}"/>
          </ac:grpSpMkLst>
        </pc:grpChg>
        <pc:grpChg chg="mod">
          <ac:chgData name="Tyler Ince-Ingram" userId="1550ea03-eb3f-454c-baaa-467fc3908c06" providerId="ADAL" clId="{53DFE9FC-9BF8-464B-9899-1D2D8F4E3E26}" dt="2023-02-19T18:57:29.800" v="328"/>
          <ac:grpSpMkLst>
            <pc:docMk/>
            <pc:sldMk cId="2670731004" sldId="330"/>
            <ac:grpSpMk id="253" creationId="{0FD6D6BD-DABC-21E9-19E8-7C3066F23CF8}"/>
          </ac:grpSpMkLst>
        </pc:grpChg>
        <pc:grpChg chg="mod">
          <ac:chgData name="Tyler Ince-Ingram" userId="1550ea03-eb3f-454c-baaa-467fc3908c06" providerId="ADAL" clId="{53DFE9FC-9BF8-464B-9899-1D2D8F4E3E26}" dt="2023-02-19T18:57:29.800" v="328"/>
          <ac:grpSpMkLst>
            <pc:docMk/>
            <pc:sldMk cId="2670731004" sldId="330"/>
            <ac:grpSpMk id="255" creationId="{688F9691-43AB-B248-BE70-2366F7F77631}"/>
          </ac:grpSpMkLst>
        </pc:grpChg>
        <pc:grpChg chg="add mod">
          <ac:chgData name="Tyler Ince-Ingram" userId="1550ea03-eb3f-454c-baaa-467fc3908c06" providerId="ADAL" clId="{53DFE9FC-9BF8-464B-9899-1D2D8F4E3E26}" dt="2023-02-19T18:58:19.631" v="339"/>
          <ac:grpSpMkLst>
            <pc:docMk/>
            <pc:sldMk cId="2670731004" sldId="330"/>
            <ac:grpSpMk id="260" creationId="{AEC483E4-33D2-A4AA-C93D-AEEF35BD0265}"/>
          </ac:grpSpMkLst>
        </pc:grpChg>
        <pc:grpChg chg="mod">
          <ac:chgData name="Tyler Ince-Ingram" userId="1550ea03-eb3f-454c-baaa-467fc3908c06" providerId="ADAL" clId="{53DFE9FC-9BF8-464B-9899-1D2D8F4E3E26}" dt="2023-02-19T18:58:19.631" v="339"/>
          <ac:grpSpMkLst>
            <pc:docMk/>
            <pc:sldMk cId="2670731004" sldId="330"/>
            <ac:grpSpMk id="264" creationId="{C92243E3-C7F4-FFF7-DF0A-71338890CC93}"/>
          </ac:grpSpMkLst>
        </pc:grpChg>
        <pc:grpChg chg="mod">
          <ac:chgData name="Tyler Ince-Ingram" userId="1550ea03-eb3f-454c-baaa-467fc3908c06" providerId="ADAL" clId="{53DFE9FC-9BF8-464B-9899-1D2D8F4E3E26}" dt="2023-02-19T18:58:19.631" v="339"/>
          <ac:grpSpMkLst>
            <pc:docMk/>
            <pc:sldMk cId="2670731004" sldId="330"/>
            <ac:grpSpMk id="269" creationId="{96882D54-7830-B6B7-632A-28FBE0949D9E}"/>
          </ac:grpSpMkLst>
        </pc:grpChg>
        <pc:grpChg chg="mod">
          <ac:chgData name="Tyler Ince-Ingram" userId="1550ea03-eb3f-454c-baaa-467fc3908c06" providerId="ADAL" clId="{53DFE9FC-9BF8-464B-9899-1D2D8F4E3E26}" dt="2023-02-19T18:58:19.631" v="339"/>
          <ac:grpSpMkLst>
            <pc:docMk/>
            <pc:sldMk cId="2670731004" sldId="330"/>
            <ac:grpSpMk id="271" creationId="{BAB4A2E9-2D3A-BB16-6763-40F3FD31DC10}"/>
          </ac:grpSpMkLst>
        </pc:grpChg>
        <pc:grpChg chg="add del mod">
          <ac:chgData name="Tyler Ince-Ingram" userId="1550ea03-eb3f-454c-baaa-467fc3908c06" providerId="ADAL" clId="{53DFE9FC-9BF8-464B-9899-1D2D8F4E3E26}" dt="2023-02-19T19:05:29.892" v="415" actId="165"/>
          <ac:grpSpMkLst>
            <pc:docMk/>
            <pc:sldMk cId="2670731004" sldId="330"/>
            <ac:grpSpMk id="287" creationId="{31D620B2-6D63-056D-C028-D7798B24A01D}"/>
          </ac:grpSpMkLst>
        </pc:grpChg>
        <pc:grpChg chg="add mod">
          <ac:chgData name="Tyler Ince-Ingram" userId="1550ea03-eb3f-454c-baaa-467fc3908c06" providerId="ADAL" clId="{53DFE9FC-9BF8-464B-9899-1D2D8F4E3E26}" dt="2023-02-20T00:55:00.228" v="457" actId="164"/>
          <ac:grpSpMkLst>
            <pc:docMk/>
            <pc:sldMk cId="2670731004" sldId="330"/>
            <ac:grpSpMk id="297" creationId="{A3338F7D-97D4-A652-FF2D-E6408DADF740}"/>
          </ac:grpSpMkLst>
        </pc:grpChg>
        <pc:grpChg chg="add mod">
          <ac:chgData name="Tyler Ince-Ingram" userId="1550ea03-eb3f-454c-baaa-467fc3908c06" providerId="ADAL" clId="{53DFE9FC-9BF8-464B-9899-1D2D8F4E3E26}" dt="2023-02-20T00:59:58.480" v="493" actId="1076"/>
          <ac:grpSpMkLst>
            <pc:docMk/>
            <pc:sldMk cId="2670731004" sldId="330"/>
            <ac:grpSpMk id="298" creationId="{79880FE8-4E40-8390-7231-DECA4B02BD50}"/>
          </ac:grpSpMkLst>
        </pc:grpChg>
        <pc:grpChg chg="add mod">
          <ac:chgData name="Tyler Ince-Ingram" userId="1550ea03-eb3f-454c-baaa-467fc3908c06" providerId="ADAL" clId="{53DFE9FC-9BF8-464B-9899-1D2D8F4E3E26}" dt="2023-02-20T01:02:29.844" v="501" actId="164"/>
          <ac:grpSpMkLst>
            <pc:docMk/>
            <pc:sldMk cId="2670731004" sldId="330"/>
            <ac:grpSpMk id="302" creationId="{93E3EB39-E90A-9734-6269-BDD2969E0A55}"/>
          </ac:grpSpMkLst>
        </pc:grpChg>
        <pc:grpChg chg="add mod">
          <ac:chgData name="Tyler Ince-Ingram" userId="1550ea03-eb3f-454c-baaa-467fc3908c06" providerId="ADAL" clId="{53DFE9FC-9BF8-464B-9899-1D2D8F4E3E26}" dt="2023-02-20T01:02:35.113" v="502" actId="164"/>
          <ac:grpSpMkLst>
            <pc:docMk/>
            <pc:sldMk cId="2670731004" sldId="330"/>
            <ac:grpSpMk id="303" creationId="{AD4EFC66-2FB1-2BC5-0A19-D78916FA3B1D}"/>
          </ac:grpSpMkLst>
        </pc:grpChg>
        <pc:grpChg chg="add mod">
          <ac:chgData name="Tyler Ince-Ingram" userId="1550ea03-eb3f-454c-baaa-467fc3908c06" providerId="ADAL" clId="{53DFE9FC-9BF8-464B-9899-1D2D8F4E3E26}" dt="2023-02-20T01:02:39.775" v="503" actId="164"/>
          <ac:grpSpMkLst>
            <pc:docMk/>
            <pc:sldMk cId="2670731004" sldId="330"/>
            <ac:grpSpMk id="304" creationId="{4540FD0A-E3F3-9B61-2234-2DD89325CA30}"/>
          </ac:grpSpMkLst>
        </pc:grpChg>
        <pc:picChg chg="add del mod">
          <ac:chgData name="Tyler Ince-Ingram" userId="1550ea03-eb3f-454c-baaa-467fc3908c06" providerId="ADAL" clId="{53DFE9FC-9BF8-464B-9899-1D2D8F4E3E26}" dt="2023-02-20T23:41:38.006" v="1090" actId="478"/>
          <ac:picMkLst>
            <pc:docMk/>
            <pc:sldMk cId="2670731004" sldId="330"/>
            <ac:picMk id="24" creationId="{A7B0316A-5B14-F31B-9A11-5274AFE26B5F}"/>
          </ac:picMkLst>
        </pc:picChg>
        <pc:picChg chg="add del mod">
          <ac:chgData name="Tyler Ince-Ingram" userId="1550ea03-eb3f-454c-baaa-467fc3908c06" providerId="ADAL" clId="{53DFE9FC-9BF8-464B-9899-1D2D8F4E3E26}" dt="2023-02-20T19:34:13.464" v="851" actId="478"/>
          <ac:picMkLst>
            <pc:docMk/>
            <pc:sldMk cId="2670731004" sldId="330"/>
            <ac:picMk id="25" creationId="{25018EA0-2756-BC4D-0676-CDE10929DFC8}"/>
          </ac:picMkLst>
        </pc:picChg>
        <pc:picChg chg="add mod">
          <ac:chgData name="Tyler Ince-Ingram" userId="1550ea03-eb3f-454c-baaa-467fc3908c06" providerId="ADAL" clId="{53DFE9FC-9BF8-464B-9899-1D2D8F4E3E26}" dt="2023-02-20T23:37:47.388" v="1076" actId="931"/>
          <ac:picMkLst>
            <pc:docMk/>
            <pc:sldMk cId="2670731004" sldId="330"/>
            <ac:picMk id="28" creationId="{AB763928-174C-B17F-3B1F-2A05FFC6EF3B}"/>
          </ac:picMkLst>
        </pc:picChg>
        <pc:picChg chg="del">
          <ac:chgData name="Tyler Ince-Ingram" userId="1550ea03-eb3f-454c-baaa-467fc3908c06" providerId="ADAL" clId="{53DFE9FC-9BF8-464B-9899-1D2D8F4E3E26}" dt="2023-02-19T18:44:03.045" v="155" actId="478"/>
          <ac:picMkLst>
            <pc:docMk/>
            <pc:sldMk cId="2670731004" sldId="330"/>
            <ac:picMk id="197" creationId="{BD334B20-C6A6-C452-950F-D83C639C6756}"/>
          </ac:picMkLst>
        </pc:picChg>
        <pc:picChg chg="del">
          <ac:chgData name="Tyler Ince-Ingram" userId="1550ea03-eb3f-454c-baaa-467fc3908c06" providerId="ADAL" clId="{53DFE9FC-9BF8-464B-9899-1D2D8F4E3E26}" dt="2023-02-19T18:44:03.045" v="155" actId="478"/>
          <ac:picMkLst>
            <pc:docMk/>
            <pc:sldMk cId="2670731004" sldId="330"/>
            <ac:picMk id="198" creationId="{E6C7DBD5-1757-BCDD-2F8E-82B5EEBC968D}"/>
          </ac:picMkLst>
        </pc:picChg>
        <pc:picChg chg="add mod ord">
          <ac:chgData name="Tyler Ince-Ingram" userId="1550ea03-eb3f-454c-baaa-467fc3908c06" providerId="ADAL" clId="{53DFE9FC-9BF8-464B-9899-1D2D8F4E3E26}" dt="2023-02-20T01:02:29.844" v="501" actId="164"/>
          <ac:picMkLst>
            <pc:docMk/>
            <pc:sldMk cId="2670731004" sldId="330"/>
            <ac:picMk id="243" creationId="{EC843E21-2B10-E8EE-A585-CE1664D875BC}"/>
          </ac:picMkLst>
        </pc:picChg>
        <pc:picChg chg="mod">
          <ac:chgData name="Tyler Ince-Ingram" userId="1550ea03-eb3f-454c-baaa-467fc3908c06" providerId="ADAL" clId="{53DFE9FC-9BF8-464B-9899-1D2D8F4E3E26}" dt="2023-02-19T18:57:29.800" v="328"/>
          <ac:picMkLst>
            <pc:docMk/>
            <pc:sldMk cId="2670731004" sldId="330"/>
            <ac:picMk id="245" creationId="{C99BB756-52E3-BCB4-8DD2-8CC82F0795B8}"/>
          </ac:picMkLst>
        </pc:picChg>
        <pc:picChg chg="mod">
          <ac:chgData name="Tyler Ince-Ingram" userId="1550ea03-eb3f-454c-baaa-467fc3908c06" providerId="ADAL" clId="{53DFE9FC-9BF8-464B-9899-1D2D8F4E3E26}" dt="2023-02-19T18:57:29.800" v="328"/>
          <ac:picMkLst>
            <pc:docMk/>
            <pc:sldMk cId="2670731004" sldId="330"/>
            <ac:picMk id="247" creationId="{782E5849-240C-1EE4-4C4D-77EF39178596}"/>
          </ac:picMkLst>
        </pc:picChg>
        <pc:picChg chg="mod">
          <ac:chgData name="Tyler Ince-Ingram" userId="1550ea03-eb3f-454c-baaa-467fc3908c06" providerId="ADAL" clId="{53DFE9FC-9BF8-464B-9899-1D2D8F4E3E26}" dt="2023-02-19T18:58:19.631" v="339"/>
          <ac:picMkLst>
            <pc:docMk/>
            <pc:sldMk cId="2670731004" sldId="330"/>
            <ac:picMk id="261" creationId="{1205A2AE-B9EF-061A-DCD4-9E04429324F4}"/>
          </ac:picMkLst>
        </pc:picChg>
        <pc:picChg chg="mod">
          <ac:chgData name="Tyler Ince-Ingram" userId="1550ea03-eb3f-454c-baaa-467fc3908c06" providerId="ADAL" clId="{53DFE9FC-9BF8-464B-9899-1D2D8F4E3E26}" dt="2023-02-19T18:58:19.631" v="339"/>
          <ac:picMkLst>
            <pc:docMk/>
            <pc:sldMk cId="2670731004" sldId="330"/>
            <ac:picMk id="263" creationId="{E876E1D4-5A2C-670D-65E6-C3E6011DC3BF}"/>
          </ac:picMkLst>
        </pc:picChg>
        <pc:picChg chg="add del mod">
          <ac:chgData name="Tyler Ince-Ingram" userId="1550ea03-eb3f-454c-baaa-467fc3908c06" providerId="ADAL" clId="{53DFE9FC-9BF8-464B-9899-1D2D8F4E3E26}" dt="2023-02-19T19:01:15.099" v="359" actId="478"/>
          <ac:picMkLst>
            <pc:docMk/>
            <pc:sldMk cId="2670731004" sldId="330"/>
            <ac:picMk id="277" creationId="{139B9EFE-5500-9B0E-E0B0-3EEBC68F96B3}"/>
          </ac:picMkLst>
        </pc:picChg>
        <pc:picChg chg="add mod ord">
          <ac:chgData name="Tyler Ince-Ingram" userId="1550ea03-eb3f-454c-baaa-467fc3908c06" providerId="ADAL" clId="{53DFE9FC-9BF8-464B-9899-1D2D8F4E3E26}" dt="2023-02-20T01:02:35.113" v="502" actId="164"/>
          <ac:picMkLst>
            <pc:docMk/>
            <pc:sldMk cId="2670731004" sldId="330"/>
            <ac:picMk id="279" creationId="{748B46CF-B827-D89E-B2CC-BFE9762D513A}"/>
          </ac:picMkLst>
        </pc:picChg>
        <pc:picChg chg="add mod ord">
          <ac:chgData name="Tyler Ince-Ingram" userId="1550ea03-eb3f-454c-baaa-467fc3908c06" providerId="ADAL" clId="{53DFE9FC-9BF8-464B-9899-1D2D8F4E3E26}" dt="2023-02-20T01:02:35.113" v="502" actId="164"/>
          <ac:picMkLst>
            <pc:docMk/>
            <pc:sldMk cId="2670731004" sldId="330"/>
            <ac:picMk id="281" creationId="{14478BD0-5A9A-BF06-311E-AD38F0D87B92}"/>
          </ac:picMkLst>
        </pc:picChg>
        <pc:picChg chg="add mod ord">
          <ac:chgData name="Tyler Ince-Ingram" userId="1550ea03-eb3f-454c-baaa-467fc3908c06" providerId="ADAL" clId="{53DFE9FC-9BF8-464B-9899-1D2D8F4E3E26}" dt="2023-02-20T01:02:39.775" v="503" actId="164"/>
          <ac:picMkLst>
            <pc:docMk/>
            <pc:sldMk cId="2670731004" sldId="330"/>
            <ac:picMk id="290" creationId="{70E4329D-445E-86D5-5B45-8C89E12750CE}"/>
          </ac:picMkLst>
        </pc:picChg>
        <pc:inkChg chg="mod">
          <ac:chgData name="Tyler Ince-Ingram" userId="1550ea03-eb3f-454c-baaa-467fc3908c06" providerId="ADAL" clId="{53DFE9FC-9BF8-464B-9899-1D2D8F4E3E26}" dt="2023-02-19T18:57:29.800" v="328"/>
          <ac:inkMkLst>
            <pc:docMk/>
            <pc:sldMk cId="2670731004" sldId="330"/>
            <ac:inkMk id="249" creationId="{86D08EDC-D844-8896-0BE9-EC3B671DBE0E}"/>
          </ac:inkMkLst>
        </pc:inkChg>
        <pc:inkChg chg="mod">
          <ac:chgData name="Tyler Ince-Ingram" userId="1550ea03-eb3f-454c-baaa-467fc3908c06" providerId="ADAL" clId="{53DFE9FC-9BF8-464B-9899-1D2D8F4E3E26}" dt="2023-02-19T18:57:29.800" v="328"/>
          <ac:inkMkLst>
            <pc:docMk/>
            <pc:sldMk cId="2670731004" sldId="330"/>
            <ac:inkMk id="250" creationId="{93661217-BD67-1E02-5D42-DA64AF1EEB95}"/>
          </ac:inkMkLst>
        </pc:inkChg>
        <pc:inkChg chg="mod">
          <ac:chgData name="Tyler Ince-Ingram" userId="1550ea03-eb3f-454c-baaa-467fc3908c06" providerId="ADAL" clId="{53DFE9FC-9BF8-464B-9899-1D2D8F4E3E26}" dt="2023-02-19T18:57:29.800" v="328"/>
          <ac:inkMkLst>
            <pc:docMk/>
            <pc:sldMk cId="2670731004" sldId="330"/>
            <ac:inkMk id="251" creationId="{67E35685-A445-1846-C44C-102F80D3EE82}"/>
          </ac:inkMkLst>
        </pc:inkChg>
        <pc:inkChg chg="mod">
          <ac:chgData name="Tyler Ince-Ingram" userId="1550ea03-eb3f-454c-baaa-467fc3908c06" providerId="ADAL" clId="{53DFE9FC-9BF8-464B-9899-1D2D8F4E3E26}" dt="2023-02-19T18:57:29.800" v="328"/>
          <ac:inkMkLst>
            <pc:docMk/>
            <pc:sldMk cId="2670731004" sldId="330"/>
            <ac:inkMk id="252" creationId="{77E8B020-CFF3-797D-9399-2E746AB9A734}"/>
          </ac:inkMkLst>
        </pc:inkChg>
        <pc:inkChg chg="mod">
          <ac:chgData name="Tyler Ince-Ingram" userId="1550ea03-eb3f-454c-baaa-467fc3908c06" providerId="ADAL" clId="{53DFE9FC-9BF8-464B-9899-1D2D8F4E3E26}" dt="2023-02-19T18:58:19.631" v="339"/>
          <ac:inkMkLst>
            <pc:docMk/>
            <pc:sldMk cId="2670731004" sldId="330"/>
            <ac:inkMk id="265" creationId="{1E3706E9-B581-2BF2-FFA9-E2C1B0CDEF8A}"/>
          </ac:inkMkLst>
        </pc:inkChg>
        <pc:inkChg chg="mod">
          <ac:chgData name="Tyler Ince-Ingram" userId="1550ea03-eb3f-454c-baaa-467fc3908c06" providerId="ADAL" clId="{53DFE9FC-9BF8-464B-9899-1D2D8F4E3E26}" dt="2023-02-19T18:58:19.631" v="339"/>
          <ac:inkMkLst>
            <pc:docMk/>
            <pc:sldMk cId="2670731004" sldId="330"/>
            <ac:inkMk id="266" creationId="{C45644D7-C78B-0A68-68F8-D9E95A087DF6}"/>
          </ac:inkMkLst>
        </pc:inkChg>
        <pc:inkChg chg="mod">
          <ac:chgData name="Tyler Ince-Ingram" userId="1550ea03-eb3f-454c-baaa-467fc3908c06" providerId="ADAL" clId="{53DFE9FC-9BF8-464B-9899-1D2D8F4E3E26}" dt="2023-02-19T18:58:19.631" v="339"/>
          <ac:inkMkLst>
            <pc:docMk/>
            <pc:sldMk cId="2670731004" sldId="330"/>
            <ac:inkMk id="267" creationId="{90D4A899-2613-83D4-0587-2A1E191B70CE}"/>
          </ac:inkMkLst>
        </pc:inkChg>
        <pc:inkChg chg="mod">
          <ac:chgData name="Tyler Ince-Ingram" userId="1550ea03-eb3f-454c-baaa-467fc3908c06" providerId="ADAL" clId="{53DFE9FC-9BF8-464B-9899-1D2D8F4E3E26}" dt="2023-02-19T18:58:19.631" v="339"/>
          <ac:inkMkLst>
            <pc:docMk/>
            <pc:sldMk cId="2670731004" sldId="330"/>
            <ac:inkMk id="268" creationId="{0DA5AD6A-994E-78D1-66DB-C6B2F37B7BE0}"/>
          </ac:inkMkLst>
        </pc:inkChg>
        <pc:cxnChg chg="mod">
          <ac:chgData name="Tyler Ince-Ingram" userId="1550ea03-eb3f-454c-baaa-467fc3908c06" providerId="ADAL" clId="{53DFE9FC-9BF8-464B-9899-1D2D8F4E3E26}" dt="2023-02-19T18:44:03.045" v="155" actId="478"/>
          <ac:cxnSpMkLst>
            <pc:docMk/>
            <pc:sldMk cId="2670731004" sldId="330"/>
            <ac:cxnSpMk id="163" creationId="{181749EF-641E-34A0-C9CB-7B231EE013F8}"/>
          </ac:cxnSpMkLst>
        </pc:cxnChg>
        <pc:cxnChg chg="add del mod">
          <ac:chgData name="Tyler Ince-Ingram" userId="1550ea03-eb3f-454c-baaa-467fc3908c06" providerId="ADAL" clId="{53DFE9FC-9BF8-464B-9899-1D2D8F4E3E26}" dt="2023-02-20T00:51:56.997" v="437" actId="478"/>
          <ac:cxnSpMkLst>
            <pc:docMk/>
            <pc:sldMk cId="2670731004" sldId="330"/>
            <ac:cxnSpMk id="294" creationId="{B7CE0F8C-2F62-C41C-AB73-50A0B1373CF6}"/>
          </ac:cxnSpMkLst>
        </pc:cxnChg>
      </pc:sldChg>
      <pc:sldChg chg="addSp delSp modSp mod delAnim modAnim">
        <pc:chgData name="Tyler Ince-Ingram" userId="1550ea03-eb3f-454c-baaa-467fc3908c06" providerId="ADAL" clId="{53DFE9FC-9BF8-464B-9899-1D2D8F4E3E26}" dt="2023-02-21T05:30:20.501" v="1812"/>
        <pc:sldMkLst>
          <pc:docMk/>
          <pc:sldMk cId="1242348262" sldId="362"/>
        </pc:sldMkLst>
        <pc:spChg chg="mod ord">
          <ac:chgData name="Tyler Ince-Ingram" userId="1550ea03-eb3f-454c-baaa-467fc3908c06" providerId="ADAL" clId="{53DFE9FC-9BF8-464B-9899-1D2D8F4E3E26}" dt="2023-02-21T01:58:59.421" v="1593" actId="171"/>
          <ac:spMkLst>
            <pc:docMk/>
            <pc:sldMk cId="1242348262" sldId="362"/>
            <ac:spMk id="7" creationId="{5604BEAE-297A-02ED-4CF8-C3491D4EE2B2}"/>
          </ac:spMkLst>
        </pc:spChg>
        <pc:spChg chg="mod">
          <ac:chgData name="Tyler Ince-Ingram" userId="1550ea03-eb3f-454c-baaa-467fc3908c06" providerId="ADAL" clId="{53DFE9FC-9BF8-464B-9899-1D2D8F4E3E26}" dt="2023-02-21T01:29:38.439" v="1153" actId="14100"/>
          <ac:spMkLst>
            <pc:docMk/>
            <pc:sldMk cId="1242348262" sldId="362"/>
            <ac:spMk id="8" creationId="{1989A9CD-A187-3D65-C2F0-F944F377AA11}"/>
          </ac:spMkLst>
        </pc:spChg>
        <pc:spChg chg="del">
          <ac:chgData name="Tyler Ince-Ingram" userId="1550ea03-eb3f-454c-baaa-467fc3908c06" providerId="ADAL" clId="{53DFE9FC-9BF8-464B-9899-1D2D8F4E3E26}" dt="2023-02-21T01:28:59.837" v="1149" actId="478"/>
          <ac:spMkLst>
            <pc:docMk/>
            <pc:sldMk cId="1242348262" sldId="362"/>
            <ac:spMk id="10" creationId="{0441B2CF-A126-E52E-250D-4907A3243E27}"/>
          </ac:spMkLst>
        </pc:spChg>
        <pc:spChg chg="add mod">
          <ac:chgData name="Tyler Ince-Ingram" userId="1550ea03-eb3f-454c-baaa-467fc3908c06" providerId="ADAL" clId="{53DFE9FC-9BF8-464B-9899-1D2D8F4E3E26}" dt="2023-02-20T19:02:14.242" v="752"/>
          <ac:spMkLst>
            <pc:docMk/>
            <pc:sldMk cId="1242348262" sldId="362"/>
            <ac:spMk id="41" creationId="{2D734E5C-72B5-2FF2-CAC6-2C1EB0FCA281}"/>
          </ac:spMkLst>
        </pc:spChg>
        <pc:spChg chg="mod">
          <ac:chgData name="Tyler Ince-Ingram" userId="1550ea03-eb3f-454c-baaa-467fc3908c06" providerId="ADAL" clId="{53DFE9FC-9BF8-464B-9899-1D2D8F4E3E26}" dt="2023-02-21T05:27:11.368" v="1783"/>
          <ac:spMkLst>
            <pc:docMk/>
            <pc:sldMk cId="1242348262" sldId="362"/>
            <ac:spMk id="42" creationId="{760542E8-1026-E326-B507-F59009B8467B}"/>
          </ac:spMkLst>
        </pc:spChg>
        <pc:spChg chg="mod">
          <ac:chgData name="Tyler Ince-Ingram" userId="1550ea03-eb3f-454c-baaa-467fc3908c06" providerId="ADAL" clId="{53DFE9FC-9BF8-464B-9899-1D2D8F4E3E26}" dt="2023-02-21T05:27:34.678" v="1786"/>
          <ac:spMkLst>
            <pc:docMk/>
            <pc:sldMk cId="1242348262" sldId="362"/>
            <ac:spMk id="49" creationId="{40C6F2D1-2454-E072-DF36-AFA98FC32210}"/>
          </ac:spMkLst>
        </pc:spChg>
        <pc:spChg chg="del">
          <ac:chgData name="Tyler Ince-Ingram" userId="1550ea03-eb3f-454c-baaa-467fc3908c06" providerId="ADAL" clId="{53DFE9FC-9BF8-464B-9899-1D2D8F4E3E26}" dt="2023-02-20T19:02:13.485" v="751" actId="478"/>
          <ac:spMkLst>
            <pc:docMk/>
            <pc:sldMk cId="1242348262" sldId="362"/>
            <ac:spMk id="49" creationId="{69A78E1E-3AFF-C233-2241-C44D8E2B966A}"/>
          </ac:spMkLst>
        </pc:spChg>
        <pc:grpChg chg="add del mod">
          <ac:chgData name="Tyler Ince-Ingram" userId="1550ea03-eb3f-454c-baaa-467fc3908c06" providerId="ADAL" clId="{53DFE9FC-9BF8-464B-9899-1D2D8F4E3E26}" dt="2023-02-21T05:27:18.459" v="1785" actId="478"/>
          <ac:grpSpMkLst>
            <pc:docMk/>
            <pc:sldMk cId="1242348262" sldId="362"/>
            <ac:grpSpMk id="10" creationId="{628B6802-A12E-6322-CD4D-6668A37FAC8C}"/>
          </ac:grpSpMkLst>
        </pc:grpChg>
        <pc:grpChg chg="add mod ord">
          <ac:chgData name="Tyler Ince-Ingram" userId="1550ea03-eb3f-454c-baaa-467fc3908c06" providerId="ADAL" clId="{53DFE9FC-9BF8-464B-9899-1D2D8F4E3E26}" dt="2023-02-21T05:28:26.152" v="1795" actId="171"/>
          <ac:grpSpMkLst>
            <pc:docMk/>
            <pc:sldMk cId="1242348262" sldId="362"/>
            <ac:grpSpMk id="48" creationId="{7AC10B4D-32D2-F52D-EF6B-60C470B560B6}"/>
          </ac:grpSpMkLst>
        </pc:grpChg>
        <pc:cxnChg chg="mod">
          <ac:chgData name="Tyler Ince-Ingram" userId="1550ea03-eb3f-454c-baaa-467fc3908c06" providerId="ADAL" clId="{53DFE9FC-9BF8-464B-9899-1D2D8F4E3E26}" dt="2023-02-21T05:27:11.368" v="1783"/>
          <ac:cxnSpMkLst>
            <pc:docMk/>
            <pc:sldMk cId="1242348262" sldId="362"/>
            <ac:cxnSpMk id="45" creationId="{25E67C42-5C7F-95EB-D717-961AB49A88DB}"/>
          </ac:cxnSpMkLst>
        </pc:cxnChg>
        <pc:cxnChg chg="mod">
          <ac:chgData name="Tyler Ince-Ingram" userId="1550ea03-eb3f-454c-baaa-467fc3908c06" providerId="ADAL" clId="{53DFE9FC-9BF8-464B-9899-1D2D8F4E3E26}" dt="2023-02-21T05:27:11.368" v="1783"/>
          <ac:cxnSpMkLst>
            <pc:docMk/>
            <pc:sldMk cId="1242348262" sldId="362"/>
            <ac:cxnSpMk id="47" creationId="{722C386B-31E6-AA74-6950-26EA0EAA1E5C}"/>
          </ac:cxnSpMkLst>
        </pc:cxnChg>
        <pc:cxnChg chg="mod">
          <ac:chgData name="Tyler Ince-Ingram" userId="1550ea03-eb3f-454c-baaa-467fc3908c06" providerId="ADAL" clId="{53DFE9FC-9BF8-464B-9899-1D2D8F4E3E26}" dt="2023-02-21T05:27:34.678" v="1786"/>
          <ac:cxnSpMkLst>
            <pc:docMk/>
            <pc:sldMk cId="1242348262" sldId="362"/>
            <ac:cxnSpMk id="50" creationId="{9A783AC2-BBC8-CF2F-F72F-718608446A85}"/>
          </ac:cxnSpMkLst>
        </pc:cxnChg>
        <pc:cxnChg chg="mod">
          <ac:chgData name="Tyler Ince-Ingram" userId="1550ea03-eb3f-454c-baaa-467fc3908c06" providerId="ADAL" clId="{53DFE9FC-9BF8-464B-9899-1D2D8F4E3E26}" dt="2023-02-21T05:27:34.678" v="1786"/>
          <ac:cxnSpMkLst>
            <pc:docMk/>
            <pc:sldMk cId="1242348262" sldId="362"/>
            <ac:cxnSpMk id="51" creationId="{66B3D556-EC1C-D32B-5509-C150B286162D}"/>
          </ac:cxnSpMkLst>
        </pc:cxnChg>
      </pc:sldChg>
      <pc:sldChg chg="addSp delSp modSp mod modShow">
        <pc:chgData name="Tyler Ince-Ingram" userId="1550ea03-eb3f-454c-baaa-467fc3908c06" providerId="ADAL" clId="{53DFE9FC-9BF8-464B-9899-1D2D8F4E3E26}" dt="2023-02-21T04:14:24.477" v="1615" actId="20577"/>
        <pc:sldMkLst>
          <pc:docMk/>
          <pc:sldMk cId="4094896669" sldId="372"/>
        </pc:sldMkLst>
        <pc:spChg chg="mod">
          <ac:chgData name="Tyler Ince-Ingram" userId="1550ea03-eb3f-454c-baaa-467fc3908c06" providerId="ADAL" clId="{53DFE9FC-9BF8-464B-9899-1D2D8F4E3E26}" dt="2023-02-21T04:14:07.347" v="1605" actId="20577"/>
          <ac:spMkLst>
            <pc:docMk/>
            <pc:sldMk cId="4094896669" sldId="372"/>
            <ac:spMk id="10" creationId="{81E8501C-938D-80E0-39CC-85A61BC0CBE7}"/>
          </ac:spMkLst>
        </pc:spChg>
        <pc:spChg chg="mod">
          <ac:chgData name="Tyler Ince-Ingram" userId="1550ea03-eb3f-454c-baaa-467fc3908c06" providerId="ADAL" clId="{53DFE9FC-9BF8-464B-9899-1D2D8F4E3E26}" dt="2023-02-21T04:14:11.487" v="1609" actId="20577"/>
          <ac:spMkLst>
            <pc:docMk/>
            <pc:sldMk cId="4094896669" sldId="372"/>
            <ac:spMk id="11" creationId="{7A6A44F7-10B8-651C-FD19-BFF0FB2D9E08}"/>
          </ac:spMkLst>
        </pc:spChg>
        <pc:spChg chg="mod">
          <ac:chgData name="Tyler Ince-Ingram" userId="1550ea03-eb3f-454c-baaa-467fc3908c06" providerId="ADAL" clId="{53DFE9FC-9BF8-464B-9899-1D2D8F4E3E26}" dt="2023-02-21T04:14:17.769" v="1611" actId="20577"/>
          <ac:spMkLst>
            <pc:docMk/>
            <pc:sldMk cId="4094896669" sldId="372"/>
            <ac:spMk id="15" creationId="{2616B45C-DE98-063D-8AAB-71856A895BBC}"/>
          </ac:spMkLst>
        </pc:spChg>
        <pc:spChg chg="mod">
          <ac:chgData name="Tyler Ince-Ingram" userId="1550ea03-eb3f-454c-baaa-467fc3908c06" providerId="ADAL" clId="{53DFE9FC-9BF8-464B-9899-1D2D8F4E3E26}" dt="2023-02-21T04:14:24.477" v="1615" actId="20577"/>
          <ac:spMkLst>
            <pc:docMk/>
            <pc:sldMk cId="4094896669" sldId="372"/>
            <ac:spMk id="16" creationId="{65182693-F1B8-21D7-2BF3-B5BCAA57B4F5}"/>
          </ac:spMkLst>
        </pc:spChg>
        <pc:spChg chg="mod">
          <ac:chgData name="Tyler Ince-Ingram" userId="1550ea03-eb3f-454c-baaa-467fc3908c06" providerId="ADAL" clId="{53DFE9FC-9BF8-464B-9899-1D2D8F4E3E26}" dt="2023-02-19T18:37:01.354" v="117"/>
          <ac:spMkLst>
            <pc:docMk/>
            <pc:sldMk cId="4094896669" sldId="372"/>
            <ac:spMk id="20" creationId="{F38527F5-38BF-99DD-9324-B592B272D8ED}"/>
          </ac:spMkLst>
        </pc:spChg>
        <pc:spChg chg="mod">
          <ac:chgData name="Tyler Ince-Ingram" userId="1550ea03-eb3f-454c-baaa-467fc3908c06" providerId="ADAL" clId="{53DFE9FC-9BF8-464B-9899-1D2D8F4E3E26}" dt="2023-02-19T18:37:01.354" v="117"/>
          <ac:spMkLst>
            <pc:docMk/>
            <pc:sldMk cId="4094896669" sldId="372"/>
            <ac:spMk id="32" creationId="{8B7BDF5D-B46D-7E36-0041-67626930BA8D}"/>
          </ac:spMkLst>
        </pc:spChg>
        <pc:spChg chg="mod">
          <ac:chgData name="Tyler Ince-Ingram" userId="1550ea03-eb3f-454c-baaa-467fc3908c06" providerId="ADAL" clId="{53DFE9FC-9BF8-464B-9899-1D2D8F4E3E26}" dt="2023-02-19T18:37:01.354" v="117"/>
          <ac:spMkLst>
            <pc:docMk/>
            <pc:sldMk cId="4094896669" sldId="372"/>
            <ac:spMk id="34" creationId="{68783BB2-FD71-DB95-3F34-BC7BCD7EEA67}"/>
          </ac:spMkLst>
        </pc:spChg>
        <pc:spChg chg="mod">
          <ac:chgData name="Tyler Ince-Ingram" userId="1550ea03-eb3f-454c-baaa-467fc3908c06" providerId="ADAL" clId="{53DFE9FC-9BF8-464B-9899-1D2D8F4E3E26}" dt="2023-02-19T18:37:01.354" v="117"/>
          <ac:spMkLst>
            <pc:docMk/>
            <pc:sldMk cId="4094896669" sldId="372"/>
            <ac:spMk id="35" creationId="{04C29DDB-2B23-B044-8F9B-C0B74C924DB8}"/>
          </ac:spMkLst>
        </pc:spChg>
        <pc:spChg chg="mod">
          <ac:chgData name="Tyler Ince-Ingram" userId="1550ea03-eb3f-454c-baaa-467fc3908c06" providerId="ADAL" clId="{53DFE9FC-9BF8-464B-9899-1D2D8F4E3E26}" dt="2023-02-19T18:37:01.354" v="117"/>
          <ac:spMkLst>
            <pc:docMk/>
            <pc:sldMk cId="4094896669" sldId="372"/>
            <ac:spMk id="36" creationId="{3F9288E2-C60D-6E6A-7501-3BDCDD0C9456}"/>
          </ac:spMkLst>
        </pc:spChg>
        <pc:spChg chg="mod">
          <ac:chgData name="Tyler Ince-Ingram" userId="1550ea03-eb3f-454c-baaa-467fc3908c06" providerId="ADAL" clId="{53DFE9FC-9BF8-464B-9899-1D2D8F4E3E26}" dt="2023-02-19T18:37:01.354" v="117"/>
          <ac:spMkLst>
            <pc:docMk/>
            <pc:sldMk cId="4094896669" sldId="372"/>
            <ac:spMk id="37" creationId="{6944E670-7600-5F1A-9751-E5069DD9E92C}"/>
          </ac:spMkLst>
        </pc:spChg>
        <pc:spChg chg="mod">
          <ac:chgData name="Tyler Ince-Ingram" userId="1550ea03-eb3f-454c-baaa-467fc3908c06" providerId="ADAL" clId="{53DFE9FC-9BF8-464B-9899-1D2D8F4E3E26}" dt="2023-02-19T18:37:08.470" v="119"/>
          <ac:spMkLst>
            <pc:docMk/>
            <pc:sldMk cId="4094896669" sldId="372"/>
            <ac:spMk id="40" creationId="{B69AE87C-3326-095C-BBD7-5A023197EE36}"/>
          </ac:spMkLst>
        </pc:spChg>
        <pc:spChg chg="mod">
          <ac:chgData name="Tyler Ince-Ingram" userId="1550ea03-eb3f-454c-baaa-467fc3908c06" providerId="ADAL" clId="{53DFE9FC-9BF8-464B-9899-1D2D8F4E3E26}" dt="2023-02-19T18:37:08.470" v="119"/>
          <ac:spMkLst>
            <pc:docMk/>
            <pc:sldMk cId="4094896669" sldId="372"/>
            <ac:spMk id="48" creationId="{0428D417-9390-CFFC-9176-C48B32973384}"/>
          </ac:spMkLst>
        </pc:spChg>
        <pc:spChg chg="mod">
          <ac:chgData name="Tyler Ince-Ingram" userId="1550ea03-eb3f-454c-baaa-467fc3908c06" providerId="ADAL" clId="{53DFE9FC-9BF8-464B-9899-1D2D8F4E3E26}" dt="2023-02-19T18:37:08.470" v="119"/>
          <ac:spMkLst>
            <pc:docMk/>
            <pc:sldMk cId="4094896669" sldId="372"/>
            <ac:spMk id="50" creationId="{01B7B9CE-29AE-789C-5C7C-C16DE319F0CE}"/>
          </ac:spMkLst>
        </pc:spChg>
        <pc:spChg chg="mod">
          <ac:chgData name="Tyler Ince-Ingram" userId="1550ea03-eb3f-454c-baaa-467fc3908c06" providerId="ADAL" clId="{53DFE9FC-9BF8-464B-9899-1D2D8F4E3E26}" dt="2023-02-19T18:37:08.470" v="119"/>
          <ac:spMkLst>
            <pc:docMk/>
            <pc:sldMk cId="4094896669" sldId="372"/>
            <ac:spMk id="51" creationId="{EAE9F7BC-394E-2415-3528-DBB4239EEA97}"/>
          </ac:spMkLst>
        </pc:spChg>
        <pc:spChg chg="mod">
          <ac:chgData name="Tyler Ince-Ingram" userId="1550ea03-eb3f-454c-baaa-467fc3908c06" providerId="ADAL" clId="{53DFE9FC-9BF8-464B-9899-1D2D8F4E3E26}" dt="2023-02-19T18:37:08.470" v="119"/>
          <ac:spMkLst>
            <pc:docMk/>
            <pc:sldMk cId="4094896669" sldId="372"/>
            <ac:spMk id="52" creationId="{D4DA48F8-135F-C89E-1FA4-D5236AA12AF2}"/>
          </ac:spMkLst>
        </pc:spChg>
        <pc:spChg chg="mod">
          <ac:chgData name="Tyler Ince-Ingram" userId="1550ea03-eb3f-454c-baaa-467fc3908c06" providerId="ADAL" clId="{53DFE9FC-9BF8-464B-9899-1D2D8F4E3E26}" dt="2023-02-19T18:37:08.470" v="119"/>
          <ac:spMkLst>
            <pc:docMk/>
            <pc:sldMk cId="4094896669" sldId="372"/>
            <ac:spMk id="53" creationId="{9EB5B830-FC8E-3714-1E47-C85E2B0D9FA0}"/>
          </ac:spMkLst>
        </pc:spChg>
        <pc:spChg chg="mod">
          <ac:chgData name="Tyler Ince-Ingram" userId="1550ea03-eb3f-454c-baaa-467fc3908c06" providerId="ADAL" clId="{53DFE9FC-9BF8-464B-9899-1D2D8F4E3E26}" dt="2023-02-19T18:58:42.241" v="350"/>
          <ac:spMkLst>
            <pc:docMk/>
            <pc:sldMk cId="4094896669" sldId="372"/>
            <ac:spMk id="56" creationId="{2FA74A42-5820-FF09-2A26-D68E3C9ACB1B}"/>
          </ac:spMkLst>
        </pc:spChg>
        <pc:spChg chg="mod">
          <ac:chgData name="Tyler Ince-Ingram" userId="1550ea03-eb3f-454c-baaa-467fc3908c06" providerId="ADAL" clId="{53DFE9FC-9BF8-464B-9899-1D2D8F4E3E26}" dt="2023-02-19T18:58:42.241" v="350"/>
          <ac:spMkLst>
            <pc:docMk/>
            <pc:sldMk cId="4094896669" sldId="372"/>
            <ac:spMk id="64" creationId="{6235B132-1598-92A6-7886-05D879FF22A5}"/>
          </ac:spMkLst>
        </pc:spChg>
        <pc:spChg chg="mod">
          <ac:chgData name="Tyler Ince-Ingram" userId="1550ea03-eb3f-454c-baaa-467fc3908c06" providerId="ADAL" clId="{53DFE9FC-9BF8-464B-9899-1D2D8F4E3E26}" dt="2023-02-19T18:58:42.241" v="350"/>
          <ac:spMkLst>
            <pc:docMk/>
            <pc:sldMk cId="4094896669" sldId="372"/>
            <ac:spMk id="66" creationId="{71313BE2-C0CE-EDD0-B4EA-5796060CEA93}"/>
          </ac:spMkLst>
        </pc:spChg>
        <pc:spChg chg="mod">
          <ac:chgData name="Tyler Ince-Ingram" userId="1550ea03-eb3f-454c-baaa-467fc3908c06" providerId="ADAL" clId="{53DFE9FC-9BF8-464B-9899-1D2D8F4E3E26}" dt="2023-02-19T18:58:42.241" v="350"/>
          <ac:spMkLst>
            <pc:docMk/>
            <pc:sldMk cId="4094896669" sldId="372"/>
            <ac:spMk id="67" creationId="{856B5FF6-533A-9BFB-9D99-8F15118A4E6C}"/>
          </ac:spMkLst>
        </pc:spChg>
        <pc:spChg chg="mod">
          <ac:chgData name="Tyler Ince-Ingram" userId="1550ea03-eb3f-454c-baaa-467fc3908c06" providerId="ADAL" clId="{53DFE9FC-9BF8-464B-9899-1D2D8F4E3E26}" dt="2023-02-19T18:58:42.241" v="350"/>
          <ac:spMkLst>
            <pc:docMk/>
            <pc:sldMk cId="4094896669" sldId="372"/>
            <ac:spMk id="68" creationId="{CA64C17E-0458-13CA-93E3-4D9A42874957}"/>
          </ac:spMkLst>
        </pc:spChg>
        <pc:spChg chg="mod">
          <ac:chgData name="Tyler Ince-Ingram" userId="1550ea03-eb3f-454c-baaa-467fc3908c06" providerId="ADAL" clId="{53DFE9FC-9BF8-464B-9899-1D2D8F4E3E26}" dt="2023-02-19T18:58:42.241" v="350"/>
          <ac:spMkLst>
            <pc:docMk/>
            <pc:sldMk cId="4094896669" sldId="372"/>
            <ac:spMk id="69" creationId="{61A8B704-973C-76B0-EA1B-17E9B44DD1ED}"/>
          </ac:spMkLst>
        </pc:spChg>
        <pc:grpChg chg="add del mod">
          <ac:chgData name="Tyler Ince-Ingram" userId="1550ea03-eb3f-454c-baaa-467fc3908c06" providerId="ADAL" clId="{53DFE9FC-9BF8-464B-9899-1D2D8F4E3E26}" dt="2023-02-19T18:37:02.813" v="118"/>
          <ac:grpSpMkLst>
            <pc:docMk/>
            <pc:sldMk cId="4094896669" sldId="372"/>
            <ac:grpSpMk id="17" creationId="{392BE629-2CC6-7DCE-E9E9-2440B3BCAFEC}"/>
          </ac:grpSpMkLst>
        </pc:grpChg>
        <pc:grpChg chg="mod">
          <ac:chgData name="Tyler Ince-Ingram" userId="1550ea03-eb3f-454c-baaa-467fc3908c06" providerId="ADAL" clId="{53DFE9FC-9BF8-464B-9899-1D2D8F4E3E26}" dt="2023-02-19T18:37:01.354" v="117"/>
          <ac:grpSpMkLst>
            <pc:docMk/>
            <pc:sldMk cId="4094896669" sldId="372"/>
            <ac:grpSpMk id="26" creationId="{4E7647CA-1BBB-7C8F-BF55-B4E328972BF0}"/>
          </ac:grpSpMkLst>
        </pc:grpChg>
        <pc:grpChg chg="mod">
          <ac:chgData name="Tyler Ince-Ingram" userId="1550ea03-eb3f-454c-baaa-467fc3908c06" providerId="ADAL" clId="{53DFE9FC-9BF8-464B-9899-1D2D8F4E3E26}" dt="2023-02-19T18:37:01.354" v="117"/>
          <ac:grpSpMkLst>
            <pc:docMk/>
            <pc:sldMk cId="4094896669" sldId="372"/>
            <ac:grpSpMk id="31" creationId="{1AECD39D-C39F-4601-CFBF-3FC17573A704}"/>
          </ac:grpSpMkLst>
        </pc:grpChg>
        <pc:grpChg chg="mod">
          <ac:chgData name="Tyler Ince-Ingram" userId="1550ea03-eb3f-454c-baaa-467fc3908c06" providerId="ADAL" clId="{53DFE9FC-9BF8-464B-9899-1D2D8F4E3E26}" dt="2023-02-19T18:37:01.354" v="117"/>
          <ac:grpSpMkLst>
            <pc:docMk/>
            <pc:sldMk cId="4094896669" sldId="372"/>
            <ac:grpSpMk id="33" creationId="{1E9AA449-98EE-D905-8048-57CFB3C61CBD}"/>
          </ac:grpSpMkLst>
        </pc:grpChg>
        <pc:grpChg chg="add del mod">
          <ac:chgData name="Tyler Ince-Ingram" userId="1550ea03-eb3f-454c-baaa-467fc3908c06" providerId="ADAL" clId="{53DFE9FC-9BF8-464B-9899-1D2D8F4E3E26}" dt="2023-02-19T18:58:41.653" v="349" actId="478"/>
          <ac:grpSpMkLst>
            <pc:docMk/>
            <pc:sldMk cId="4094896669" sldId="372"/>
            <ac:grpSpMk id="38" creationId="{5F988304-DCFB-236E-9EC5-C003508E1769}"/>
          </ac:grpSpMkLst>
        </pc:grpChg>
        <pc:grpChg chg="mod">
          <ac:chgData name="Tyler Ince-Ingram" userId="1550ea03-eb3f-454c-baaa-467fc3908c06" providerId="ADAL" clId="{53DFE9FC-9BF8-464B-9899-1D2D8F4E3E26}" dt="2023-02-19T18:37:08.470" v="119"/>
          <ac:grpSpMkLst>
            <pc:docMk/>
            <pc:sldMk cId="4094896669" sldId="372"/>
            <ac:grpSpMk id="42" creationId="{E49103B6-E47F-C552-0AF4-894A31A49E4D}"/>
          </ac:grpSpMkLst>
        </pc:grpChg>
        <pc:grpChg chg="mod">
          <ac:chgData name="Tyler Ince-Ingram" userId="1550ea03-eb3f-454c-baaa-467fc3908c06" providerId="ADAL" clId="{53DFE9FC-9BF8-464B-9899-1D2D8F4E3E26}" dt="2023-02-19T18:37:08.470" v="119"/>
          <ac:grpSpMkLst>
            <pc:docMk/>
            <pc:sldMk cId="4094896669" sldId="372"/>
            <ac:grpSpMk id="47" creationId="{AEA6EF9E-8334-E6E2-D8DC-8BFA701EE1C0}"/>
          </ac:grpSpMkLst>
        </pc:grpChg>
        <pc:grpChg chg="mod">
          <ac:chgData name="Tyler Ince-Ingram" userId="1550ea03-eb3f-454c-baaa-467fc3908c06" providerId="ADAL" clId="{53DFE9FC-9BF8-464B-9899-1D2D8F4E3E26}" dt="2023-02-19T18:37:08.470" v="119"/>
          <ac:grpSpMkLst>
            <pc:docMk/>
            <pc:sldMk cId="4094896669" sldId="372"/>
            <ac:grpSpMk id="49" creationId="{16542C31-5EEB-C662-34E3-19A4E18C5D84}"/>
          </ac:grpSpMkLst>
        </pc:grpChg>
        <pc:grpChg chg="add mod">
          <ac:chgData name="Tyler Ince-Ingram" userId="1550ea03-eb3f-454c-baaa-467fc3908c06" providerId="ADAL" clId="{53DFE9FC-9BF8-464B-9899-1D2D8F4E3E26}" dt="2023-02-19T18:58:42.241" v="350"/>
          <ac:grpSpMkLst>
            <pc:docMk/>
            <pc:sldMk cId="4094896669" sldId="372"/>
            <ac:grpSpMk id="54" creationId="{D9C1CEBC-A798-16F3-C977-6EC9CDA2EC60}"/>
          </ac:grpSpMkLst>
        </pc:grpChg>
        <pc:grpChg chg="mod">
          <ac:chgData name="Tyler Ince-Ingram" userId="1550ea03-eb3f-454c-baaa-467fc3908c06" providerId="ADAL" clId="{53DFE9FC-9BF8-464B-9899-1D2D8F4E3E26}" dt="2023-02-19T18:58:42.241" v="350"/>
          <ac:grpSpMkLst>
            <pc:docMk/>
            <pc:sldMk cId="4094896669" sldId="372"/>
            <ac:grpSpMk id="58" creationId="{9C9C68D3-DB8D-BC8F-8CD6-3E35B4DB1A69}"/>
          </ac:grpSpMkLst>
        </pc:grpChg>
        <pc:grpChg chg="mod">
          <ac:chgData name="Tyler Ince-Ingram" userId="1550ea03-eb3f-454c-baaa-467fc3908c06" providerId="ADAL" clId="{53DFE9FC-9BF8-464B-9899-1D2D8F4E3E26}" dt="2023-02-19T18:58:42.241" v="350"/>
          <ac:grpSpMkLst>
            <pc:docMk/>
            <pc:sldMk cId="4094896669" sldId="372"/>
            <ac:grpSpMk id="63" creationId="{7CA784C6-4BE6-3CCA-D13B-6147C24A7379}"/>
          </ac:grpSpMkLst>
        </pc:grpChg>
        <pc:grpChg chg="mod">
          <ac:chgData name="Tyler Ince-Ingram" userId="1550ea03-eb3f-454c-baaa-467fc3908c06" providerId="ADAL" clId="{53DFE9FC-9BF8-464B-9899-1D2D8F4E3E26}" dt="2023-02-19T18:58:42.241" v="350"/>
          <ac:grpSpMkLst>
            <pc:docMk/>
            <pc:sldMk cId="4094896669" sldId="372"/>
            <ac:grpSpMk id="65" creationId="{D0952334-9D8E-3DEB-670A-975C2249AC16}"/>
          </ac:grpSpMkLst>
        </pc:grpChg>
        <pc:picChg chg="mod">
          <ac:chgData name="Tyler Ince-Ingram" userId="1550ea03-eb3f-454c-baaa-467fc3908c06" providerId="ADAL" clId="{53DFE9FC-9BF8-464B-9899-1D2D8F4E3E26}" dt="2023-02-19T18:37:01.354" v="117"/>
          <ac:picMkLst>
            <pc:docMk/>
            <pc:sldMk cId="4094896669" sldId="372"/>
            <ac:picMk id="18" creationId="{C7A89658-1FC5-0AB9-C84C-98B4DB725664}"/>
          </ac:picMkLst>
        </pc:picChg>
        <pc:picChg chg="mod">
          <ac:chgData name="Tyler Ince-Ingram" userId="1550ea03-eb3f-454c-baaa-467fc3908c06" providerId="ADAL" clId="{53DFE9FC-9BF8-464B-9899-1D2D8F4E3E26}" dt="2023-02-19T18:37:01.354" v="117"/>
          <ac:picMkLst>
            <pc:docMk/>
            <pc:sldMk cId="4094896669" sldId="372"/>
            <ac:picMk id="21" creationId="{8A94AC36-BC38-9058-C9FE-52128638E807}"/>
          </ac:picMkLst>
        </pc:picChg>
        <pc:picChg chg="mod">
          <ac:chgData name="Tyler Ince-Ingram" userId="1550ea03-eb3f-454c-baaa-467fc3908c06" providerId="ADAL" clId="{53DFE9FC-9BF8-464B-9899-1D2D8F4E3E26}" dt="2023-02-19T18:37:08.470" v="119"/>
          <ac:picMkLst>
            <pc:docMk/>
            <pc:sldMk cId="4094896669" sldId="372"/>
            <ac:picMk id="39" creationId="{13F28950-6768-525D-ED17-2629BCF4F2DF}"/>
          </ac:picMkLst>
        </pc:picChg>
        <pc:picChg chg="mod">
          <ac:chgData name="Tyler Ince-Ingram" userId="1550ea03-eb3f-454c-baaa-467fc3908c06" providerId="ADAL" clId="{53DFE9FC-9BF8-464B-9899-1D2D8F4E3E26}" dt="2023-02-19T18:37:08.470" v="119"/>
          <ac:picMkLst>
            <pc:docMk/>
            <pc:sldMk cId="4094896669" sldId="372"/>
            <ac:picMk id="41" creationId="{3CF7D128-E97B-A8A9-78CA-A0227E748DC9}"/>
          </ac:picMkLst>
        </pc:picChg>
        <pc:picChg chg="mod">
          <ac:chgData name="Tyler Ince-Ingram" userId="1550ea03-eb3f-454c-baaa-467fc3908c06" providerId="ADAL" clId="{53DFE9FC-9BF8-464B-9899-1D2D8F4E3E26}" dt="2023-02-19T18:58:42.241" v="350"/>
          <ac:picMkLst>
            <pc:docMk/>
            <pc:sldMk cId="4094896669" sldId="372"/>
            <ac:picMk id="55" creationId="{062584BB-4A5A-B8F1-D214-6980FA9B4980}"/>
          </ac:picMkLst>
        </pc:picChg>
        <pc:picChg chg="mod">
          <ac:chgData name="Tyler Ince-Ingram" userId="1550ea03-eb3f-454c-baaa-467fc3908c06" providerId="ADAL" clId="{53DFE9FC-9BF8-464B-9899-1D2D8F4E3E26}" dt="2023-02-19T18:58:42.241" v="350"/>
          <ac:picMkLst>
            <pc:docMk/>
            <pc:sldMk cId="4094896669" sldId="372"/>
            <ac:picMk id="57" creationId="{1581966E-BF54-BD78-EEB1-DC23B0167FA9}"/>
          </ac:picMkLst>
        </pc:picChg>
        <pc:inkChg chg="mod">
          <ac:chgData name="Tyler Ince-Ingram" userId="1550ea03-eb3f-454c-baaa-467fc3908c06" providerId="ADAL" clId="{53DFE9FC-9BF8-464B-9899-1D2D8F4E3E26}" dt="2023-02-19T18:37:01.354" v="117"/>
          <ac:inkMkLst>
            <pc:docMk/>
            <pc:sldMk cId="4094896669" sldId="372"/>
            <ac:inkMk id="27" creationId="{E89C500E-7BD2-4270-ABF3-70BC8489FDD0}"/>
          </ac:inkMkLst>
        </pc:inkChg>
        <pc:inkChg chg="mod">
          <ac:chgData name="Tyler Ince-Ingram" userId="1550ea03-eb3f-454c-baaa-467fc3908c06" providerId="ADAL" clId="{53DFE9FC-9BF8-464B-9899-1D2D8F4E3E26}" dt="2023-02-19T18:37:01.354" v="117"/>
          <ac:inkMkLst>
            <pc:docMk/>
            <pc:sldMk cId="4094896669" sldId="372"/>
            <ac:inkMk id="28" creationId="{39BB9A28-D835-8009-8993-2AA6C4C56E69}"/>
          </ac:inkMkLst>
        </pc:inkChg>
        <pc:inkChg chg="mod">
          <ac:chgData name="Tyler Ince-Ingram" userId="1550ea03-eb3f-454c-baaa-467fc3908c06" providerId="ADAL" clId="{53DFE9FC-9BF8-464B-9899-1D2D8F4E3E26}" dt="2023-02-19T18:37:01.354" v="117"/>
          <ac:inkMkLst>
            <pc:docMk/>
            <pc:sldMk cId="4094896669" sldId="372"/>
            <ac:inkMk id="29" creationId="{33E61EAA-AD10-4074-470F-D89B9932FDEC}"/>
          </ac:inkMkLst>
        </pc:inkChg>
        <pc:inkChg chg="mod">
          <ac:chgData name="Tyler Ince-Ingram" userId="1550ea03-eb3f-454c-baaa-467fc3908c06" providerId="ADAL" clId="{53DFE9FC-9BF8-464B-9899-1D2D8F4E3E26}" dt="2023-02-19T18:37:01.354" v="117"/>
          <ac:inkMkLst>
            <pc:docMk/>
            <pc:sldMk cId="4094896669" sldId="372"/>
            <ac:inkMk id="30" creationId="{8345CAA2-60F3-4C2C-74D9-95FFB84F0FE3}"/>
          </ac:inkMkLst>
        </pc:inkChg>
        <pc:inkChg chg="mod">
          <ac:chgData name="Tyler Ince-Ingram" userId="1550ea03-eb3f-454c-baaa-467fc3908c06" providerId="ADAL" clId="{53DFE9FC-9BF8-464B-9899-1D2D8F4E3E26}" dt="2023-02-19T18:37:08.470" v="119"/>
          <ac:inkMkLst>
            <pc:docMk/>
            <pc:sldMk cId="4094896669" sldId="372"/>
            <ac:inkMk id="43" creationId="{2C45B853-45EB-DE81-5F04-AC6C7F889A37}"/>
          </ac:inkMkLst>
        </pc:inkChg>
        <pc:inkChg chg="mod">
          <ac:chgData name="Tyler Ince-Ingram" userId="1550ea03-eb3f-454c-baaa-467fc3908c06" providerId="ADAL" clId="{53DFE9FC-9BF8-464B-9899-1D2D8F4E3E26}" dt="2023-02-19T18:37:08.470" v="119"/>
          <ac:inkMkLst>
            <pc:docMk/>
            <pc:sldMk cId="4094896669" sldId="372"/>
            <ac:inkMk id="44" creationId="{17316183-89DB-15F8-0CE9-75479DADCF19}"/>
          </ac:inkMkLst>
        </pc:inkChg>
        <pc:inkChg chg="mod">
          <ac:chgData name="Tyler Ince-Ingram" userId="1550ea03-eb3f-454c-baaa-467fc3908c06" providerId="ADAL" clId="{53DFE9FC-9BF8-464B-9899-1D2D8F4E3E26}" dt="2023-02-19T18:37:08.470" v="119"/>
          <ac:inkMkLst>
            <pc:docMk/>
            <pc:sldMk cId="4094896669" sldId="372"/>
            <ac:inkMk id="45" creationId="{7C22BD77-F7E4-D707-CAEF-57741AD23BC4}"/>
          </ac:inkMkLst>
        </pc:inkChg>
        <pc:inkChg chg="mod">
          <ac:chgData name="Tyler Ince-Ingram" userId="1550ea03-eb3f-454c-baaa-467fc3908c06" providerId="ADAL" clId="{53DFE9FC-9BF8-464B-9899-1D2D8F4E3E26}" dt="2023-02-19T18:37:08.470" v="119"/>
          <ac:inkMkLst>
            <pc:docMk/>
            <pc:sldMk cId="4094896669" sldId="372"/>
            <ac:inkMk id="46" creationId="{32295AA7-7BEB-7A07-3A3F-D2A2C24082F3}"/>
          </ac:inkMkLst>
        </pc:inkChg>
        <pc:inkChg chg="mod">
          <ac:chgData name="Tyler Ince-Ingram" userId="1550ea03-eb3f-454c-baaa-467fc3908c06" providerId="ADAL" clId="{53DFE9FC-9BF8-464B-9899-1D2D8F4E3E26}" dt="2023-02-19T18:58:42.241" v="350"/>
          <ac:inkMkLst>
            <pc:docMk/>
            <pc:sldMk cId="4094896669" sldId="372"/>
            <ac:inkMk id="59" creationId="{DEE0E1AE-C62C-F836-7EC0-406D30A01920}"/>
          </ac:inkMkLst>
        </pc:inkChg>
        <pc:inkChg chg="mod">
          <ac:chgData name="Tyler Ince-Ingram" userId="1550ea03-eb3f-454c-baaa-467fc3908c06" providerId="ADAL" clId="{53DFE9FC-9BF8-464B-9899-1D2D8F4E3E26}" dt="2023-02-19T18:58:42.241" v="350"/>
          <ac:inkMkLst>
            <pc:docMk/>
            <pc:sldMk cId="4094896669" sldId="372"/>
            <ac:inkMk id="60" creationId="{2DE040B1-372D-917F-3D33-A74765C1BD35}"/>
          </ac:inkMkLst>
        </pc:inkChg>
        <pc:inkChg chg="mod">
          <ac:chgData name="Tyler Ince-Ingram" userId="1550ea03-eb3f-454c-baaa-467fc3908c06" providerId="ADAL" clId="{53DFE9FC-9BF8-464B-9899-1D2D8F4E3E26}" dt="2023-02-19T18:58:42.241" v="350"/>
          <ac:inkMkLst>
            <pc:docMk/>
            <pc:sldMk cId="4094896669" sldId="372"/>
            <ac:inkMk id="61" creationId="{19D0F0FE-0284-C727-1933-9A54FE807AC5}"/>
          </ac:inkMkLst>
        </pc:inkChg>
        <pc:inkChg chg="mod">
          <ac:chgData name="Tyler Ince-Ingram" userId="1550ea03-eb3f-454c-baaa-467fc3908c06" providerId="ADAL" clId="{53DFE9FC-9BF8-464B-9899-1D2D8F4E3E26}" dt="2023-02-19T18:58:42.241" v="350"/>
          <ac:inkMkLst>
            <pc:docMk/>
            <pc:sldMk cId="4094896669" sldId="372"/>
            <ac:inkMk id="62" creationId="{6740ED19-CD4F-8BAA-3A2B-5395EF092807}"/>
          </ac:inkMkLst>
        </pc:inkChg>
      </pc:sldChg>
      <pc:sldChg chg="addSp delSp modSp mod modAnim modShow">
        <pc:chgData name="Tyler Ince-Ingram" userId="1550ea03-eb3f-454c-baaa-467fc3908c06" providerId="ADAL" clId="{53DFE9FC-9BF8-464B-9899-1D2D8F4E3E26}" dt="2023-02-21T04:41:39.110" v="1694"/>
        <pc:sldMkLst>
          <pc:docMk/>
          <pc:sldMk cId="614348947" sldId="374"/>
        </pc:sldMkLst>
        <pc:spChg chg="mod">
          <ac:chgData name="Tyler Ince-Ingram" userId="1550ea03-eb3f-454c-baaa-467fc3908c06" providerId="ADAL" clId="{53DFE9FC-9BF8-464B-9899-1D2D8F4E3E26}" dt="2023-02-21T04:36:09.699" v="1680" actId="1076"/>
          <ac:spMkLst>
            <pc:docMk/>
            <pc:sldMk cId="614348947" sldId="374"/>
            <ac:spMk id="7" creationId="{A3100C8C-7F99-2331-F8D5-1BF341027519}"/>
          </ac:spMkLst>
        </pc:spChg>
        <pc:spChg chg="mod">
          <ac:chgData name="Tyler Ince-Ingram" userId="1550ea03-eb3f-454c-baaa-467fc3908c06" providerId="ADAL" clId="{53DFE9FC-9BF8-464B-9899-1D2D8F4E3E26}" dt="2023-02-21T04:17:12.120" v="1625" actId="1076"/>
          <ac:spMkLst>
            <pc:docMk/>
            <pc:sldMk cId="614348947" sldId="374"/>
            <ac:spMk id="11" creationId="{BD61CCE2-0099-BC13-0287-D9153EB8005D}"/>
          </ac:spMkLst>
        </pc:spChg>
        <pc:spChg chg="mod">
          <ac:chgData name="Tyler Ince-Ingram" userId="1550ea03-eb3f-454c-baaa-467fc3908c06" providerId="ADAL" clId="{53DFE9FC-9BF8-464B-9899-1D2D8F4E3E26}" dt="2023-02-21T04:17:57.866" v="1635" actId="1037"/>
          <ac:spMkLst>
            <pc:docMk/>
            <pc:sldMk cId="614348947" sldId="374"/>
            <ac:spMk id="18" creationId="{BF9A8CA4-D188-46A3-676B-FE58655F0EC9}"/>
          </ac:spMkLst>
        </pc:spChg>
        <pc:spChg chg="mod">
          <ac:chgData name="Tyler Ince-Ingram" userId="1550ea03-eb3f-454c-baaa-467fc3908c06" providerId="ADAL" clId="{53DFE9FC-9BF8-464B-9899-1D2D8F4E3E26}" dt="2023-02-19T18:36:55.450" v="116" actId="1076"/>
          <ac:spMkLst>
            <pc:docMk/>
            <pc:sldMk cId="614348947" sldId="374"/>
            <ac:spMk id="19" creationId="{CF003B74-5408-602A-94AB-744F2E9DB086}"/>
          </ac:spMkLst>
        </pc:spChg>
        <pc:spChg chg="mod">
          <ac:chgData name="Tyler Ince-Ingram" userId="1550ea03-eb3f-454c-baaa-467fc3908c06" providerId="ADAL" clId="{53DFE9FC-9BF8-464B-9899-1D2D8F4E3E26}" dt="2023-02-19T18:36:55.450" v="116" actId="1076"/>
          <ac:spMkLst>
            <pc:docMk/>
            <pc:sldMk cId="614348947" sldId="374"/>
            <ac:spMk id="32" creationId="{C741E576-3D0F-EB3A-C7AC-D8BFCBB210CA}"/>
          </ac:spMkLst>
        </pc:spChg>
        <pc:spChg chg="mod">
          <ac:chgData name="Tyler Ince-Ingram" userId="1550ea03-eb3f-454c-baaa-467fc3908c06" providerId="ADAL" clId="{53DFE9FC-9BF8-464B-9899-1D2D8F4E3E26}" dt="2023-02-19T18:36:55.450" v="116" actId="1076"/>
          <ac:spMkLst>
            <pc:docMk/>
            <pc:sldMk cId="614348947" sldId="374"/>
            <ac:spMk id="34" creationId="{D23F0EB5-6C8E-3157-7FB0-AFA50252EC30}"/>
          </ac:spMkLst>
        </pc:spChg>
        <pc:spChg chg="mod">
          <ac:chgData name="Tyler Ince-Ingram" userId="1550ea03-eb3f-454c-baaa-467fc3908c06" providerId="ADAL" clId="{53DFE9FC-9BF8-464B-9899-1D2D8F4E3E26}" dt="2023-02-19T18:36:55.450" v="116" actId="1076"/>
          <ac:spMkLst>
            <pc:docMk/>
            <pc:sldMk cId="614348947" sldId="374"/>
            <ac:spMk id="35" creationId="{AAE7464E-C455-637A-4C03-766B7FF450F6}"/>
          </ac:spMkLst>
        </pc:spChg>
        <pc:spChg chg="mod">
          <ac:chgData name="Tyler Ince-Ingram" userId="1550ea03-eb3f-454c-baaa-467fc3908c06" providerId="ADAL" clId="{53DFE9FC-9BF8-464B-9899-1D2D8F4E3E26}" dt="2023-02-19T18:36:55.450" v="116" actId="1076"/>
          <ac:spMkLst>
            <pc:docMk/>
            <pc:sldMk cId="614348947" sldId="374"/>
            <ac:spMk id="36" creationId="{B23DEB54-CDC1-8436-ED11-E2500AA5840F}"/>
          </ac:spMkLst>
        </pc:spChg>
        <pc:spChg chg="mod">
          <ac:chgData name="Tyler Ince-Ingram" userId="1550ea03-eb3f-454c-baaa-467fc3908c06" providerId="ADAL" clId="{53DFE9FC-9BF8-464B-9899-1D2D8F4E3E26}" dt="2023-02-19T18:36:55.450" v="116" actId="1076"/>
          <ac:spMkLst>
            <pc:docMk/>
            <pc:sldMk cId="614348947" sldId="374"/>
            <ac:spMk id="37" creationId="{8C1341B4-C7A5-6236-232F-B3B050DBAAF1}"/>
          </ac:spMkLst>
        </pc:spChg>
        <pc:spChg chg="mod">
          <ac:chgData name="Tyler Ince-Ingram" userId="1550ea03-eb3f-454c-baaa-467fc3908c06" providerId="ADAL" clId="{53DFE9FC-9BF8-464B-9899-1D2D8F4E3E26}" dt="2023-02-19T18:58:45.802" v="352"/>
          <ac:spMkLst>
            <pc:docMk/>
            <pc:sldMk cId="614348947" sldId="374"/>
            <ac:spMk id="40" creationId="{D5B217D4-EDC7-99AF-65C1-8696167A74BC}"/>
          </ac:spMkLst>
        </pc:spChg>
        <pc:spChg chg="mod">
          <ac:chgData name="Tyler Ince-Ingram" userId="1550ea03-eb3f-454c-baaa-467fc3908c06" providerId="ADAL" clId="{53DFE9FC-9BF8-464B-9899-1D2D8F4E3E26}" dt="2023-02-19T18:58:45.802" v="352"/>
          <ac:spMkLst>
            <pc:docMk/>
            <pc:sldMk cId="614348947" sldId="374"/>
            <ac:spMk id="48" creationId="{BD05431E-478C-5103-B705-314607DD5C25}"/>
          </ac:spMkLst>
        </pc:spChg>
        <pc:spChg chg="mod">
          <ac:chgData name="Tyler Ince-Ingram" userId="1550ea03-eb3f-454c-baaa-467fc3908c06" providerId="ADAL" clId="{53DFE9FC-9BF8-464B-9899-1D2D8F4E3E26}" dt="2023-02-19T18:58:45.802" v="352"/>
          <ac:spMkLst>
            <pc:docMk/>
            <pc:sldMk cId="614348947" sldId="374"/>
            <ac:spMk id="50" creationId="{393B19DD-0869-B8AB-28DA-3405731419DF}"/>
          </ac:spMkLst>
        </pc:spChg>
        <pc:spChg chg="mod">
          <ac:chgData name="Tyler Ince-Ingram" userId="1550ea03-eb3f-454c-baaa-467fc3908c06" providerId="ADAL" clId="{53DFE9FC-9BF8-464B-9899-1D2D8F4E3E26}" dt="2023-02-19T18:58:45.802" v="352"/>
          <ac:spMkLst>
            <pc:docMk/>
            <pc:sldMk cId="614348947" sldId="374"/>
            <ac:spMk id="51" creationId="{D7B732A3-C5E9-C256-BB8E-DF03EC957273}"/>
          </ac:spMkLst>
        </pc:spChg>
        <pc:spChg chg="mod">
          <ac:chgData name="Tyler Ince-Ingram" userId="1550ea03-eb3f-454c-baaa-467fc3908c06" providerId="ADAL" clId="{53DFE9FC-9BF8-464B-9899-1D2D8F4E3E26}" dt="2023-02-19T18:58:45.802" v="352"/>
          <ac:spMkLst>
            <pc:docMk/>
            <pc:sldMk cId="614348947" sldId="374"/>
            <ac:spMk id="52" creationId="{9774EA45-8220-C14D-6814-C75558B095C8}"/>
          </ac:spMkLst>
        </pc:spChg>
        <pc:spChg chg="mod">
          <ac:chgData name="Tyler Ince-Ingram" userId="1550ea03-eb3f-454c-baaa-467fc3908c06" providerId="ADAL" clId="{53DFE9FC-9BF8-464B-9899-1D2D8F4E3E26}" dt="2023-02-19T18:58:45.802" v="352"/>
          <ac:spMkLst>
            <pc:docMk/>
            <pc:sldMk cId="614348947" sldId="374"/>
            <ac:spMk id="53" creationId="{84A81AE5-A7E2-6C07-0995-5F2D3038AE72}"/>
          </ac:spMkLst>
        </pc:spChg>
        <pc:grpChg chg="add del mod">
          <ac:chgData name="Tyler Ince-Ingram" userId="1550ea03-eb3f-454c-baaa-467fc3908c06" providerId="ADAL" clId="{53DFE9FC-9BF8-464B-9899-1D2D8F4E3E26}" dt="2023-02-19T18:58:45.225" v="351" actId="478"/>
          <ac:grpSpMkLst>
            <pc:docMk/>
            <pc:sldMk cId="614348947" sldId="374"/>
            <ac:grpSpMk id="12" creationId="{0F375CF4-8E26-2037-0FAB-30F6E4E40446}"/>
          </ac:grpSpMkLst>
        </pc:grpChg>
        <pc:grpChg chg="mod">
          <ac:chgData name="Tyler Ince-Ingram" userId="1550ea03-eb3f-454c-baaa-467fc3908c06" providerId="ADAL" clId="{53DFE9FC-9BF8-464B-9899-1D2D8F4E3E26}" dt="2023-02-19T18:36:55.450" v="116" actId="1076"/>
          <ac:grpSpMkLst>
            <pc:docMk/>
            <pc:sldMk cId="614348947" sldId="374"/>
            <ac:grpSpMk id="23" creationId="{D6BB3075-641E-4C0B-1E89-DF9B728FD6C0}"/>
          </ac:grpSpMkLst>
        </pc:grpChg>
        <pc:grpChg chg="mod">
          <ac:chgData name="Tyler Ince-Ingram" userId="1550ea03-eb3f-454c-baaa-467fc3908c06" providerId="ADAL" clId="{53DFE9FC-9BF8-464B-9899-1D2D8F4E3E26}" dt="2023-02-19T18:36:55.450" v="116" actId="1076"/>
          <ac:grpSpMkLst>
            <pc:docMk/>
            <pc:sldMk cId="614348947" sldId="374"/>
            <ac:grpSpMk id="31" creationId="{E89CB47B-0F19-A6FB-9D6E-ACB76A0B8C7C}"/>
          </ac:grpSpMkLst>
        </pc:grpChg>
        <pc:grpChg chg="mod">
          <ac:chgData name="Tyler Ince-Ingram" userId="1550ea03-eb3f-454c-baaa-467fc3908c06" providerId="ADAL" clId="{53DFE9FC-9BF8-464B-9899-1D2D8F4E3E26}" dt="2023-02-19T18:36:55.450" v="116" actId="1076"/>
          <ac:grpSpMkLst>
            <pc:docMk/>
            <pc:sldMk cId="614348947" sldId="374"/>
            <ac:grpSpMk id="33" creationId="{A060C5B2-235C-DDE4-D6B6-6BB18C81256F}"/>
          </ac:grpSpMkLst>
        </pc:grpChg>
        <pc:grpChg chg="add mod">
          <ac:chgData name="Tyler Ince-Ingram" userId="1550ea03-eb3f-454c-baaa-467fc3908c06" providerId="ADAL" clId="{53DFE9FC-9BF8-464B-9899-1D2D8F4E3E26}" dt="2023-02-19T18:58:45.802" v="352"/>
          <ac:grpSpMkLst>
            <pc:docMk/>
            <pc:sldMk cId="614348947" sldId="374"/>
            <ac:grpSpMk id="38" creationId="{6AC4AA09-EE7A-7E49-C64F-0B4BC31BF336}"/>
          </ac:grpSpMkLst>
        </pc:grpChg>
        <pc:grpChg chg="mod">
          <ac:chgData name="Tyler Ince-Ingram" userId="1550ea03-eb3f-454c-baaa-467fc3908c06" providerId="ADAL" clId="{53DFE9FC-9BF8-464B-9899-1D2D8F4E3E26}" dt="2023-02-19T18:58:45.802" v="352"/>
          <ac:grpSpMkLst>
            <pc:docMk/>
            <pc:sldMk cId="614348947" sldId="374"/>
            <ac:grpSpMk id="42" creationId="{46D8117D-AB59-7854-610B-6020558D3A02}"/>
          </ac:grpSpMkLst>
        </pc:grpChg>
        <pc:grpChg chg="mod">
          <ac:chgData name="Tyler Ince-Ingram" userId="1550ea03-eb3f-454c-baaa-467fc3908c06" providerId="ADAL" clId="{53DFE9FC-9BF8-464B-9899-1D2D8F4E3E26}" dt="2023-02-19T18:58:45.802" v="352"/>
          <ac:grpSpMkLst>
            <pc:docMk/>
            <pc:sldMk cId="614348947" sldId="374"/>
            <ac:grpSpMk id="47" creationId="{A59342DE-2792-1DA9-7DB5-D80645D1EB9F}"/>
          </ac:grpSpMkLst>
        </pc:grpChg>
        <pc:grpChg chg="mod">
          <ac:chgData name="Tyler Ince-Ingram" userId="1550ea03-eb3f-454c-baaa-467fc3908c06" providerId="ADAL" clId="{53DFE9FC-9BF8-464B-9899-1D2D8F4E3E26}" dt="2023-02-19T18:58:45.802" v="352"/>
          <ac:grpSpMkLst>
            <pc:docMk/>
            <pc:sldMk cId="614348947" sldId="374"/>
            <ac:grpSpMk id="49" creationId="{CEC79014-9CCD-B566-AADE-FD4A39222E99}"/>
          </ac:grpSpMkLst>
        </pc:grpChg>
        <pc:picChg chg="mod">
          <ac:chgData name="Tyler Ince-Ingram" userId="1550ea03-eb3f-454c-baaa-467fc3908c06" providerId="ADAL" clId="{53DFE9FC-9BF8-464B-9899-1D2D8F4E3E26}" dt="2023-02-19T18:36:55.450" v="116" actId="1076"/>
          <ac:picMkLst>
            <pc:docMk/>
            <pc:sldMk cId="614348947" sldId="374"/>
            <ac:picMk id="13" creationId="{0D598BF0-46F2-5F6C-F1B8-4EE248ACCC8D}"/>
          </ac:picMkLst>
        </pc:picChg>
        <pc:picChg chg="mod">
          <ac:chgData name="Tyler Ince-Ingram" userId="1550ea03-eb3f-454c-baaa-467fc3908c06" providerId="ADAL" clId="{53DFE9FC-9BF8-464B-9899-1D2D8F4E3E26}" dt="2023-02-19T18:36:55.450" v="116" actId="1076"/>
          <ac:picMkLst>
            <pc:docMk/>
            <pc:sldMk cId="614348947" sldId="374"/>
            <ac:picMk id="21" creationId="{B2CDFE90-F75F-EB48-B24D-CABAB9853DEB}"/>
          </ac:picMkLst>
        </pc:picChg>
        <pc:picChg chg="mod">
          <ac:chgData name="Tyler Ince-Ingram" userId="1550ea03-eb3f-454c-baaa-467fc3908c06" providerId="ADAL" clId="{53DFE9FC-9BF8-464B-9899-1D2D8F4E3E26}" dt="2023-02-21T04:17:31.123" v="1630" actId="1038"/>
          <ac:picMkLst>
            <pc:docMk/>
            <pc:sldMk cId="614348947" sldId="374"/>
            <ac:picMk id="28" creationId="{5C8161C7-CA4F-03BD-D5B6-2C2A7F04C82F}"/>
          </ac:picMkLst>
        </pc:picChg>
        <pc:picChg chg="mod">
          <ac:chgData name="Tyler Ince-Ingram" userId="1550ea03-eb3f-454c-baaa-467fc3908c06" providerId="ADAL" clId="{53DFE9FC-9BF8-464B-9899-1D2D8F4E3E26}" dt="2023-02-19T18:58:45.802" v="352"/>
          <ac:picMkLst>
            <pc:docMk/>
            <pc:sldMk cId="614348947" sldId="374"/>
            <ac:picMk id="39" creationId="{65028D61-8A75-7E0E-C423-83AF14490084}"/>
          </ac:picMkLst>
        </pc:picChg>
        <pc:picChg chg="mod">
          <ac:chgData name="Tyler Ince-Ingram" userId="1550ea03-eb3f-454c-baaa-467fc3908c06" providerId="ADAL" clId="{53DFE9FC-9BF8-464B-9899-1D2D8F4E3E26}" dt="2023-02-19T18:58:45.802" v="352"/>
          <ac:picMkLst>
            <pc:docMk/>
            <pc:sldMk cId="614348947" sldId="374"/>
            <ac:picMk id="41" creationId="{0325C209-4CE1-8AA9-1619-B4509E2D2B7D}"/>
          </ac:picMkLst>
        </pc:picChg>
        <pc:inkChg chg="mod">
          <ac:chgData name="Tyler Ince-Ingram" userId="1550ea03-eb3f-454c-baaa-467fc3908c06" providerId="ADAL" clId="{53DFE9FC-9BF8-464B-9899-1D2D8F4E3E26}" dt="2023-02-19T18:36:55.450" v="116" actId="1076"/>
          <ac:inkMkLst>
            <pc:docMk/>
            <pc:sldMk cId="614348947" sldId="374"/>
            <ac:inkMk id="25" creationId="{245BF3E3-FE94-6E8B-2FC7-B36C19D6E4C7}"/>
          </ac:inkMkLst>
        </pc:inkChg>
        <pc:inkChg chg="mod">
          <ac:chgData name="Tyler Ince-Ingram" userId="1550ea03-eb3f-454c-baaa-467fc3908c06" providerId="ADAL" clId="{53DFE9FC-9BF8-464B-9899-1D2D8F4E3E26}" dt="2023-02-19T18:36:55.450" v="116" actId="1076"/>
          <ac:inkMkLst>
            <pc:docMk/>
            <pc:sldMk cId="614348947" sldId="374"/>
            <ac:inkMk id="27" creationId="{A726982D-503A-3976-0CB8-E4E443BEA1A1}"/>
          </ac:inkMkLst>
        </pc:inkChg>
        <pc:inkChg chg="mod">
          <ac:chgData name="Tyler Ince-Ingram" userId="1550ea03-eb3f-454c-baaa-467fc3908c06" providerId="ADAL" clId="{53DFE9FC-9BF8-464B-9899-1D2D8F4E3E26}" dt="2023-02-19T18:36:55.450" v="116" actId="1076"/>
          <ac:inkMkLst>
            <pc:docMk/>
            <pc:sldMk cId="614348947" sldId="374"/>
            <ac:inkMk id="29" creationId="{0B65D576-63C7-1009-1D91-B320E6EA714E}"/>
          </ac:inkMkLst>
        </pc:inkChg>
        <pc:inkChg chg="mod">
          <ac:chgData name="Tyler Ince-Ingram" userId="1550ea03-eb3f-454c-baaa-467fc3908c06" providerId="ADAL" clId="{53DFE9FC-9BF8-464B-9899-1D2D8F4E3E26}" dt="2023-02-19T18:36:55.450" v="116" actId="1076"/>
          <ac:inkMkLst>
            <pc:docMk/>
            <pc:sldMk cId="614348947" sldId="374"/>
            <ac:inkMk id="30" creationId="{839DF59D-018A-66BC-9A45-2E157F3F5A19}"/>
          </ac:inkMkLst>
        </pc:inkChg>
        <pc:inkChg chg="mod">
          <ac:chgData name="Tyler Ince-Ingram" userId="1550ea03-eb3f-454c-baaa-467fc3908c06" providerId="ADAL" clId="{53DFE9FC-9BF8-464B-9899-1D2D8F4E3E26}" dt="2023-02-19T18:58:45.802" v="352"/>
          <ac:inkMkLst>
            <pc:docMk/>
            <pc:sldMk cId="614348947" sldId="374"/>
            <ac:inkMk id="43" creationId="{588DAD47-00B6-3A6B-5D72-744C6FA25791}"/>
          </ac:inkMkLst>
        </pc:inkChg>
        <pc:inkChg chg="mod">
          <ac:chgData name="Tyler Ince-Ingram" userId="1550ea03-eb3f-454c-baaa-467fc3908c06" providerId="ADAL" clId="{53DFE9FC-9BF8-464B-9899-1D2D8F4E3E26}" dt="2023-02-19T18:58:45.802" v="352"/>
          <ac:inkMkLst>
            <pc:docMk/>
            <pc:sldMk cId="614348947" sldId="374"/>
            <ac:inkMk id="44" creationId="{6F87DAE4-7E2A-3595-D094-D5D63C7E319E}"/>
          </ac:inkMkLst>
        </pc:inkChg>
        <pc:inkChg chg="mod">
          <ac:chgData name="Tyler Ince-Ingram" userId="1550ea03-eb3f-454c-baaa-467fc3908c06" providerId="ADAL" clId="{53DFE9FC-9BF8-464B-9899-1D2D8F4E3E26}" dt="2023-02-19T18:58:45.802" v="352"/>
          <ac:inkMkLst>
            <pc:docMk/>
            <pc:sldMk cId="614348947" sldId="374"/>
            <ac:inkMk id="45" creationId="{C99B397F-41B9-6577-A522-18CE5954B8CC}"/>
          </ac:inkMkLst>
        </pc:inkChg>
        <pc:inkChg chg="mod">
          <ac:chgData name="Tyler Ince-Ingram" userId="1550ea03-eb3f-454c-baaa-467fc3908c06" providerId="ADAL" clId="{53DFE9FC-9BF8-464B-9899-1D2D8F4E3E26}" dt="2023-02-19T18:58:45.802" v="352"/>
          <ac:inkMkLst>
            <pc:docMk/>
            <pc:sldMk cId="614348947" sldId="374"/>
            <ac:inkMk id="46" creationId="{DEFE0F5C-8681-4F9E-2827-6B12653CB35F}"/>
          </ac:inkMkLst>
        </pc:inkChg>
      </pc:sldChg>
      <pc:sldChg chg="addSp delSp modSp mod">
        <pc:chgData name="Tyler Ince-Ingram" userId="1550ea03-eb3f-454c-baaa-467fc3908c06" providerId="ADAL" clId="{53DFE9FC-9BF8-464B-9899-1D2D8F4E3E26}" dt="2023-02-21T04:39:00.132" v="1687"/>
        <pc:sldMkLst>
          <pc:docMk/>
          <pc:sldMk cId="2447394315" sldId="377"/>
        </pc:sldMkLst>
        <pc:spChg chg="add mod">
          <ac:chgData name="Tyler Ince-Ingram" userId="1550ea03-eb3f-454c-baaa-467fc3908c06" providerId="ADAL" clId="{53DFE9FC-9BF8-464B-9899-1D2D8F4E3E26}" dt="2023-02-20T19:01:53.881" v="748"/>
          <ac:spMkLst>
            <pc:docMk/>
            <pc:sldMk cId="2447394315" sldId="377"/>
            <ac:spMk id="2" creationId="{0160DAAB-E4CE-A2EC-0374-4F04A88A2156}"/>
          </ac:spMkLst>
        </pc:spChg>
        <pc:spChg chg="del">
          <ac:chgData name="Tyler Ince-Ingram" userId="1550ea03-eb3f-454c-baaa-467fc3908c06" providerId="ADAL" clId="{53DFE9FC-9BF8-464B-9899-1D2D8F4E3E26}" dt="2023-02-20T19:01:53.231" v="747" actId="478"/>
          <ac:spMkLst>
            <pc:docMk/>
            <pc:sldMk cId="2447394315" sldId="377"/>
            <ac:spMk id="8" creationId="{01012AA4-F231-BBD4-A30B-1ADB11DAA197}"/>
          </ac:spMkLst>
        </pc:spChg>
        <pc:spChg chg="mod">
          <ac:chgData name="Tyler Ince-Ingram" userId="1550ea03-eb3f-454c-baaa-467fc3908c06" providerId="ADAL" clId="{53DFE9FC-9BF8-464B-9899-1D2D8F4E3E26}" dt="2023-02-21T04:39:00.132" v="1687"/>
          <ac:spMkLst>
            <pc:docMk/>
            <pc:sldMk cId="2447394315" sldId="377"/>
            <ac:spMk id="8" creationId="{21AA25D2-10D8-8C57-B451-F6D3C2F4648F}"/>
          </ac:spMkLst>
        </pc:spChg>
        <pc:spChg chg="mod">
          <ac:chgData name="Tyler Ince-Ingram" userId="1550ea03-eb3f-454c-baaa-467fc3908c06" providerId="ADAL" clId="{53DFE9FC-9BF8-464B-9899-1D2D8F4E3E26}" dt="2023-02-21T04:39:00.132" v="1687"/>
          <ac:spMkLst>
            <pc:docMk/>
            <pc:sldMk cId="2447394315" sldId="377"/>
            <ac:spMk id="18" creationId="{BF3A6317-0139-8913-C71C-B6631E5206F2}"/>
          </ac:spMkLst>
        </pc:spChg>
        <pc:spChg chg="mod">
          <ac:chgData name="Tyler Ince-Ingram" userId="1550ea03-eb3f-454c-baaa-467fc3908c06" providerId="ADAL" clId="{53DFE9FC-9BF8-464B-9899-1D2D8F4E3E26}" dt="2023-02-21T04:39:00.132" v="1687"/>
          <ac:spMkLst>
            <pc:docMk/>
            <pc:sldMk cId="2447394315" sldId="377"/>
            <ac:spMk id="20" creationId="{BFCF6C32-8962-31F5-892D-D7F8909C4F73}"/>
          </ac:spMkLst>
        </pc:spChg>
        <pc:spChg chg="mod">
          <ac:chgData name="Tyler Ince-Ingram" userId="1550ea03-eb3f-454c-baaa-467fc3908c06" providerId="ADAL" clId="{53DFE9FC-9BF8-464B-9899-1D2D8F4E3E26}" dt="2023-02-21T04:39:00.132" v="1687"/>
          <ac:spMkLst>
            <pc:docMk/>
            <pc:sldMk cId="2447394315" sldId="377"/>
            <ac:spMk id="22" creationId="{6F54A3BC-8D09-F3A6-044B-B46BCED73145}"/>
          </ac:spMkLst>
        </pc:spChg>
        <pc:spChg chg="mod">
          <ac:chgData name="Tyler Ince-Ingram" userId="1550ea03-eb3f-454c-baaa-467fc3908c06" providerId="ADAL" clId="{53DFE9FC-9BF8-464B-9899-1D2D8F4E3E26}" dt="2023-02-21T04:39:00.132" v="1687"/>
          <ac:spMkLst>
            <pc:docMk/>
            <pc:sldMk cId="2447394315" sldId="377"/>
            <ac:spMk id="23" creationId="{F7E57C99-594E-14DD-F8A5-5BD11BC504F3}"/>
          </ac:spMkLst>
        </pc:spChg>
        <pc:spChg chg="mod">
          <ac:chgData name="Tyler Ince-Ingram" userId="1550ea03-eb3f-454c-baaa-467fc3908c06" providerId="ADAL" clId="{53DFE9FC-9BF8-464B-9899-1D2D8F4E3E26}" dt="2023-02-21T04:39:00.132" v="1687"/>
          <ac:spMkLst>
            <pc:docMk/>
            <pc:sldMk cId="2447394315" sldId="377"/>
            <ac:spMk id="26" creationId="{95A05CFD-DBCD-FF15-EBE2-7D60F84DF131}"/>
          </ac:spMkLst>
        </pc:spChg>
        <pc:grpChg chg="add mod">
          <ac:chgData name="Tyler Ince-Ingram" userId="1550ea03-eb3f-454c-baaa-467fc3908c06" providerId="ADAL" clId="{53DFE9FC-9BF8-464B-9899-1D2D8F4E3E26}" dt="2023-02-21T04:39:00.132" v="1687"/>
          <ac:grpSpMkLst>
            <pc:docMk/>
            <pc:sldMk cId="2447394315" sldId="377"/>
            <ac:grpSpMk id="6" creationId="{B88B2E5A-F42C-2C86-D6E9-9F3ED0538122}"/>
          </ac:grpSpMkLst>
        </pc:grpChg>
        <pc:grpChg chg="mod">
          <ac:chgData name="Tyler Ince-Ingram" userId="1550ea03-eb3f-454c-baaa-467fc3908c06" providerId="ADAL" clId="{53DFE9FC-9BF8-464B-9899-1D2D8F4E3E26}" dt="2023-02-21T04:39:00.132" v="1687"/>
          <ac:grpSpMkLst>
            <pc:docMk/>
            <pc:sldMk cId="2447394315" sldId="377"/>
            <ac:grpSpMk id="10" creationId="{6315E13F-4AA6-9D23-AF8E-D24F618AC990}"/>
          </ac:grpSpMkLst>
        </pc:grpChg>
        <pc:grpChg chg="mod">
          <ac:chgData name="Tyler Ince-Ingram" userId="1550ea03-eb3f-454c-baaa-467fc3908c06" providerId="ADAL" clId="{53DFE9FC-9BF8-464B-9899-1D2D8F4E3E26}" dt="2023-02-21T04:39:00.132" v="1687"/>
          <ac:grpSpMkLst>
            <pc:docMk/>
            <pc:sldMk cId="2447394315" sldId="377"/>
            <ac:grpSpMk id="17" creationId="{065F033D-D7FC-2921-CF3F-B169CC312E92}"/>
          </ac:grpSpMkLst>
        </pc:grpChg>
        <pc:grpChg chg="mod">
          <ac:chgData name="Tyler Ince-Ingram" userId="1550ea03-eb3f-454c-baaa-467fc3908c06" providerId="ADAL" clId="{53DFE9FC-9BF8-464B-9899-1D2D8F4E3E26}" dt="2023-02-21T04:39:00.132" v="1687"/>
          <ac:grpSpMkLst>
            <pc:docMk/>
            <pc:sldMk cId="2447394315" sldId="377"/>
            <ac:grpSpMk id="19" creationId="{4CFBD7CE-5EAC-B754-55DA-F402C2B2F75A}"/>
          </ac:grpSpMkLst>
        </pc:grpChg>
        <pc:picChg chg="mod">
          <ac:chgData name="Tyler Ince-Ingram" userId="1550ea03-eb3f-454c-baaa-467fc3908c06" providerId="ADAL" clId="{53DFE9FC-9BF8-464B-9899-1D2D8F4E3E26}" dt="2023-02-21T04:39:00.132" v="1687"/>
          <ac:picMkLst>
            <pc:docMk/>
            <pc:sldMk cId="2447394315" sldId="377"/>
            <ac:picMk id="7" creationId="{C1975210-D59E-86D1-CE30-F5BB0DB59DCA}"/>
          </ac:picMkLst>
        </pc:picChg>
        <pc:picChg chg="mod">
          <ac:chgData name="Tyler Ince-Ingram" userId="1550ea03-eb3f-454c-baaa-467fc3908c06" providerId="ADAL" clId="{53DFE9FC-9BF8-464B-9899-1D2D8F4E3E26}" dt="2023-02-21T04:39:00.132" v="1687"/>
          <ac:picMkLst>
            <pc:docMk/>
            <pc:sldMk cId="2447394315" sldId="377"/>
            <ac:picMk id="9" creationId="{CCDF0C1A-5423-8588-626F-4A6324E3962D}"/>
          </ac:picMkLst>
        </pc:picChg>
        <pc:inkChg chg="mod">
          <ac:chgData name="Tyler Ince-Ingram" userId="1550ea03-eb3f-454c-baaa-467fc3908c06" providerId="ADAL" clId="{53DFE9FC-9BF8-464B-9899-1D2D8F4E3E26}" dt="2023-02-21T04:39:00.132" v="1687"/>
          <ac:inkMkLst>
            <pc:docMk/>
            <pc:sldMk cId="2447394315" sldId="377"/>
            <ac:inkMk id="11" creationId="{DBD779F1-923C-CE1B-9C6E-16FA7D603332}"/>
          </ac:inkMkLst>
        </pc:inkChg>
        <pc:inkChg chg="mod">
          <ac:chgData name="Tyler Ince-Ingram" userId="1550ea03-eb3f-454c-baaa-467fc3908c06" providerId="ADAL" clId="{53DFE9FC-9BF8-464B-9899-1D2D8F4E3E26}" dt="2023-02-21T04:39:00.132" v="1687"/>
          <ac:inkMkLst>
            <pc:docMk/>
            <pc:sldMk cId="2447394315" sldId="377"/>
            <ac:inkMk id="12" creationId="{979853AA-AE32-B368-2352-4D821981F59F}"/>
          </ac:inkMkLst>
        </pc:inkChg>
        <pc:inkChg chg="mod">
          <ac:chgData name="Tyler Ince-Ingram" userId="1550ea03-eb3f-454c-baaa-467fc3908c06" providerId="ADAL" clId="{53DFE9FC-9BF8-464B-9899-1D2D8F4E3E26}" dt="2023-02-21T04:39:00.132" v="1687"/>
          <ac:inkMkLst>
            <pc:docMk/>
            <pc:sldMk cId="2447394315" sldId="377"/>
            <ac:inkMk id="13" creationId="{2330599B-4833-89F5-872B-9D0D69208714}"/>
          </ac:inkMkLst>
        </pc:inkChg>
        <pc:inkChg chg="mod">
          <ac:chgData name="Tyler Ince-Ingram" userId="1550ea03-eb3f-454c-baaa-467fc3908c06" providerId="ADAL" clId="{53DFE9FC-9BF8-464B-9899-1D2D8F4E3E26}" dt="2023-02-21T04:39:00.132" v="1687"/>
          <ac:inkMkLst>
            <pc:docMk/>
            <pc:sldMk cId="2447394315" sldId="377"/>
            <ac:inkMk id="16" creationId="{B2D7B278-3419-B384-F6DC-ABED5BD2A69A}"/>
          </ac:inkMkLst>
        </pc:inkChg>
      </pc:sldChg>
      <pc:sldChg chg="addSp delSp modSp mod modAnim">
        <pc:chgData name="Tyler Ince-Ingram" userId="1550ea03-eb3f-454c-baaa-467fc3908c06" providerId="ADAL" clId="{53DFE9FC-9BF8-464B-9899-1D2D8F4E3E26}" dt="2023-02-21T04:37:01.991" v="1682"/>
        <pc:sldMkLst>
          <pc:docMk/>
          <pc:sldMk cId="3419113042" sldId="379"/>
        </pc:sldMkLst>
        <pc:spChg chg="mod topLvl">
          <ac:chgData name="Tyler Ince-Ingram" userId="1550ea03-eb3f-454c-baaa-467fc3908c06" providerId="ADAL" clId="{53DFE9FC-9BF8-464B-9899-1D2D8F4E3E26}" dt="2023-02-19T18:37:52.688" v="123" actId="207"/>
          <ac:spMkLst>
            <pc:docMk/>
            <pc:sldMk cId="3419113042" sldId="379"/>
            <ac:spMk id="7" creationId="{3C73EFB2-AB19-3F73-D360-1C05B86AD1F9}"/>
          </ac:spMkLst>
        </pc:spChg>
        <pc:spChg chg="mod topLvl">
          <ac:chgData name="Tyler Ince-Ingram" userId="1550ea03-eb3f-454c-baaa-467fc3908c06" providerId="ADAL" clId="{53DFE9FC-9BF8-464B-9899-1D2D8F4E3E26}" dt="2023-02-19T18:37:47.965" v="122" actId="165"/>
          <ac:spMkLst>
            <pc:docMk/>
            <pc:sldMk cId="3419113042" sldId="379"/>
            <ac:spMk id="11" creationId="{495A9BD9-6474-02A8-407E-6E805343B6F9}"/>
          </ac:spMkLst>
        </pc:spChg>
        <pc:spChg chg="mod topLvl">
          <ac:chgData name="Tyler Ince-Ingram" userId="1550ea03-eb3f-454c-baaa-467fc3908c06" providerId="ADAL" clId="{53DFE9FC-9BF8-464B-9899-1D2D8F4E3E26}" dt="2023-02-19T18:37:47.965" v="122" actId="165"/>
          <ac:spMkLst>
            <pc:docMk/>
            <pc:sldMk cId="3419113042" sldId="379"/>
            <ac:spMk id="14" creationId="{D3D09A0C-6EE5-DFFC-63AC-4C16D9F43834}"/>
          </ac:spMkLst>
        </pc:spChg>
        <pc:spChg chg="mod">
          <ac:chgData name="Tyler Ince-Ingram" userId="1550ea03-eb3f-454c-baaa-467fc3908c06" providerId="ADAL" clId="{53DFE9FC-9BF8-464B-9899-1D2D8F4E3E26}" dt="2023-02-19T18:39:46.235" v="145" actId="14100"/>
          <ac:spMkLst>
            <pc:docMk/>
            <pc:sldMk cId="3419113042" sldId="379"/>
            <ac:spMk id="18" creationId="{D36469AC-C87E-2408-5114-CB96276793DB}"/>
          </ac:spMkLst>
        </pc:spChg>
        <pc:spChg chg="mod">
          <ac:chgData name="Tyler Ince-Ingram" userId="1550ea03-eb3f-454c-baaa-467fc3908c06" providerId="ADAL" clId="{53DFE9FC-9BF8-464B-9899-1D2D8F4E3E26}" dt="2023-02-19T18:40:20.027" v="148"/>
          <ac:spMkLst>
            <pc:docMk/>
            <pc:sldMk cId="3419113042" sldId="379"/>
            <ac:spMk id="25" creationId="{48EBB7DA-6325-E998-D041-01E37715DAAC}"/>
          </ac:spMkLst>
        </pc:spChg>
        <pc:spChg chg="mod">
          <ac:chgData name="Tyler Ince-Ingram" userId="1550ea03-eb3f-454c-baaa-467fc3908c06" providerId="ADAL" clId="{53DFE9FC-9BF8-464B-9899-1D2D8F4E3E26}" dt="2023-02-19T18:40:20.027" v="148"/>
          <ac:spMkLst>
            <pc:docMk/>
            <pc:sldMk cId="3419113042" sldId="379"/>
            <ac:spMk id="35" creationId="{58E80343-D479-3DBA-4CA7-C6B13F5EDC73}"/>
          </ac:spMkLst>
        </pc:spChg>
        <pc:spChg chg="mod">
          <ac:chgData name="Tyler Ince-Ingram" userId="1550ea03-eb3f-454c-baaa-467fc3908c06" providerId="ADAL" clId="{53DFE9FC-9BF8-464B-9899-1D2D8F4E3E26}" dt="2023-02-19T18:40:20.027" v="148"/>
          <ac:spMkLst>
            <pc:docMk/>
            <pc:sldMk cId="3419113042" sldId="379"/>
            <ac:spMk id="37" creationId="{2CEF40B4-C782-6A26-AE14-E43A659500B1}"/>
          </ac:spMkLst>
        </pc:spChg>
        <pc:spChg chg="mod">
          <ac:chgData name="Tyler Ince-Ingram" userId="1550ea03-eb3f-454c-baaa-467fc3908c06" providerId="ADAL" clId="{53DFE9FC-9BF8-464B-9899-1D2D8F4E3E26}" dt="2023-02-19T18:40:20.027" v="148"/>
          <ac:spMkLst>
            <pc:docMk/>
            <pc:sldMk cId="3419113042" sldId="379"/>
            <ac:spMk id="38" creationId="{2D427200-2F7D-7633-E40F-D5003AAFE633}"/>
          </ac:spMkLst>
        </pc:spChg>
        <pc:spChg chg="mod">
          <ac:chgData name="Tyler Ince-Ingram" userId="1550ea03-eb3f-454c-baaa-467fc3908c06" providerId="ADAL" clId="{53DFE9FC-9BF8-464B-9899-1D2D8F4E3E26}" dt="2023-02-19T18:40:20.027" v="148"/>
          <ac:spMkLst>
            <pc:docMk/>
            <pc:sldMk cId="3419113042" sldId="379"/>
            <ac:spMk id="39" creationId="{D4AD72DE-AC10-1137-98FB-E10A0795FB1A}"/>
          </ac:spMkLst>
        </pc:spChg>
        <pc:spChg chg="mod">
          <ac:chgData name="Tyler Ince-Ingram" userId="1550ea03-eb3f-454c-baaa-467fc3908c06" providerId="ADAL" clId="{53DFE9FC-9BF8-464B-9899-1D2D8F4E3E26}" dt="2023-02-19T18:40:20.027" v="148"/>
          <ac:spMkLst>
            <pc:docMk/>
            <pc:sldMk cId="3419113042" sldId="379"/>
            <ac:spMk id="40" creationId="{72C12451-9FBC-5C3E-6E9F-17EE1A7FB47C}"/>
          </ac:spMkLst>
        </pc:spChg>
        <pc:spChg chg="mod">
          <ac:chgData name="Tyler Ince-Ingram" userId="1550ea03-eb3f-454c-baaa-467fc3908c06" providerId="ADAL" clId="{53DFE9FC-9BF8-464B-9899-1D2D8F4E3E26}" dt="2023-02-19T18:58:37.569" v="348"/>
          <ac:spMkLst>
            <pc:docMk/>
            <pc:sldMk cId="3419113042" sldId="379"/>
            <ac:spMk id="43" creationId="{3EE677FD-E160-EA53-39F0-68F7EF9A29A8}"/>
          </ac:spMkLst>
        </pc:spChg>
        <pc:spChg chg="mod">
          <ac:chgData name="Tyler Ince-Ingram" userId="1550ea03-eb3f-454c-baaa-467fc3908c06" providerId="ADAL" clId="{53DFE9FC-9BF8-464B-9899-1D2D8F4E3E26}" dt="2023-02-19T18:58:37.569" v="348"/>
          <ac:spMkLst>
            <pc:docMk/>
            <pc:sldMk cId="3419113042" sldId="379"/>
            <ac:spMk id="52" creationId="{D303DD9D-6461-1E27-8F5F-F5132C645B6A}"/>
          </ac:spMkLst>
        </pc:spChg>
        <pc:spChg chg="mod">
          <ac:chgData name="Tyler Ince-Ingram" userId="1550ea03-eb3f-454c-baaa-467fc3908c06" providerId="ADAL" clId="{53DFE9FC-9BF8-464B-9899-1D2D8F4E3E26}" dt="2023-02-19T18:58:37.569" v="348"/>
          <ac:spMkLst>
            <pc:docMk/>
            <pc:sldMk cId="3419113042" sldId="379"/>
            <ac:spMk id="54" creationId="{154A4937-44EC-F13F-0A39-2C365D1797B1}"/>
          </ac:spMkLst>
        </pc:spChg>
        <pc:spChg chg="mod">
          <ac:chgData name="Tyler Ince-Ingram" userId="1550ea03-eb3f-454c-baaa-467fc3908c06" providerId="ADAL" clId="{53DFE9FC-9BF8-464B-9899-1D2D8F4E3E26}" dt="2023-02-19T18:58:37.569" v="348"/>
          <ac:spMkLst>
            <pc:docMk/>
            <pc:sldMk cId="3419113042" sldId="379"/>
            <ac:spMk id="55" creationId="{3DE86710-24FA-AC6D-88CA-4B4B4711B5F8}"/>
          </ac:spMkLst>
        </pc:spChg>
        <pc:spChg chg="mod">
          <ac:chgData name="Tyler Ince-Ingram" userId="1550ea03-eb3f-454c-baaa-467fc3908c06" providerId="ADAL" clId="{53DFE9FC-9BF8-464B-9899-1D2D8F4E3E26}" dt="2023-02-19T18:58:37.569" v="348"/>
          <ac:spMkLst>
            <pc:docMk/>
            <pc:sldMk cId="3419113042" sldId="379"/>
            <ac:spMk id="56" creationId="{D84AA82F-AAD3-536A-9BB6-77FB3D101E5D}"/>
          </ac:spMkLst>
        </pc:spChg>
        <pc:spChg chg="mod">
          <ac:chgData name="Tyler Ince-Ingram" userId="1550ea03-eb3f-454c-baaa-467fc3908c06" providerId="ADAL" clId="{53DFE9FC-9BF8-464B-9899-1D2D8F4E3E26}" dt="2023-02-19T18:58:37.569" v="348"/>
          <ac:spMkLst>
            <pc:docMk/>
            <pc:sldMk cId="3419113042" sldId="379"/>
            <ac:spMk id="57" creationId="{2F23079C-92AC-C327-5D76-0C34E2E208FC}"/>
          </ac:spMkLst>
        </pc:spChg>
        <pc:grpChg chg="del mod">
          <ac:chgData name="Tyler Ince-Ingram" userId="1550ea03-eb3f-454c-baaa-467fc3908c06" providerId="ADAL" clId="{53DFE9FC-9BF8-464B-9899-1D2D8F4E3E26}" dt="2023-02-19T18:37:47.965" v="122" actId="165"/>
          <ac:grpSpMkLst>
            <pc:docMk/>
            <pc:sldMk cId="3419113042" sldId="379"/>
            <ac:grpSpMk id="17" creationId="{4E3C301D-B79B-4A9E-2348-C4BABF67AEF4}"/>
          </ac:grpSpMkLst>
        </pc:grpChg>
        <pc:grpChg chg="add del mod">
          <ac:chgData name="Tyler Ince-Ingram" userId="1550ea03-eb3f-454c-baaa-467fc3908c06" providerId="ADAL" clId="{53DFE9FC-9BF8-464B-9899-1D2D8F4E3E26}" dt="2023-02-19T18:58:37.055" v="347" actId="478"/>
          <ac:grpSpMkLst>
            <pc:docMk/>
            <pc:sldMk cId="3419113042" sldId="379"/>
            <ac:grpSpMk id="23" creationId="{DFA466B2-DAFC-65D4-75D0-4630AE9DF83B}"/>
          </ac:grpSpMkLst>
        </pc:grpChg>
        <pc:grpChg chg="mod">
          <ac:chgData name="Tyler Ince-Ingram" userId="1550ea03-eb3f-454c-baaa-467fc3908c06" providerId="ADAL" clId="{53DFE9FC-9BF8-464B-9899-1D2D8F4E3E26}" dt="2023-02-19T18:40:20.027" v="148"/>
          <ac:grpSpMkLst>
            <pc:docMk/>
            <pc:sldMk cId="3419113042" sldId="379"/>
            <ac:grpSpMk id="27" creationId="{D9C7B865-BE95-A1E9-1273-9522A45EECC3}"/>
          </ac:grpSpMkLst>
        </pc:grpChg>
        <pc:grpChg chg="mod">
          <ac:chgData name="Tyler Ince-Ingram" userId="1550ea03-eb3f-454c-baaa-467fc3908c06" providerId="ADAL" clId="{53DFE9FC-9BF8-464B-9899-1D2D8F4E3E26}" dt="2023-02-19T18:40:20.027" v="148"/>
          <ac:grpSpMkLst>
            <pc:docMk/>
            <pc:sldMk cId="3419113042" sldId="379"/>
            <ac:grpSpMk id="34" creationId="{B2C29222-1B1A-41DD-FE78-22FEEEE832BC}"/>
          </ac:grpSpMkLst>
        </pc:grpChg>
        <pc:grpChg chg="mod">
          <ac:chgData name="Tyler Ince-Ingram" userId="1550ea03-eb3f-454c-baaa-467fc3908c06" providerId="ADAL" clId="{53DFE9FC-9BF8-464B-9899-1D2D8F4E3E26}" dt="2023-02-19T18:40:20.027" v="148"/>
          <ac:grpSpMkLst>
            <pc:docMk/>
            <pc:sldMk cId="3419113042" sldId="379"/>
            <ac:grpSpMk id="36" creationId="{3568A673-7901-DA20-D082-4A3821CA213A}"/>
          </ac:grpSpMkLst>
        </pc:grpChg>
        <pc:grpChg chg="add mod">
          <ac:chgData name="Tyler Ince-Ingram" userId="1550ea03-eb3f-454c-baaa-467fc3908c06" providerId="ADAL" clId="{53DFE9FC-9BF8-464B-9899-1D2D8F4E3E26}" dt="2023-02-19T18:58:37.569" v="348"/>
          <ac:grpSpMkLst>
            <pc:docMk/>
            <pc:sldMk cId="3419113042" sldId="379"/>
            <ac:grpSpMk id="41" creationId="{D0D7D43B-1286-CD8B-9C21-1D961F3A096A}"/>
          </ac:grpSpMkLst>
        </pc:grpChg>
        <pc:grpChg chg="mod">
          <ac:chgData name="Tyler Ince-Ingram" userId="1550ea03-eb3f-454c-baaa-467fc3908c06" providerId="ADAL" clId="{53DFE9FC-9BF8-464B-9899-1D2D8F4E3E26}" dt="2023-02-19T18:58:37.569" v="348"/>
          <ac:grpSpMkLst>
            <pc:docMk/>
            <pc:sldMk cId="3419113042" sldId="379"/>
            <ac:grpSpMk id="46" creationId="{D7BF40A2-FE1D-737E-8B48-7046907109BD}"/>
          </ac:grpSpMkLst>
        </pc:grpChg>
        <pc:grpChg chg="mod">
          <ac:chgData name="Tyler Ince-Ingram" userId="1550ea03-eb3f-454c-baaa-467fc3908c06" providerId="ADAL" clId="{53DFE9FC-9BF8-464B-9899-1D2D8F4E3E26}" dt="2023-02-19T18:58:37.569" v="348"/>
          <ac:grpSpMkLst>
            <pc:docMk/>
            <pc:sldMk cId="3419113042" sldId="379"/>
            <ac:grpSpMk id="51" creationId="{FFC1E551-6629-D3B1-6DB6-9F076AD2DA46}"/>
          </ac:grpSpMkLst>
        </pc:grpChg>
        <pc:grpChg chg="mod">
          <ac:chgData name="Tyler Ince-Ingram" userId="1550ea03-eb3f-454c-baaa-467fc3908c06" providerId="ADAL" clId="{53DFE9FC-9BF8-464B-9899-1D2D8F4E3E26}" dt="2023-02-19T18:58:37.569" v="348"/>
          <ac:grpSpMkLst>
            <pc:docMk/>
            <pc:sldMk cId="3419113042" sldId="379"/>
            <ac:grpSpMk id="53" creationId="{5563BAA9-7436-803F-8DD9-BE6D34C80EAC}"/>
          </ac:grpSpMkLst>
        </pc:grpChg>
        <pc:picChg chg="mod">
          <ac:chgData name="Tyler Ince-Ingram" userId="1550ea03-eb3f-454c-baaa-467fc3908c06" providerId="ADAL" clId="{53DFE9FC-9BF8-464B-9899-1D2D8F4E3E26}" dt="2023-02-19T18:40:20.027" v="148"/>
          <ac:picMkLst>
            <pc:docMk/>
            <pc:sldMk cId="3419113042" sldId="379"/>
            <ac:picMk id="24" creationId="{4CB29258-1F18-BB36-B9EF-909D31A813A8}"/>
          </ac:picMkLst>
        </pc:picChg>
        <pc:picChg chg="mod">
          <ac:chgData name="Tyler Ince-Ingram" userId="1550ea03-eb3f-454c-baaa-467fc3908c06" providerId="ADAL" clId="{53DFE9FC-9BF8-464B-9899-1D2D8F4E3E26}" dt="2023-02-19T18:40:20.027" v="148"/>
          <ac:picMkLst>
            <pc:docMk/>
            <pc:sldMk cId="3419113042" sldId="379"/>
            <ac:picMk id="26" creationId="{241A7C20-823D-8D43-2622-2994092E041D}"/>
          </ac:picMkLst>
        </pc:picChg>
        <pc:picChg chg="mod">
          <ac:chgData name="Tyler Ince-Ingram" userId="1550ea03-eb3f-454c-baaa-467fc3908c06" providerId="ADAL" clId="{53DFE9FC-9BF8-464B-9899-1D2D8F4E3E26}" dt="2023-02-19T18:58:37.569" v="348"/>
          <ac:picMkLst>
            <pc:docMk/>
            <pc:sldMk cId="3419113042" sldId="379"/>
            <ac:picMk id="42" creationId="{71437565-3567-1691-2847-E7AEAC18EA1E}"/>
          </ac:picMkLst>
        </pc:picChg>
        <pc:picChg chg="mod">
          <ac:chgData name="Tyler Ince-Ingram" userId="1550ea03-eb3f-454c-baaa-467fc3908c06" providerId="ADAL" clId="{53DFE9FC-9BF8-464B-9899-1D2D8F4E3E26}" dt="2023-02-19T18:58:37.569" v="348"/>
          <ac:picMkLst>
            <pc:docMk/>
            <pc:sldMk cId="3419113042" sldId="379"/>
            <ac:picMk id="45" creationId="{D796E7AD-4353-0384-0AC6-4D56F43B15EE}"/>
          </ac:picMkLst>
        </pc:picChg>
        <pc:inkChg chg="mod">
          <ac:chgData name="Tyler Ince-Ingram" userId="1550ea03-eb3f-454c-baaa-467fc3908c06" providerId="ADAL" clId="{53DFE9FC-9BF8-464B-9899-1D2D8F4E3E26}" dt="2023-02-19T18:40:20.027" v="148"/>
          <ac:inkMkLst>
            <pc:docMk/>
            <pc:sldMk cId="3419113042" sldId="379"/>
            <ac:inkMk id="28" creationId="{4FD7D816-A65A-213A-3D52-5FBC39E04916}"/>
          </ac:inkMkLst>
        </pc:inkChg>
        <pc:inkChg chg="mod">
          <ac:chgData name="Tyler Ince-Ingram" userId="1550ea03-eb3f-454c-baaa-467fc3908c06" providerId="ADAL" clId="{53DFE9FC-9BF8-464B-9899-1D2D8F4E3E26}" dt="2023-02-19T18:40:20.027" v="148"/>
          <ac:inkMkLst>
            <pc:docMk/>
            <pc:sldMk cId="3419113042" sldId="379"/>
            <ac:inkMk id="30" creationId="{E396C0A1-F7F1-5B73-C835-AD5728DA3473}"/>
          </ac:inkMkLst>
        </pc:inkChg>
        <pc:inkChg chg="mod">
          <ac:chgData name="Tyler Ince-Ingram" userId="1550ea03-eb3f-454c-baaa-467fc3908c06" providerId="ADAL" clId="{53DFE9FC-9BF8-464B-9899-1D2D8F4E3E26}" dt="2023-02-19T18:40:20.027" v="148"/>
          <ac:inkMkLst>
            <pc:docMk/>
            <pc:sldMk cId="3419113042" sldId="379"/>
            <ac:inkMk id="32" creationId="{43A88381-1913-04AD-2E2E-295A2B8DB8B0}"/>
          </ac:inkMkLst>
        </pc:inkChg>
        <pc:inkChg chg="mod">
          <ac:chgData name="Tyler Ince-Ingram" userId="1550ea03-eb3f-454c-baaa-467fc3908c06" providerId="ADAL" clId="{53DFE9FC-9BF8-464B-9899-1D2D8F4E3E26}" dt="2023-02-19T18:40:20.027" v="148"/>
          <ac:inkMkLst>
            <pc:docMk/>
            <pc:sldMk cId="3419113042" sldId="379"/>
            <ac:inkMk id="33" creationId="{D6168801-320C-4706-E096-AA1D9F674BFF}"/>
          </ac:inkMkLst>
        </pc:inkChg>
        <pc:inkChg chg="mod">
          <ac:chgData name="Tyler Ince-Ingram" userId="1550ea03-eb3f-454c-baaa-467fc3908c06" providerId="ADAL" clId="{53DFE9FC-9BF8-464B-9899-1D2D8F4E3E26}" dt="2023-02-19T18:58:37.569" v="348"/>
          <ac:inkMkLst>
            <pc:docMk/>
            <pc:sldMk cId="3419113042" sldId="379"/>
            <ac:inkMk id="47" creationId="{955E43DD-1628-56C7-A1EC-AD3237EA31D3}"/>
          </ac:inkMkLst>
        </pc:inkChg>
        <pc:inkChg chg="mod">
          <ac:chgData name="Tyler Ince-Ingram" userId="1550ea03-eb3f-454c-baaa-467fc3908c06" providerId="ADAL" clId="{53DFE9FC-9BF8-464B-9899-1D2D8F4E3E26}" dt="2023-02-19T18:58:37.569" v="348"/>
          <ac:inkMkLst>
            <pc:docMk/>
            <pc:sldMk cId="3419113042" sldId="379"/>
            <ac:inkMk id="48" creationId="{386BA286-A54B-C0A6-2BFA-AFDD6BC048E2}"/>
          </ac:inkMkLst>
        </pc:inkChg>
        <pc:inkChg chg="mod">
          <ac:chgData name="Tyler Ince-Ingram" userId="1550ea03-eb3f-454c-baaa-467fc3908c06" providerId="ADAL" clId="{53DFE9FC-9BF8-464B-9899-1D2D8F4E3E26}" dt="2023-02-19T18:58:37.569" v="348"/>
          <ac:inkMkLst>
            <pc:docMk/>
            <pc:sldMk cId="3419113042" sldId="379"/>
            <ac:inkMk id="49" creationId="{C2D48281-EEA0-67C3-B6CD-FE45FA5571CA}"/>
          </ac:inkMkLst>
        </pc:inkChg>
        <pc:inkChg chg="mod">
          <ac:chgData name="Tyler Ince-Ingram" userId="1550ea03-eb3f-454c-baaa-467fc3908c06" providerId="ADAL" clId="{53DFE9FC-9BF8-464B-9899-1D2D8F4E3E26}" dt="2023-02-19T18:58:37.569" v="348"/>
          <ac:inkMkLst>
            <pc:docMk/>
            <pc:sldMk cId="3419113042" sldId="379"/>
            <ac:inkMk id="50" creationId="{0426B9CC-B870-D580-9B02-947CCA652F67}"/>
          </ac:inkMkLst>
        </pc:inkChg>
      </pc:sldChg>
      <pc:sldChg chg="addSp delSp modSp mod modTransition">
        <pc:chgData name="Tyler Ince-Ingram" userId="1550ea03-eb3f-454c-baaa-467fc3908c06" providerId="ADAL" clId="{53DFE9FC-9BF8-464B-9899-1D2D8F4E3E26}" dt="2023-02-21T04:38:13.838" v="1686"/>
        <pc:sldMkLst>
          <pc:docMk/>
          <pc:sldMk cId="2876037157" sldId="381"/>
        </pc:sldMkLst>
        <pc:spChg chg="mod">
          <ac:chgData name="Tyler Ince-Ingram" userId="1550ea03-eb3f-454c-baaa-467fc3908c06" providerId="ADAL" clId="{53DFE9FC-9BF8-464B-9899-1D2D8F4E3E26}" dt="2023-02-19T18:58:27.504" v="342" actId="1076"/>
          <ac:spMkLst>
            <pc:docMk/>
            <pc:sldMk cId="2876037157" sldId="381"/>
            <ac:spMk id="8" creationId="{FB31FB32-0747-0D9E-71F9-F7C0AF057D56}"/>
          </ac:spMkLst>
        </pc:spChg>
        <pc:spChg chg="mod topLvl">
          <ac:chgData name="Tyler Ince-Ingram" userId="1550ea03-eb3f-454c-baaa-467fc3908c06" providerId="ADAL" clId="{53DFE9FC-9BF8-464B-9899-1D2D8F4E3E26}" dt="2023-02-19T18:38:24.096" v="127" actId="207"/>
          <ac:spMkLst>
            <pc:docMk/>
            <pc:sldMk cId="2876037157" sldId="381"/>
            <ac:spMk id="38" creationId="{47C3AB39-E62B-9FF5-9A6A-6C34A62757A3}"/>
          </ac:spMkLst>
        </pc:spChg>
        <pc:spChg chg="mod topLvl">
          <ac:chgData name="Tyler Ince-Ingram" userId="1550ea03-eb3f-454c-baaa-467fc3908c06" providerId="ADAL" clId="{53DFE9FC-9BF8-464B-9899-1D2D8F4E3E26}" dt="2023-02-19T18:38:15.544" v="126" actId="165"/>
          <ac:spMkLst>
            <pc:docMk/>
            <pc:sldMk cId="2876037157" sldId="381"/>
            <ac:spMk id="39" creationId="{7F361B3D-2223-E2E2-CF2A-A57EB04D59E2}"/>
          </ac:spMkLst>
        </pc:spChg>
        <pc:spChg chg="mod topLvl">
          <ac:chgData name="Tyler Ince-Ingram" userId="1550ea03-eb3f-454c-baaa-467fc3908c06" providerId="ADAL" clId="{53DFE9FC-9BF8-464B-9899-1D2D8F4E3E26}" dt="2023-02-19T18:38:15.544" v="126" actId="165"/>
          <ac:spMkLst>
            <pc:docMk/>
            <pc:sldMk cId="2876037157" sldId="381"/>
            <ac:spMk id="40" creationId="{CBE6FFB2-1DBA-BA0B-8640-3C9FD85C42E9}"/>
          </ac:spMkLst>
        </pc:spChg>
        <pc:spChg chg="mod">
          <ac:chgData name="Tyler Ince-Ingram" userId="1550ea03-eb3f-454c-baaa-467fc3908c06" providerId="ADAL" clId="{53DFE9FC-9BF8-464B-9899-1D2D8F4E3E26}" dt="2023-02-19T18:58:27.504" v="342" actId="1076"/>
          <ac:spMkLst>
            <pc:docMk/>
            <pc:sldMk cId="2876037157" sldId="381"/>
            <ac:spMk id="45" creationId="{FC4FE661-221B-5B69-185C-224C7765A77E}"/>
          </ac:spMkLst>
        </pc:spChg>
        <pc:spChg chg="mod">
          <ac:chgData name="Tyler Ince-Ingram" userId="1550ea03-eb3f-454c-baaa-467fc3908c06" providerId="ADAL" clId="{53DFE9FC-9BF8-464B-9899-1D2D8F4E3E26}" dt="2023-02-19T18:58:27.504" v="342" actId="1076"/>
          <ac:spMkLst>
            <pc:docMk/>
            <pc:sldMk cId="2876037157" sldId="381"/>
            <ac:spMk id="47" creationId="{2174D34F-FD65-8CC9-4B66-0E28DE285349}"/>
          </ac:spMkLst>
        </pc:spChg>
        <pc:spChg chg="mod">
          <ac:chgData name="Tyler Ince-Ingram" userId="1550ea03-eb3f-454c-baaa-467fc3908c06" providerId="ADAL" clId="{53DFE9FC-9BF8-464B-9899-1D2D8F4E3E26}" dt="2023-02-19T18:58:27.504" v="342" actId="1076"/>
          <ac:spMkLst>
            <pc:docMk/>
            <pc:sldMk cId="2876037157" sldId="381"/>
            <ac:spMk id="48" creationId="{06A529C7-DC98-47C5-98B9-2F5B9E3AAB66}"/>
          </ac:spMkLst>
        </pc:spChg>
        <pc:spChg chg="mod">
          <ac:chgData name="Tyler Ince-Ingram" userId="1550ea03-eb3f-454c-baaa-467fc3908c06" providerId="ADAL" clId="{53DFE9FC-9BF8-464B-9899-1D2D8F4E3E26}" dt="2023-02-19T18:58:27.504" v="342" actId="1076"/>
          <ac:spMkLst>
            <pc:docMk/>
            <pc:sldMk cId="2876037157" sldId="381"/>
            <ac:spMk id="49" creationId="{13316B97-65F9-2860-FFC5-1B2ADC55D306}"/>
          </ac:spMkLst>
        </pc:spChg>
        <pc:spChg chg="mod">
          <ac:chgData name="Tyler Ince-Ingram" userId="1550ea03-eb3f-454c-baaa-467fc3908c06" providerId="ADAL" clId="{53DFE9FC-9BF8-464B-9899-1D2D8F4E3E26}" dt="2023-02-19T18:58:27.504" v="342" actId="1076"/>
          <ac:spMkLst>
            <pc:docMk/>
            <pc:sldMk cId="2876037157" sldId="381"/>
            <ac:spMk id="50" creationId="{7272DF7A-6EFC-4B3D-C252-8F50D66B51C4}"/>
          </ac:spMkLst>
        </pc:spChg>
        <pc:spChg chg="mod">
          <ac:chgData name="Tyler Ince-Ingram" userId="1550ea03-eb3f-454c-baaa-467fc3908c06" providerId="ADAL" clId="{53DFE9FC-9BF8-464B-9899-1D2D8F4E3E26}" dt="2023-02-19T18:58:28.418" v="344"/>
          <ac:spMkLst>
            <pc:docMk/>
            <pc:sldMk cId="2876037157" sldId="381"/>
            <ac:spMk id="53" creationId="{0A61F39F-3975-2028-E69C-A263449A550F}"/>
          </ac:spMkLst>
        </pc:spChg>
        <pc:spChg chg="mod">
          <ac:chgData name="Tyler Ince-Ingram" userId="1550ea03-eb3f-454c-baaa-467fc3908c06" providerId="ADAL" clId="{53DFE9FC-9BF8-464B-9899-1D2D8F4E3E26}" dt="2023-02-19T18:58:28.418" v="344"/>
          <ac:spMkLst>
            <pc:docMk/>
            <pc:sldMk cId="2876037157" sldId="381"/>
            <ac:spMk id="61" creationId="{DBA06666-598C-A3CB-54E9-B87B2850F0F8}"/>
          </ac:spMkLst>
        </pc:spChg>
        <pc:spChg chg="mod">
          <ac:chgData name="Tyler Ince-Ingram" userId="1550ea03-eb3f-454c-baaa-467fc3908c06" providerId="ADAL" clId="{53DFE9FC-9BF8-464B-9899-1D2D8F4E3E26}" dt="2023-02-19T18:58:28.418" v="344"/>
          <ac:spMkLst>
            <pc:docMk/>
            <pc:sldMk cId="2876037157" sldId="381"/>
            <ac:spMk id="63" creationId="{77335C05-95AF-7698-69C6-8FFB5AAF5533}"/>
          </ac:spMkLst>
        </pc:spChg>
        <pc:spChg chg="mod">
          <ac:chgData name="Tyler Ince-Ingram" userId="1550ea03-eb3f-454c-baaa-467fc3908c06" providerId="ADAL" clId="{53DFE9FC-9BF8-464B-9899-1D2D8F4E3E26}" dt="2023-02-19T18:58:28.418" v="344"/>
          <ac:spMkLst>
            <pc:docMk/>
            <pc:sldMk cId="2876037157" sldId="381"/>
            <ac:spMk id="1024" creationId="{37025EAA-217B-3E2D-CFB2-0DD9BEA1B208}"/>
          </ac:spMkLst>
        </pc:spChg>
        <pc:spChg chg="mod">
          <ac:chgData name="Tyler Ince-Ingram" userId="1550ea03-eb3f-454c-baaa-467fc3908c06" providerId="ADAL" clId="{53DFE9FC-9BF8-464B-9899-1D2D8F4E3E26}" dt="2023-02-19T18:58:28.418" v="344"/>
          <ac:spMkLst>
            <pc:docMk/>
            <pc:sldMk cId="2876037157" sldId="381"/>
            <ac:spMk id="1025" creationId="{02444189-1F70-9CD5-DBBA-3E86CB823005}"/>
          </ac:spMkLst>
        </pc:spChg>
        <pc:spChg chg="mod">
          <ac:chgData name="Tyler Ince-Ingram" userId="1550ea03-eb3f-454c-baaa-467fc3908c06" providerId="ADAL" clId="{53DFE9FC-9BF8-464B-9899-1D2D8F4E3E26}" dt="2023-02-19T18:58:28.418" v="344"/>
          <ac:spMkLst>
            <pc:docMk/>
            <pc:sldMk cId="2876037157" sldId="381"/>
            <ac:spMk id="1026" creationId="{329B8C77-B2CC-389A-8B0C-4DD49382049A}"/>
          </ac:spMkLst>
        </pc:spChg>
        <pc:grpChg chg="add del mod">
          <ac:chgData name="Tyler Ince-Ingram" userId="1550ea03-eb3f-454c-baaa-467fc3908c06" providerId="ADAL" clId="{53DFE9FC-9BF8-464B-9899-1D2D8F4E3E26}" dt="2023-02-19T18:58:27.752" v="343" actId="478"/>
          <ac:grpSpMkLst>
            <pc:docMk/>
            <pc:sldMk cId="2876037157" sldId="381"/>
            <ac:grpSpMk id="6" creationId="{15BFA6F2-AFB6-BD9C-D7DC-73C7EECBAECB}"/>
          </ac:grpSpMkLst>
        </pc:grpChg>
        <pc:grpChg chg="mod">
          <ac:chgData name="Tyler Ince-Ingram" userId="1550ea03-eb3f-454c-baaa-467fc3908c06" providerId="ADAL" clId="{53DFE9FC-9BF8-464B-9899-1D2D8F4E3E26}" dt="2023-02-19T18:58:27.504" v="342" actId="1076"/>
          <ac:grpSpMkLst>
            <pc:docMk/>
            <pc:sldMk cId="2876037157" sldId="381"/>
            <ac:grpSpMk id="27" creationId="{4C7BB212-B518-EC10-0032-284C4915381A}"/>
          </ac:grpSpMkLst>
        </pc:grpChg>
        <pc:grpChg chg="del">
          <ac:chgData name="Tyler Ince-Ingram" userId="1550ea03-eb3f-454c-baaa-467fc3908c06" providerId="ADAL" clId="{53DFE9FC-9BF8-464B-9899-1D2D8F4E3E26}" dt="2023-02-19T18:38:15.544" v="126" actId="165"/>
          <ac:grpSpMkLst>
            <pc:docMk/>
            <pc:sldMk cId="2876037157" sldId="381"/>
            <ac:grpSpMk id="37" creationId="{F1BA0531-76C8-3666-E28F-29023F11186A}"/>
          </ac:grpSpMkLst>
        </pc:grpChg>
        <pc:grpChg chg="mod">
          <ac:chgData name="Tyler Ince-Ingram" userId="1550ea03-eb3f-454c-baaa-467fc3908c06" providerId="ADAL" clId="{53DFE9FC-9BF8-464B-9899-1D2D8F4E3E26}" dt="2023-02-19T18:58:27.504" v="342" actId="1076"/>
          <ac:grpSpMkLst>
            <pc:docMk/>
            <pc:sldMk cId="2876037157" sldId="381"/>
            <ac:grpSpMk id="43" creationId="{37549DF1-6B9A-5F3C-48F8-03FF400CCE42}"/>
          </ac:grpSpMkLst>
        </pc:grpChg>
        <pc:grpChg chg="mod">
          <ac:chgData name="Tyler Ince-Ingram" userId="1550ea03-eb3f-454c-baaa-467fc3908c06" providerId="ADAL" clId="{53DFE9FC-9BF8-464B-9899-1D2D8F4E3E26}" dt="2023-02-19T18:58:27.504" v="342" actId="1076"/>
          <ac:grpSpMkLst>
            <pc:docMk/>
            <pc:sldMk cId="2876037157" sldId="381"/>
            <ac:grpSpMk id="46" creationId="{06BBE7D9-3691-CDC8-D22B-F2413C7C2964}"/>
          </ac:grpSpMkLst>
        </pc:grpChg>
        <pc:grpChg chg="add mod">
          <ac:chgData name="Tyler Ince-Ingram" userId="1550ea03-eb3f-454c-baaa-467fc3908c06" providerId="ADAL" clId="{53DFE9FC-9BF8-464B-9899-1D2D8F4E3E26}" dt="2023-02-19T18:58:28.418" v="344"/>
          <ac:grpSpMkLst>
            <pc:docMk/>
            <pc:sldMk cId="2876037157" sldId="381"/>
            <ac:grpSpMk id="51" creationId="{5C505622-7E27-AB0E-636D-D41492503DE1}"/>
          </ac:grpSpMkLst>
        </pc:grpChg>
        <pc:grpChg chg="mod">
          <ac:chgData name="Tyler Ince-Ingram" userId="1550ea03-eb3f-454c-baaa-467fc3908c06" providerId="ADAL" clId="{53DFE9FC-9BF8-464B-9899-1D2D8F4E3E26}" dt="2023-02-19T18:58:28.418" v="344"/>
          <ac:grpSpMkLst>
            <pc:docMk/>
            <pc:sldMk cId="2876037157" sldId="381"/>
            <ac:grpSpMk id="55" creationId="{82601A82-60CE-B88B-A857-B69E5A64BC16}"/>
          </ac:grpSpMkLst>
        </pc:grpChg>
        <pc:grpChg chg="mod">
          <ac:chgData name="Tyler Ince-Ingram" userId="1550ea03-eb3f-454c-baaa-467fc3908c06" providerId="ADAL" clId="{53DFE9FC-9BF8-464B-9899-1D2D8F4E3E26}" dt="2023-02-19T18:58:28.418" v="344"/>
          <ac:grpSpMkLst>
            <pc:docMk/>
            <pc:sldMk cId="2876037157" sldId="381"/>
            <ac:grpSpMk id="60" creationId="{E509D0FE-EA74-8FF9-EA37-C8D629D74251}"/>
          </ac:grpSpMkLst>
        </pc:grpChg>
        <pc:grpChg chg="mod">
          <ac:chgData name="Tyler Ince-Ingram" userId="1550ea03-eb3f-454c-baaa-467fc3908c06" providerId="ADAL" clId="{53DFE9FC-9BF8-464B-9899-1D2D8F4E3E26}" dt="2023-02-19T18:58:28.418" v="344"/>
          <ac:grpSpMkLst>
            <pc:docMk/>
            <pc:sldMk cId="2876037157" sldId="381"/>
            <ac:grpSpMk id="62" creationId="{51D4F06B-1445-E00A-9586-9A08DA3DD126}"/>
          </ac:grpSpMkLst>
        </pc:grpChg>
        <pc:picChg chg="mod">
          <ac:chgData name="Tyler Ince-Ingram" userId="1550ea03-eb3f-454c-baaa-467fc3908c06" providerId="ADAL" clId="{53DFE9FC-9BF8-464B-9899-1D2D8F4E3E26}" dt="2023-02-19T18:58:27.504" v="342" actId="1076"/>
          <ac:picMkLst>
            <pc:docMk/>
            <pc:sldMk cId="2876037157" sldId="381"/>
            <ac:picMk id="7" creationId="{1B491CBD-5F60-1F79-F4C0-E72215037FEE}"/>
          </ac:picMkLst>
        </pc:picChg>
        <pc:picChg chg="mod">
          <ac:chgData name="Tyler Ince-Ingram" userId="1550ea03-eb3f-454c-baaa-467fc3908c06" providerId="ADAL" clId="{53DFE9FC-9BF8-464B-9899-1D2D8F4E3E26}" dt="2023-02-19T18:58:27.504" v="342" actId="1076"/>
          <ac:picMkLst>
            <pc:docMk/>
            <pc:sldMk cId="2876037157" sldId="381"/>
            <ac:picMk id="11" creationId="{D0B44754-D9D1-AAB9-2FDE-6DBD962C2EEC}"/>
          </ac:picMkLst>
        </pc:picChg>
        <pc:picChg chg="mod">
          <ac:chgData name="Tyler Ince-Ingram" userId="1550ea03-eb3f-454c-baaa-467fc3908c06" providerId="ADAL" clId="{53DFE9FC-9BF8-464B-9899-1D2D8F4E3E26}" dt="2023-02-19T18:58:28.418" v="344"/>
          <ac:picMkLst>
            <pc:docMk/>
            <pc:sldMk cId="2876037157" sldId="381"/>
            <ac:picMk id="52" creationId="{88CD4AE3-ACB5-75E3-8149-0D87E59860E9}"/>
          </ac:picMkLst>
        </pc:picChg>
        <pc:picChg chg="mod">
          <ac:chgData name="Tyler Ince-Ingram" userId="1550ea03-eb3f-454c-baaa-467fc3908c06" providerId="ADAL" clId="{53DFE9FC-9BF8-464B-9899-1D2D8F4E3E26}" dt="2023-02-19T18:58:28.418" v="344"/>
          <ac:picMkLst>
            <pc:docMk/>
            <pc:sldMk cId="2876037157" sldId="381"/>
            <ac:picMk id="54" creationId="{C2D1834F-860E-BBD5-DB07-F431CFC7B66F}"/>
          </ac:picMkLst>
        </pc:picChg>
        <pc:inkChg chg="mod">
          <ac:chgData name="Tyler Ince-Ingram" userId="1550ea03-eb3f-454c-baaa-467fc3908c06" providerId="ADAL" clId="{53DFE9FC-9BF8-464B-9899-1D2D8F4E3E26}" dt="2023-02-19T18:58:27.504" v="342" actId="1076"/>
          <ac:inkMkLst>
            <pc:docMk/>
            <pc:sldMk cId="2876037157" sldId="381"/>
            <ac:inkMk id="29" creationId="{FE14BB4F-3886-C732-0E96-579810DD9389}"/>
          </ac:inkMkLst>
        </pc:inkChg>
        <pc:inkChg chg="mod">
          <ac:chgData name="Tyler Ince-Ingram" userId="1550ea03-eb3f-454c-baaa-467fc3908c06" providerId="ADAL" clId="{53DFE9FC-9BF8-464B-9899-1D2D8F4E3E26}" dt="2023-02-19T18:58:27.504" v="342" actId="1076"/>
          <ac:inkMkLst>
            <pc:docMk/>
            <pc:sldMk cId="2876037157" sldId="381"/>
            <ac:inkMk id="31" creationId="{DAE897DF-ADBC-B957-6F77-AB369243FA90}"/>
          </ac:inkMkLst>
        </pc:inkChg>
        <pc:inkChg chg="mod">
          <ac:chgData name="Tyler Ince-Ingram" userId="1550ea03-eb3f-454c-baaa-467fc3908c06" providerId="ADAL" clId="{53DFE9FC-9BF8-464B-9899-1D2D8F4E3E26}" dt="2023-02-19T18:58:27.504" v="342" actId="1076"/>
          <ac:inkMkLst>
            <pc:docMk/>
            <pc:sldMk cId="2876037157" sldId="381"/>
            <ac:inkMk id="33" creationId="{A89A030C-CF01-79D3-89B9-7DE2506439C0}"/>
          </ac:inkMkLst>
        </pc:inkChg>
        <pc:inkChg chg="mod">
          <ac:chgData name="Tyler Ince-Ingram" userId="1550ea03-eb3f-454c-baaa-467fc3908c06" providerId="ADAL" clId="{53DFE9FC-9BF8-464B-9899-1D2D8F4E3E26}" dt="2023-02-19T18:58:27.504" v="342" actId="1076"/>
          <ac:inkMkLst>
            <pc:docMk/>
            <pc:sldMk cId="2876037157" sldId="381"/>
            <ac:inkMk id="42" creationId="{E9934F05-CA3B-3BA6-4D73-B49848323674}"/>
          </ac:inkMkLst>
        </pc:inkChg>
        <pc:inkChg chg="mod">
          <ac:chgData name="Tyler Ince-Ingram" userId="1550ea03-eb3f-454c-baaa-467fc3908c06" providerId="ADAL" clId="{53DFE9FC-9BF8-464B-9899-1D2D8F4E3E26}" dt="2023-02-19T18:58:28.418" v="344"/>
          <ac:inkMkLst>
            <pc:docMk/>
            <pc:sldMk cId="2876037157" sldId="381"/>
            <ac:inkMk id="56" creationId="{7C4B753C-0362-A794-682F-BB284740D176}"/>
          </ac:inkMkLst>
        </pc:inkChg>
        <pc:inkChg chg="mod">
          <ac:chgData name="Tyler Ince-Ingram" userId="1550ea03-eb3f-454c-baaa-467fc3908c06" providerId="ADAL" clId="{53DFE9FC-9BF8-464B-9899-1D2D8F4E3E26}" dt="2023-02-19T18:58:28.418" v="344"/>
          <ac:inkMkLst>
            <pc:docMk/>
            <pc:sldMk cId="2876037157" sldId="381"/>
            <ac:inkMk id="57" creationId="{6F1A8EC0-17CB-AB9A-D71F-C2DACD77274B}"/>
          </ac:inkMkLst>
        </pc:inkChg>
        <pc:inkChg chg="mod">
          <ac:chgData name="Tyler Ince-Ingram" userId="1550ea03-eb3f-454c-baaa-467fc3908c06" providerId="ADAL" clId="{53DFE9FC-9BF8-464B-9899-1D2D8F4E3E26}" dt="2023-02-19T18:58:28.418" v="344"/>
          <ac:inkMkLst>
            <pc:docMk/>
            <pc:sldMk cId="2876037157" sldId="381"/>
            <ac:inkMk id="58" creationId="{19DB7716-7739-BF34-5542-72AED62754E5}"/>
          </ac:inkMkLst>
        </pc:inkChg>
        <pc:inkChg chg="mod">
          <ac:chgData name="Tyler Ince-Ingram" userId="1550ea03-eb3f-454c-baaa-467fc3908c06" providerId="ADAL" clId="{53DFE9FC-9BF8-464B-9899-1D2D8F4E3E26}" dt="2023-02-19T18:58:28.418" v="344"/>
          <ac:inkMkLst>
            <pc:docMk/>
            <pc:sldMk cId="2876037157" sldId="381"/>
            <ac:inkMk id="59" creationId="{19FA1064-5162-B3A4-0274-A8A8A18C933C}"/>
          </ac:inkMkLst>
        </pc:inkChg>
      </pc:sldChg>
      <pc:sldChg chg="addSp delSp modSp mod modTransition">
        <pc:chgData name="Tyler Ince-Ingram" userId="1550ea03-eb3f-454c-baaa-467fc3908c06" providerId="ADAL" clId="{53DFE9FC-9BF8-464B-9899-1D2D8F4E3E26}" dt="2023-02-21T04:38:10.524" v="1685"/>
        <pc:sldMkLst>
          <pc:docMk/>
          <pc:sldMk cId="1212515011" sldId="382"/>
        </pc:sldMkLst>
        <pc:spChg chg="mod">
          <ac:chgData name="Tyler Ince-Ingram" userId="1550ea03-eb3f-454c-baaa-467fc3908c06" providerId="ADAL" clId="{53DFE9FC-9BF8-464B-9899-1D2D8F4E3E26}" dt="2023-02-19T18:40:22.141" v="149"/>
          <ac:spMkLst>
            <pc:docMk/>
            <pc:sldMk cId="1212515011" sldId="382"/>
            <ac:spMk id="11" creationId="{3AD4639A-CEF6-9D39-79B0-6CAA4BCFF99D}"/>
          </ac:spMkLst>
        </pc:spChg>
        <pc:spChg chg="mod topLvl">
          <ac:chgData name="Tyler Ince-Ingram" userId="1550ea03-eb3f-454c-baaa-467fc3908c06" providerId="ADAL" clId="{53DFE9FC-9BF8-464B-9899-1D2D8F4E3E26}" dt="2023-02-19T18:38:07.251" v="125" actId="207"/>
          <ac:spMkLst>
            <pc:docMk/>
            <pc:sldMk cId="1212515011" sldId="382"/>
            <ac:spMk id="34" creationId="{4E05B3D8-99E9-1A28-27E6-A70CAB0A9F8A}"/>
          </ac:spMkLst>
        </pc:spChg>
        <pc:spChg chg="mod topLvl">
          <ac:chgData name="Tyler Ince-Ingram" userId="1550ea03-eb3f-454c-baaa-467fc3908c06" providerId="ADAL" clId="{53DFE9FC-9BF8-464B-9899-1D2D8F4E3E26}" dt="2023-02-19T18:37:59.414" v="124" actId="165"/>
          <ac:spMkLst>
            <pc:docMk/>
            <pc:sldMk cId="1212515011" sldId="382"/>
            <ac:spMk id="35" creationId="{01F28BD7-CB62-651B-17ED-5DC24F2341A9}"/>
          </ac:spMkLst>
        </pc:spChg>
        <pc:spChg chg="mod topLvl">
          <ac:chgData name="Tyler Ince-Ingram" userId="1550ea03-eb3f-454c-baaa-467fc3908c06" providerId="ADAL" clId="{53DFE9FC-9BF8-464B-9899-1D2D8F4E3E26}" dt="2023-02-19T18:37:59.414" v="124" actId="165"/>
          <ac:spMkLst>
            <pc:docMk/>
            <pc:sldMk cId="1212515011" sldId="382"/>
            <ac:spMk id="36" creationId="{E052770D-A933-4226-6581-B001F60F5267}"/>
          </ac:spMkLst>
        </pc:spChg>
        <pc:spChg chg="mod">
          <ac:chgData name="Tyler Ince-Ingram" userId="1550ea03-eb3f-454c-baaa-467fc3908c06" providerId="ADAL" clId="{53DFE9FC-9BF8-464B-9899-1D2D8F4E3E26}" dt="2023-02-19T18:40:22.141" v="149"/>
          <ac:spMkLst>
            <pc:docMk/>
            <pc:sldMk cId="1212515011" sldId="382"/>
            <ac:spMk id="41" creationId="{8E3CC12F-A0EE-8769-7AEB-EF2B0AB4C64F}"/>
          </ac:spMkLst>
        </pc:spChg>
        <pc:spChg chg="mod">
          <ac:chgData name="Tyler Ince-Ingram" userId="1550ea03-eb3f-454c-baaa-467fc3908c06" providerId="ADAL" clId="{53DFE9FC-9BF8-464B-9899-1D2D8F4E3E26}" dt="2023-02-19T18:40:22.141" v="149"/>
          <ac:spMkLst>
            <pc:docMk/>
            <pc:sldMk cId="1212515011" sldId="382"/>
            <ac:spMk id="43" creationId="{2321F7F9-8441-D2DC-A13C-7F1F8B2B8C1B}"/>
          </ac:spMkLst>
        </pc:spChg>
        <pc:spChg chg="mod">
          <ac:chgData name="Tyler Ince-Ingram" userId="1550ea03-eb3f-454c-baaa-467fc3908c06" providerId="ADAL" clId="{53DFE9FC-9BF8-464B-9899-1D2D8F4E3E26}" dt="2023-02-19T18:40:22.141" v="149"/>
          <ac:spMkLst>
            <pc:docMk/>
            <pc:sldMk cId="1212515011" sldId="382"/>
            <ac:spMk id="45" creationId="{85D5C1D4-9C49-EA71-CCE3-60D25CCC5EFC}"/>
          </ac:spMkLst>
        </pc:spChg>
        <pc:spChg chg="mod">
          <ac:chgData name="Tyler Ince-Ingram" userId="1550ea03-eb3f-454c-baaa-467fc3908c06" providerId="ADAL" clId="{53DFE9FC-9BF8-464B-9899-1D2D8F4E3E26}" dt="2023-02-19T18:40:22.141" v="149"/>
          <ac:spMkLst>
            <pc:docMk/>
            <pc:sldMk cId="1212515011" sldId="382"/>
            <ac:spMk id="46" creationId="{BD02B60F-D5B9-0ABA-A663-3107ACAEE5B4}"/>
          </ac:spMkLst>
        </pc:spChg>
        <pc:spChg chg="mod">
          <ac:chgData name="Tyler Ince-Ingram" userId="1550ea03-eb3f-454c-baaa-467fc3908c06" providerId="ADAL" clId="{53DFE9FC-9BF8-464B-9899-1D2D8F4E3E26}" dt="2023-02-19T18:40:22.141" v="149"/>
          <ac:spMkLst>
            <pc:docMk/>
            <pc:sldMk cId="1212515011" sldId="382"/>
            <ac:spMk id="47" creationId="{C2D71796-3EDE-EAFC-8625-F747C23CD32E}"/>
          </ac:spMkLst>
        </pc:spChg>
        <pc:spChg chg="mod">
          <ac:chgData name="Tyler Ince-Ingram" userId="1550ea03-eb3f-454c-baaa-467fc3908c06" providerId="ADAL" clId="{53DFE9FC-9BF8-464B-9899-1D2D8F4E3E26}" dt="2023-02-19T18:58:34.105" v="346"/>
          <ac:spMkLst>
            <pc:docMk/>
            <pc:sldMk cId="1212515011" sldId="382"/>
            <ac:spMk id="50" creationId="{915BD7C2-CCD3-26D7-E6AE-C0B441BCB257}"/>
          </ac:spMkLst>
        </pc:spChg>
        <pc:spChg chg="mod">
          <ac:chgData name="Tyler Ince-Ingram" userId="1550ea03-eb3f-454c-baaa-467fc3908c06" providerId="ADAL" clId="{53DFE9FC-9BF8-464B-9899-1D2D8F4E3E26}" dt="2023-02-19T18:58:34.105" v="346"/>
          <ac:spMkLst>
            <pc:docMk/>
            <pc:sldMk cId="1212515011" sldId="382"/>
            <ac:spMk id="58" creationId="{3EE267ED-B858-7E42-C9DC-E7892C4AA261}"/>
          </ac:spMkLst>
        </pc:spChg>
        <pc:spChg chg="mod">
          <ac:chgData name="Tyler Ince-Ingram" userId="1550ea03-eb3f-454c-baaa-467fc3908c06" providerId="ADAL" clId="{53DFE9FC-9BF8-464B-9899-1D2D8F4E3E26}" dt="2023-02-19T18:58:34.105" v="346"/>
          <ac:spMkLst>
            <pc:docMk/>
            <pc:sldMk cId="1212515011" sldId="382"/>
            <ac:spMk id="60" creationId="{AA016BDC-A3DA-130C-BB27-E0642A9A97B1}"/>
          </ac:spMkLst>
        </pc:spChg>
        <pc:spChg chg="mod">
          <ac:chgData name="Tyler Ince-Ingram" userId="1550ea03-eb3f-454c-baaa-467fc3908c06" providerId="ADAL" clId="{53DFE9FC-9BF8-464B-9899-1D2D8F4E3E26}" dt="2023-02-19T18:58:34.105" v="346"/>
          <ac:spMkLst>
            <pc:docMk/>
            <pc:sldMk cId="1212515011" sldId="382"/>
            <ac:spMk id="61" creationId="{EF48202F-C7FF-B2A1-1782-DAB63033E2B7}"/>
          </ac:spMkLst>
        </pc:spChg>
        <pc:spChg chg="mod">
          <ac:chgData name="Tyler Ince-Ingram" userId="1550ea03-eb3f-454c-baaa-467fc3908c06" providerId="ADAL" clId="{53DFE9FC-9BF8-464B-9899-1D2D8F4E3E26}" dt="2023-02-19T18:58:34.105" v="346"/>
          <ac:spMkLst>
            <pc:docMk/>
            <pc:sldMk cId="1212515011" sldId="382"/>
            <ac:spMk id="62" creationId="{0D392EB9-5CAA-B39C-6151-002E2C38961E}"/>
          </ac:spMkLst>
        </pc:spChg>
        <pc:spChg chg="mod">
          <ac:chgData name="Tyler Ince-Ingram" userId="1550ea03-eb3f-454c-baaa-467fc3908c06" providerId="ADAL" clId="{53DFE9FC-9BF8-464B-9899-1D2D8F4E3E26}" dt="2023-02-19T18:58:34.105" v="346"/>
          <ac:spMkLst>
            <pc:docMk/>
            <pc:sldMk cId="1212515011" sldId="382"/>
            <ac:spMk id="63" creationId="{8E4C7ADD-1688-E091-D114-2753A762E8C0}"/>
          </ac:spMkLst>
        </pc:spChg>
        <pc:grpChg chg="add del mod">
          <ac:chgData name="Tyler Ince-Ingram" userId="1550ea03-eb3f-454c-baaa-467fc3908c06" providerId="ADAL" clId="{53DFE9FC-9BF8-464B-9899-1D2D8F4E3E26}" dt="2023-02-19T18:58:33.582" v="345" actId="478"/>
          <ac:grpSpMkLst>
            <pc:docMk/>
            <pc:sldMk cId="1212515011" sldId="382"/>
            <ac:grpSpMk id="7" creationId="{141AC5E9-DEF4-C9C9-0876-C029A4BBE984}"/>
          </ac:grpSpMkLst>
        </pc:grpChg>
        <pc:grpChg chg="mod">
          <ac:chgData name="Tyler Ince-Ingram" userId="1550ea03-eb3f-454c-baaa-467fc3908c06" providerId="ADAL" clId="{53DFE9FC-9BF8-464B-9899-1D2D8F4E3E26}" dt="2023-02-19T18:40:22.141" v="149"/>
          <ac:grpSpMkLst>
            <pc:docMk/>
            <pc:sldMk cId="1212515011" sldId="382"/>
            <ac:grpSpMk id="26" creationId="{74EDC20D-9FE6-7F67-A7C0-1213F4CEDEBE}"/>
          </ac:grpSpMkLst>
        </pc:grpChg>
        <pc:grpChg chg="del">
          <ac:chgData name="Tyler Ince-Ingram" userId="1550ea03-eb3f-454c-baaa-467fc3908c06" providerId="ADAL" clId="{53DFE9FC-9BF8-464B-9899-1D2D8F4E3E26}" dt="2023-02-19T18:37:59.414" v="124" actId="165"/>
          <ac:grpSpMkLst>
            <pc:docMk/>
            <pc:sldMk cId="1212515011" sldId="382"/>
            <ac:grpSpMk id="33" creationId="{0EF76B82-FD1B-9B35-235A-F832803B3E9B}"/>
          </ac:grpSpMkLst>
        </pc:grpChg>
        <pc:grpChg chg="mod">
          <ac:chgData name="Tyler Ince-Ingram" userId="1550ea03-eb3f-454c-baaa-467fc3908c06" providerId="ADAL" clId="{53DFE9FC-9BF8-464B-9899-1D2D8F4E3E26}" dt="2023-02-19T18:40:22.141" v="149"/>
          <ac:grpSpMkLst>
            <pc:docMk/>
            <pc:sldMk cId="1212515011" sldId="382"/>
            <ac:grpSpMk id="40" creationId="{876D4C73-F7DF-A668-20BA-EEEE761B132D}"/>
          </ac:grpSpMkLst>
        </pc:grpChg>
        <pc:grpChg chg="mod">
          <ac:chgData name="Tyler Ince-Ingram" userId="1550ea03-eb3f-454c-baaa-467fc3908c06" providerId="ADAL" clId="{53DFE9FC-9BF8-464B-9899-1D2D8F4E3E26}" dt="2023-02-19T18:40:22.141" v="149"/>
          <ac:grpSpMkLst>
            <pc:docMk/>
            <pc:sldMk cId="1212515011" sldId="382"/>
            <ac:grpSpMk id="42" creationId="{B2B638E5-22E9-330C-83B2-4EDA7A07C3AD}"/>
          </ac:grpSpMkLst>
        </pc:grpChg>
        <pc:grpChg chg="add mod">
          <ac:chgData name="Tyler Ince-Ingram" userId="1550ea03-eb3f-454c-baaa-467fc3908c06" providerId="ADAL" clId="{53DFE9FC-9BF8-464B-9899-1D2D8F4E3E26}" dt="2023-02-19T18:58:34.105" v="346"/>
          <ac:grpSpMkLst>
            <pc:docMk/>
            <pc:sldMk cId="1212515011" sldId="382"/>
            <ac:grpSpMk id="48" creationId="{6006B653-3974-CE21-E9AE-6AAE26CA568C}"/>
          </ac:grpSpMkLst>
        </pc:grpChg>
        <pc:grpChg chg="mod">
          <ac:chgData name="Tyler Ince-Ingram" userId="1550ea03-eb3f-454c-baaa-467fc3908c06" providerId="ADAL" clId="{53DFE9FC-9BF8-464B-9899-1D2D8F4E3E26}" dt="2023-02-19T18:58:34.105" v="346"/>
          <ac:grpSpMkLst>
            <pc:docMk/>
            <pc:sldMk cId="1212515011" sldId="382"/>
            <ac:grpSpMk id="52" creationId="{506A38A7-480F-5065-507D-101EAF74D1E9}"/>
          </ac:grpSpMkLst>
        </pc:grpChg>
        <pc:grpChg chg="mod">
          <ac:chgData name="Tyler Ince-Ingram" userId="1550ea03-eb3f-454c-baaa-467fc3908c06" providerId="ADAL" clId="{53DFE9FC-9BF8-464B-9899-1D2D8F4E3E26}" dt="2023-02-19T18:58:34.105" v="346"/>
          <ac:grpSpMkLst>
            <pc:docMk/>
            <pc:sldMk cId="1212515011" sldId="382"/>
            <ac:grpSpMk id="57" creationId="{A6E854AF-F47E-CCBE-737D-64FBDB8206A9}"/>
          </ac:grpSpMkLst>
        </pc:grpChg>
        <pc:grpChg chg="mod">
          <ac:chgData name="Tyler Ince-Ingram" userId="1550ea03-eb3f-454c-baaa-467fc3908c06" providerId="ADAL" clId="{53DFE9FC-9BF8-464B-9899-1D2D8F4E3E26}" dt="2023-02-19T18:58:34.105" v="346"/>
          <ac:grpSpMkLst>
            <pc:docMk/>
            <pc:sldMk cId="1212515011" sldId="382"/>
            <ac:grpSpMk id="59" creationId="{D3554F59-9424-6289-496E-75EFE810EB08}"/>
          </ac:grpSpMkLst>
        </pc:grpChg>
        <pc:picChg chg="mod">
          <ac:chgData name="Tyler Ince-Ingram" userId="1550ea03-eb3f-454c-baaa-467fc3908c06" providerId="ADAL" clId="{53DFE9FC-9BF8-464B-9899-1D2D8F4E3E26}" dt="2023-02-19T18:40:22.141" v="149"/>
          <ac:picMkLst>
            <pc:docMk/>
            <pc:sldMk cId="1212515011" sldId="382"/>
            <ac:picMk id="8" creationId="{A7120FBB-849C-8DFD-92BF-2A8A335FABE8}"/>
          </ac:picMkLst>
        </pc:picChg>
        <pc:picChg chg="mod">
          <ac:chgData name="Tyler Ince-Ingram" userId="1550ea03-eb3f-454c-baaa-467fc3908c06" providerId="ADAL" clId="{53DFE9FC-9BF8-464B-9899-1D2D8F4E3E26}" dt="2023-02-19T18:40:22.141" v="149"/>
          <ac:picMkLst>
            <pc:docMk/>
            <pc:sldMk cId="1212515011" sldId="382"/>
            <ac:picMk id="24" creationId="{7D2C81EA-8249-EFEF-3CC7-09480F73FB31}"/>
          </ac:picMkLst>
        </pc:picChg>
        <pc:picChg chg="mod">
          <ac:chgData name="Tyler Ince-Ingram" userId="1550ea03-eb3f-454c-baaa-467fc3908c06" providerId="ADAL" clId="{53DFE9FC-9BF8-464B-9899-1D2D8F4E3E26}" dt="2023-02-19T18:58:34.105" v="346"/>
          <ac:picMkLst>
            <pc:docMk/>
            <pc:sldMk cId="1212515011" sldId="382"/>
            <ac:picMk id="49" creationId="{38F518FD-23C9-9E7E-933E-60F7F5BB917F}"/>
          </ac:picMkLst>
        </pc:picChg>
        <pc:picChg chg="mod">
          <ac:chgData name="Tyler Ince-Ingram" userId="1550ea03-eb3f-454c-baaa-467fc3908c06" providerId="ADAL" clId="{53DFE9FC-9BF8-464B-9899-1D2D8F4E3E26}" dt="2023-02-19T18:58:34.105" v="346"/>
          <ac:picMkLst>
            <pc:docMk/>
            <pc:sldMk cId="1212515011" sldId="382"/>
            <ac:picMk id="51" creationId="{15AF5E26-E705-69D4-5632-A46869C04579}"/>
          </ac:picMkLst>
        </pc:picChg>
        <pc:inkChg chg="mod">
          <ac:chgData name="Tyler Ince-Ingram" userId="1550ea03-eb3f-454c-baaa-467fc3908c06" providerId="ADAL" clId="{53DFE9FC-9BF8-464B-9899-1D2D8F4E3E26}" dt="2023-02-19T18:40:22.141" v="149"/>
          <ac:inkMkLst>
            <pc:docMk/>
            <pc:sldMk cId="1212515011" sldId="382"/>
            <ac:inkMk id="30" creationId="{8D8C7A0C-2DBE-EF69-38B5-2BC6FAF6A4B0}"/>
          </ac:inkMkLst>
        </pc:inkChg>
        <pc:inkChg chg="mod">
          <ac:chgData name="Tyler Ince-Ingram" userId="1550ea03-eb3f-454c-baaa-467fc3908c06" providerId="ADAL" clId="{53DFE9FC-9BF8-464B-9899-1D2D8F4E3E26}" dt="2023-02-19T18:40:22.141" v="149"/>
          <ac:inkMkLst>
            <pc:docMk/>
            <pc:sldMk cId="1212515011" sldId="382"/>
            <ac:inkMk id="32" creationId="{214BC4FD-EF2C-3721-ED4A-32D73465C40E}"/>
          </ac:inkMkLst>
        </pc:inkChg>
        <pc:inkChg chg="mod">
          <ac:chgData name="Tyler Ince-Ingram" userId="1550ea03-eb3f-454c-baaa-467fc3908c06" providerId="ADAL" clId="{53DFE9FC-9BF8-464B-9899-1D2D8F4E3E26}" dt="2023-02-19T18:40:22.141" v="149"/>
          <ac:inkMkLst>
            <pc:docMk/>
            <pc:sldMk cId="1212515011" sldId="382"/>
            <ac:inkMk id="37" creationId="{77C850D5-8299-6EA0-E79F-7F3CA8615A76}"/>
          </ac:inkMkLst>
        </pc:inkChg>
        <pc:inkChg chg="mod">
          <ac:chgData name="Tyler Ince-Ingram" userId="1550ea03-eb3f-454c-baaa-467fc3908c06" providerId="ADAL" clId="{53DFE9FC-9BF8-464B-9899-1D2D8F4E3E26}" dt="2023-02-19T18:40:22.141" v="149"/>
          <ac:inkMkLst>
            <pc:docMk/>
            <pc:sldMk cId="1212515011" sldId="382"/>
            <ac:inkMk id="39" creationId="{EE366AE2-B62C-CD18-02F4-91702D17737E}"/>
          </ac:inkMkLst>
        </pc:inkChg>
        <pc:inkChg chg="mod">
          <ac:chgData name="Tyler Ince-Ingram" userId="1550ea03-eb3f-454c-baaa-467fc3908c06" providerId="ADAL" clId="{53DFE9FC-9BF8-464B-9899-1D2D8F4E3E26}" dt="2023-02-19T18:58:34.105" v="346"/>
          <ac:inkMkLst>
            <pc:docMk/>
            <pc:sldMk cId="1212515011" sldId="382"/>
            <ac:inkMk id="53" creationId="{9C79B9A0-502D-224C-8A0E-1B0F3385920A}"/>
          </ac:inkMkLst>
        </pc:inkChg>
        <pc:inkChg chg="mod">
          <ac:chgData name="Tyler Ince-Ingram" userId="1550ea03-eb3f-454c-baaa-467fc3908c06" providerId="ADAL" clId="{53DFE9FC-9BF8-464B-9899-1D2D8F4E3E26}" dt="2023-02-19T18:58:34.105" v="346"/>
          <ac:inkMkLst>
            <pc:docMk/>
            <pc:sldMk cId="1212515011" sldId="382"/>
            <ac:inkMk id="54" creationId="{D56F00EA-BAD6-AE35-96FE-426FF43080D9}"/>
          </ac:inkMkLst>
        </pc:inkChg>
        <pc:inkChg chg="mod">
          <ac:chgData name="Tyler Ince-Ingram" userId="1550ea03-eb3f-454c-baaa-467fc3908c06" providerId="ADAL" clId="{53DFE9FC-9BF8-464B-9899-1D2D8F4E3E26}" dt="2023-02-19T18:58:34.105" v="346"/>
          <ac:inkMkLst>
            <pc:docMk/>
            <pc:sldMk cId="1212515011" sldId="382"/>
            <ac:inkMk id="55" creationId="{98EB0DC1-1083-AC0B-C21D-BD1417C54974}"/>
          </ac:inkMkLst>
        </pc:inkChg>
        <pc:inkChg chg="mod">
          <ac:chgData name="Tyler Ince-Ingram" userId="1550ea03-eb3f-454c-baaa-467fc3908c06" providerId="ADAL" clId="{53DFE9FC-9BF8-464B-9899-1D2D8F4E3E26}" dt="2023-02-19T18:58:34.105" v="346"/>
          <ac:inkMkLst>
            <pc:docMk/>
            <pc:sldMk cId="1212515011" sldId="382"/>
            <ac:inkMk id="56" creationId="{C6263A82-28A1-1B2E-C393-2421E90EEA5C}"/>
          </ac:inkMkLst>
        </pc:inkChg>
      </pc:sldChg>
      <pc:sldChg chg="addSp delSp modSp mod modAnim">
        <pc:chgData name="Tyler Ince-Ingram" userId="1550ea03-eb3f-454c-baaa-467fc3908c06" providerId="ADAL" clId="{53DFE9FC-9BF8-464B-9899-1D2D8F4E3E26}" dt="2023-02-28T20:27:20.831" v="1828" actId="5736"/>
        <pc:sldMkLst>
          <pc:docMk/>
          <pc:sldMk cId="404725792" sldId="383"/>
        </pc:sldMkLst>
        <pc:spChg chg="del">
          <ac:chgData name="Tyler Ince-Ingram" userId="1550ea03-eb3f-454c-baaa-467fc3908c06" providerId="ADAL" clId="{53DFE9FC-9BF8-464B-9899-1D2D8F4E3E26}" dt="2023-02-20T19:03:00.070" v="779" actId="478"/>
          <ac:spMkLst>
            <pc:docMk/>
            <pc:sldMk cId="404725792" sldId="383"/>
            <ac:spMk id="3" creationId="{80D774A0-B4FE-7213-00FD-579EB4BFC6CE}"/>
          </ac:spMkLst>
        </pc:spChg>
        <pc:spChg chg="add mod">
          <ac:chgData name="Tyler Ince-Ingram" userId="1550ea03-eb3f-454c-baaa-467fc3908c06" providerId="ADAL" clId="{53DFE9FC-9BF8-464B-9899-1D2D8F4E3E26}" dt="2023-02-20T19:03:00.309" v="780"/>
          <ac:spMkLst>
            <pc:docMk/>
            <pc:sldMk cId="404725792" sldId="383"/>
            <ac:spMk id="7" creationId="{CDAA8016-5208-54C6-C538-8B1AE6D601A0}"/>
          </ac:spMkLst>
        </pc:spChg>
        <pc:spChg chg="mod">
          <ac:chgData name="Tyler Ince-Ingram" userId="1550ea03-eb3f-454c-baaa-467fc3908c06" providerId="ADAL" clId="{53DFE9FC-9BF8-464B-9899-1D2D8F4E3E26}" dt="2023-02-21T04:21:37.195" v="1646" actId="465"/>
          <ac:spMkLst>
            <pc:docMk/>
            <pc:sldMk cId="404725792" sldId="383"/>
            <ac:spMk id="10" creationId="{62F3F72D-0AAB-F970-7575-8AF790ABACBE}"/>
          </ac:spMkLst>
        </pc:spChg>
        <pc:spChg chg="mod">
          <ac:chgData name="Tyler Ince-Ingram" userId="1550ea03-eb3f-454c-baaa-467fc3908c06" providerId="ADAL" clId="{53DFE9FC-9BF8-464B-9899-1D2D8F4E3E26}" dt="2023-02-21T04:20:52.163" v="1642" actId="1076"/>
          <ac:spMkLst>
            <pc:docMk/>
            <pc:sldMk cId="404725792" sldId="383"/>
            <ac:spMk id="13" creationId="{83DB8D15-FA53-4E7A-FE81-2EF2B1EFACE0}"/>
          </ac:spMkLst>
        </pc:spChg>
        <pc:spChg chg="mod">
          <ac:chgData name="Tyler Ince-Ingram" userId="1550ea03-eb3f-454c-baaa-467fc3908c06" providerId="ADAL" clId="{53DFE9FC-9BF8-464B-9899-1D2D8F4E3E26}" dt="2023-02-21T04:22:09.951" v="1648" actId="465"/>
          <ac:spMkLst>
            <pc:docMk/>
            <pc:sldMk cId="404725792" sldId="383"/>
            <ac:spMk id="15" creationId="{0411C345-A0BD-7BF0-FBB0-D7DAE89AA210}"/>
          </ac:spMkLst>
        </pc:spChg>
        <pc:spChg chg="mod">
          <ac:chgData name="Tyler Ince-Ingram" userId="1550ea03-eb3f-454c-baaa-467fc3908c06" providerId="ADAL" clId="{53DFE9FC-9BF8-464B-9899-1D2D8F4E3E26}" dt="2023-02-21T04:23:02.169" v="1652" actId="1076"/>
          <ac:spMkLst>
            <pc:docMk/>
            <pc:sldMk cId="404725792" sldId="383"/>
            <ac:spMk id="16" creationId="{2F5F7618-87DA-A009-DF7F-AE7A633BD869}"/>
          </ac:spMkLst>
        </pc:spChg>
        <pc:spChg chg="mod">
          <ac:chgData name="Tyler Ince-Ingram" userId="1550ea03-eb3f-454c-baaa-467fc3908c06" providerId="ADAL" clId="{53DFE9FC-9BF8-464B-9899-1D2D8F4E3E26}" dt="2023-02-21T04:23:16.570" v="1653" actId="1076"/>
          <ac:spMkLst>
            <pc:docMk/>
            <pc:sldMk cId="404725792" sldId="383"/>
            <ac:spMk id="20" creationId="{789A8310-A6F8-565A-1121-7E92B5C197E8}"/>
          </ac:spMkLst>
        </pc:spChg>
        <pc:spChg chg="mod">
          <ac:chgData name="Tyler Ince-Ingram" userId="1550ea03-eb3f-454c-baaa-467fc3908c06" providerId="ADAL" clId="{53DFE9FC-9BF8-464B-9899-1D2D8F4E3E26}" dt="2023-02-21T04:21:37.195" v="1646" actId="465"/>
          <ac:spMkLst>
            <pc:docMk/>
            <pc:sldMk cId="404725792" sldId="383"/>
            <ac:spMk id="21" creationId="{C724BF30-D133-C16C-C349-930137F88D14}"/>
          </ac:spMkLst>
        </pc:spChg>
        <pc:spChg chg="mod">
          <ac:chgData name="Tyler Ince-Ingram" userId="1550ea03-eb3f-454c-baaa-467fc3908c06" providerId="ADAL" clId="{53DFE9FC-9BF8-464B-9899-1D2D8F4E3E26}" dt="2023-02-21T04:22:50.695" v="1651" actId="1076"/>
          <ac:spMkLst>
            <pc:docMk/>
            <pc:sldMk cId="404725792" sldId="383"/>
            <ac:spMk id="22" creationId="{091ADD3C-F51D-27CF-EB0C-BF3C866BC2AF}"/>
          </ac:spMkLst>
        </pc:spChg>
        <pc:spChg chg="mod topLvl">
          <ac:chgData name="Tyler Ince-Ingram" userId="1550ea03-eb3f-454c-baaa-467fc3908c06" providerId="ADAL" clId="{53DFE9FC-9BF8-464B-9899-1D2D8F4E3E26}" dt="2023-02-21T05:16:15.663" v="1740" actId="164"/>
          <ac:spMkLst>
            <pc:docMk/>
            <pc:sldMk cId="404725792" sldId="383"/>
            <ac:spMk id="73" creationId="{94BE6D37-8EA9-46A9-BD59-32470ED31F5B}"/>
          </ac:spMkLst>
        </pc:spChg>
        <pc:spChg chg="mod topLvl">
          <ac:chgData name="Tyler Ince-Ingram" userId="1550ea03-eb3f-454c-baaa-467fc3908c06" providerId="ADAL" clId="{53DFE9FC-9BF8-464B-9899-1D2D8F4E3E26}" dt="2023-02-21T05:16:25.617" v="1741" actId="164"/>
          <ac:spMkLst>
            <pc:docMk/>
            <pc:sldMk cId="404725792" sldId="383"/>
            <ac:spMk id="75" creationId="{E56D7E5A-0416-C2EB-CF3D-869C3FF0304A}"/>
          </ac:spMkLst>
        </pc:spChg>
        <pc:spChg chg="mod topLvl">
          <ac:chgData name="Tyler Ince-Ingram" userId="1550ea03-eb3f-454c-baaa-467fc3908c06" providerId="ADAL" clId="{53DFE9FC-9BF8-464B-9899-1D2D8F4E3E26}" dt="2023-02-21T05:16:28.786" v="1742" actId="164"/>
          <ac:spMkLst>
            <pc:docMk/>
            <pc:sldMk cId="404725792" sldId="383"/>
            <ac:spMk id="76" creationId="{A83DB4F4-62B1-AD69-7B84-2D5DA780A332}"/>
          </ac:spMkLst>
        </pc:spChg>
        <pc:spChg chg="mod">
          <ac:chgData name="Tyler Ince-Ingram" userId="1550ea03-eb3f-454c-baaa-467fc3908c06" providerId="ADAL" clId="{53DFE9FC-9BF8-464B-9899-1D2D8F4E3E26}" dt="2023-02-21T05:16:11.756" v="1739" actId="165"/>
          <ac:spMkLst>
            <pc:docMk/>
            <pc:sldMk cId="404725792" sldId="383"/>
            <ac:spMk id="124" creationId="{E33FC339-D826-C15D-E108-371E2C487658}"/>
          </ac:spMkLst>
        </pc:spChg>
        <pc:spChg chg="mod">
          <ac:chgData name="Tyler Ince-Ingram" userId="1550ea03-eb3f-454c-baaa-467fc3908c06" providerId="ADAL" clId="{53DFE9FC-9BF8-464B-9899-1D2D8F4E3E26}" dt="2023-02-21T05:16:11.756" v="1739" actId="165"/>
          <ac:spMkLst>
            <pc:docMk/>
            <pc:sldMk cId="404725792" sldId="383"/>
            <ac:spMk id="125" creationId="{46AF160D-D515-6731-BF3D-9F9AA160CA7A}"/>
          </ac:spMkLst>
        </pc:spChg>
        <pc:spChg chg="mod">
          <ac:chgData name="Tyler Ince-Ingram" userId="1550ea03-eb3f-454c-baaa-467fc3908c06" providerId="ADAL" clId="{53DFE9FC-9BF8-464B-9899-1D2D8F4E3E26}" dt="2023-02-21T05:16:11.756" v="1739" actId="165"/>
          <ac:spMkLst>
            <pc:docMk/>
            <pc:sldMk cId="404725792" sldId="383"/>
            <ac:spMk id="130" creationId="{6BFA7C67-0656-7A20-D650-572282CB9BF9}"/>
          </ac:spMkLst>
        </pc:spChg>
        <pc:spChg chg="mod">
          <ac:chgData name="Tyler Ince-Ingram" userId="1550ea03-eb3f-454c-baaa-467fc3908c06" providerId="ADAL" clId="{53DFE9FC-9BF8-464B-9899-1D2D8F4E3E26}" dt="2023-02-21T05:16:11.756" v="1739" actId="165"/>
          <ac:spMkLst>
            <pc:docMk/>
            <pc:sldMk cId="404725792" sldId="383"/>
            <ac:spMk id="131" creationId="{D62A6285-7094-D44A-1123-32EDAABA8870}"/>
          </ac:spMkLst>
        </pc:spChg>
        <pc:spChg chg="mod">
          <ac:chgData name="Tyler Ince-Ingram" userId="1550ea03-eb3f-454c-baaa-467fc3908c06" providerId="ADAL" clId="{53DFE9FC-9BF8-464B-9899-1D2D8F4E3E26}" dt="2023-02-21T05:16:11.756" v="1739" actId="165"/>
          <ac:spMkLst>
            <pc:docMk/>
            <pc:sldMk cId="404725792" sldId="383"/>
            <ac:spMk id="135" creationId="{9845125E-A385-DEEF-7729-300C8A996721}"/>
          </ac:spMkLst>
        </pc:spChg>
        <pc:spChg chg="mod">
          <ac:chgData name="Tyler Ince-Ingram" userId="1550ea03-eb3f-454c-baaa-467fc3908c06" providerId="ADAL" clId="{53DFE9FC-9BF8-464B-9899-1D2D8F4E3E26}" dt="2023-02-21T05:16:11.756" v="1739" actId="165"/>
          <ac:spMkLst>
            <pc:docMk/>
            <pc:sldMk cId="404725792" sldId="383"/>
            <ac:spMk id="136" creationId="{4B8D5935-92B9-CDD4-E6FE-D760EBA93072}"/>
          </ac:spMkLst>
        </pc:spChg>
        <pc:spChg chg="mod">
          <ac:chgData name="Tyler Ince-Ingram" userId="1550ea03-eb3f-454c-baaa-467fc3908c06" providerId="ADAL" clId="{53DFE9FC-9BF8-464B-9899-1D2D8F4E3E26}" dt="2023-02-21T05:16:11.756" v="1739" actId="165"/>
          <ac:spMkLst>
            <pc:docMk/>
            <pc:sldMk cId="404725792" sldId="383"/>
            <ac:spMk id="137" creationId="{C5027602-F78C-B56D-357D-3EA3A281A3D2}"/>
          </ac:spMkLst>
        </pc:spChg>
        <pc:spChg chg="mod">
          <ac:chgData name="Tyler Ince-Ingram" userId="1550ea03-eb3f-454c-baaa-467fc3908c06" providerId="ADAL" clId="{53DFE9FC-9BF8-464B-9899-1D2D8F4E3E26}" dt="2023-02-21T05:16:11.756" v="1739" actId="165"/>
          <ac:spMkLst>
            <pc:docMk/>
            <pc:sldMk cId="404725792" sldId="383"/>
            <ac:spMk id="138" creationId="{5D15F55B-BFCA-37D6-0B53-0233447EB600}"/>
          </ac:spMkLst>
        </pc:spChg>
        <pc:spChg chg="mod">
          <ac:chgData name="Tyler Ince-Ingram" userId="1550ea03-eb3f-454c-baaa-467fc3908c06" providerId="ADAL" clId="{53DFE9FC-9BF8-464B-9899-1D2D8F4E3E26}" dt="2023-02-21T05:16:11.756" v="1739" actId="165"/>
          <ac:spMkLst>
            <pc:docMk/>
            <pc:sldMk cId="404725792" sldId="383"/>
            <ac:spMk id="139" creationId="{4A450EA2-1C5D-B668-1B89-89ACD42B3D54}"/>
          </ac:spMkLst>
        </pc:spChg>
        <pc:spChg chg="mod">
          <ac:chgData name="Tyler Ince-Ingram" userId="1550ea03-eb3f-454c-baaa-467fc3908c06" providerId="ADAL" clId="{53DFE9FC-9BF8-464B-9899-1D2D8F4E3E26}" dt="2023-02-21T05:16:11.756" v="1739" actId="165"/>
          <ac:spMkLst>
            <pc:docMk/>
            <pc:sldMk cId="404725792" sldId="383"/>
            <ac:spMk id="140" creationId="{701E022C-B11F-F09E-FE26-30EA61407696}"/>
          </ac:spMkLst>
        </pc:spChg>
        <pc:spChg chg="mod">
          <ac:chgData name="Tyler Ince-Ingram" userId="1550ea03-eb3f-454c-baaa-467fc3908c06" providerId="ADAL" clId="{53DFE9FC-9BF8-464B-9899-1D2D8F4E3E26}" dt="2023-02-21T05:16:11.756" v="1739" actId="165"/>
          <ac:spMkLst>
            <pc:docMk/>
            <pc:sldMk cId="404725792" sldId="383"/>
            <ac:spMk id="141" creationId="{C29556E0-1B93-4807-7378-8660AD57A9E4}"/>
          </ac:spMkLst>
        </pc:spChg>
        <pc:spChg chg="mod">
          <ac:chgData name="Tyler Ince-Ingram" userId="1550ea03-eb3f-454c-baaa-467fc3908c06" providerId="ADAL" clId="{53DFE9FC-9BF8-464B-9899-1D2D8F4E3E26}" dt="2023-02-21T05:16:11.756" v="1739" actId="165"/>
          <ac:spMkLst>
            <pc:docMk/>
            <pc:sldMk cId="404725792" sldId="383"/>
            <ac:spMk id="142" creationId="{157964E5-B540-391A-84B3-35570D0D64E3}"/>
          </ac:spMkLst>
        </pc:spChg>
        <pc:spChg chg="mod">
          <ac:chgData name="Tyler Ince-Ingram" userId="1550ea03-eb3f-454c-baaa-467fc3908c06" providerId="ADAL" clId="{53DFE9FC-9BF8-464B-9899-1D2D8F4E3E26}" dt="2023-02-21T05:16:11.756" v="1739" actId="165"/>
          <ac:spMkLst>
            <pc:docMk/>
            <pc:sldMk cId="404725792" sldId="383"/>
            <ac:spMk id="143" creationId="{81C469AF-A956-CE62-A1ED-2D8FCEE98D41}"/>
          </ac:spMkLst>
        </pc:spChg>
        <pc:spChg chg="mod">
          <ac:chgData name="Tyler Ince-Ingram" userId="1550ea03-eb3f-454c-baaa-467fc3908c06" providerId="ADAL" clId="{53DFE9FC-9BF8-464B-9899-1D2D8F4E3E26}" dt="2023-02-21T05:16:11.756" v="1739" actId="165"/>
          <ac:spMkLst>
            <pc:docMk/>
            <pc:sldMk cId="404725792" sldId="383"/>
            <ac:spMk id="144" creationId="{BA2A529C-1BDF-703E-9351-9A639453514A}"/>
          </ac:spMkLst>
        </pc:spChg>
        <pc:spChg chg="mod">
          <ac:chgData name="Tyler Ince-Ingram" userId="1550ea03-eb3f-454c-baaa-467fc3908c06" providerId="ADAL" clId="{53DFE9FC-9BF8-464B-9899-1D2D8F4E3E26}" dt="2023-02-21T05:16:11.756" v="1739" actId="165"/>
          <ac:spMkLst>
            <pc:docMk/>
            <pc:sldMk cId="404725792" sldId="383"/>
            <ac:spMk id="145" creationId="{C154B8F1-E337-CBF2-08EB-93751E6F74EB}"/>
          </ac:spMkLst>
        </pc:spChg>
        <pc:spChg chg="mod">
          <ac:chgData name="Tyler Ince-Ingram" userId="1550ea03-eb3f-454c-baaa-467fc3908c06" providerId="ADAL" clId="{53DFE9FC-9BF8-464B-9899-1D2D8F4E3E26}" dt="2023-02-21T05:16:11.756" v="1739" actId="165"/>
          <ac:spMkLst>
            <pc:docMk/>
            <pc:sldMk cId="404725792" sldId="383"/>
            <ac:spMk id="146" creationId="{79A0F81F-81DF-49DD-B862-F6295612ABA4}"/>
          </ac:spMkLst>
        </pc:spChg>
        <pc:spChg chg="mod">
          <ac:chgData name="Tyler Ince-Ingram" userId="1550ea03-eb3f-454c-baaa-467fc3908c06" providerId="ADAL" clId="{53DFE9FC-9BF8-464B-9899-1D2D8F4E3E26}" dt="2023-02-21T05:16:11.756" v="1739" actId="165"/>
          <ac:spMkLst>
            <pc:docMk/>
            <pc:sldMk cId="404725792" sldId="383"/>
            <ac:spMk id="147" creationId="{97D4437A-8EF1-439C-8DD2-648DFF0FD924}"/>
          </ac:spMkLst>
        </pc:spChg>
        <pc:spChg chg="mod">
          <ac:chgData name="Tyler Ince-Ingram" userId="1550ea03-eb3f-454c-baaa-467fc3908c06" providerId="ADAL" clId="{53DFE9FC-9BF8-464B-9899-1D2D8F4E3E26}" dt="2023-02-21T05:16:11.756" v="1739" actId="165"/>
          <ac:spMkLst>
            <pc:docMk/>
            <pc:sldMk cId="404725792" sldId="383"/>
            <ac:spMk id="148" creationId="{85CB5837-2A75-CF2C-EDEE-910A3A8CD0FF}"/>
          </ac:spMkLst>
        </pc:spChg>
        <pc:spChg chg="mod">
          <ac:chgData name="Tyler Ince-Ingram" userId="1550ea03-eb3f-454c-baaa-467fc3908c06" providerId="ADAL" clId="{53DFE9FC-9BF8-464B-9899-1D2D8F4E3E26}" dt="2023-02-21T05:16:11.756" v="1739" actId="165"/>
          <ac:spMkLst>
            <pc:docMk/>
            <pc:sldMk cId="404725792" sldId="383"/>
            <ac:spMk id="149" creationId="{0D24CCAA-10C7-34B9-3EA0-DFAF6F5F6E65}"/>
          </ac:spMkLst>
        </pc:spChg>
        <pc:spChg chg="mod">
          <ac:chgData name="Tyler Ince-Ingram" userId="1550ea03-eb3f-454c-baaa-467fc3908c06" providerId="ADAL" clId="{53DFE9FC-9BF8-464B-9899-1D2D8F4E3E26}" dt="2023-02-21T05:16:11.756" v="1739" actId="165"/>
          <ac:spMkLst>
            <pc:docMk/>
            <pc:sldMk cId="404725792" sldId="383"/>
            <ac:spMk id="150" creationId="{E8A7E75F-DE74-EE25-68CB-46A1EA559D29}"/>
          </ac:spMkLst>
        </pc:spChg>
        <pc:spChg chg="mod">
          <ac:chgData name="Tyler Ince-Ingram" userId="1550ea03-eb3f-454c-baaa-467fc3908c06" providerId="ADAL" clId="{53DFE9FC-9BF8-464B-9899-1D2D8F4E3E26}" dt="2023-02-21T05:16:11.756" v="1739" actId="165"/>
          <ac:spMkLst>
            <pc:docMk/>
            <pc:sldMk cId="404725792" sldId="383"/>
            <ac:spMk id="151" creationId="{BF20D163-1FF5-21C6-CE1F-325D7E1F59F5}"/>
          </ac:spMkLst>
        </pc:spChg>
        <pc:spChg chg="mod">
          <ac:chgData name="Tyler Ince-Ingram" userId="1550ea03-eb3f-454c-baaa-467fc3908c06" providerId="ADAL" clId="{53DFE9FC-9BF8-464B-9899-1D2D8F4E3E26}" dt="2023-02-21T05:16:11.756" v="1739" actId="165"/>
          <ac:spMkLst>
            <pc:docMk/>
            <pc:sldMk cId="404725792" sldId="383"/>
            <ac:spMk id="152" creationId="{A2E37C6C-27F3-B1C5-8B63-92C7E09CF746}"/>
          </ac:spMkLst>
        </pc:spChg>
        <pc:spChg chg="mod">
          <ac:chgData name="Tyler Ince-Ingram" userId="1550ea03-eb3f-454c-baaa-467fc3908c06" providerId="ADAL" clId="{53DFE9FC-9BF8-464B-9899-1D2D8F4E3E26}" dt="2023-02-21T05:16:11.756" v="1739" actId="165"/>
          <ac:spMkLst>
            <pc:docMk/>
            <pc:sldMk cId="404725792" sldId="383"/>
            <ac:spMk id="153" creationId="{C15C4F5B-E5ED-40CC-185D-D62DEB6F6B42}"/>
          </ac:spMkLst>
        </pc:spChg>
        <pc:spChg chg="mod">
          <ac:chgData name="Tyler Ince-Ingram" userId="1550ea03-eb3f-454c-baaa-467fc3908c06" providerId="ADAL" clId="{53DFE9FC-9BF8-464B-9899-1D2D8F4E3E26}" dt="2023-02-21T05:16:11.756" v="1739" actId="165"/>
          <ac:spMkLst>
            <pc:docMk/>
            <pc:sldMk cId="404725792" sldId="383"/>
            <ac:spMk id="154" creationId="{B4F0D2F6-C91D-E335-7F33-62B02A61A343}"/>
          </ac:spMkLst>
        </pc:spChg>
        <pc:spChg chg="mod">
          <ac:chgData name="Tyler Ince-Ingram" userId="1550ea03-eb3f-454c-baaa-467fc3908c06" providerId="ADAL" clId="{53DFE9FC-9BF8-464B-9899-1D2D8F4E3E26}" dt="2023-02-21T05:16:11.756" v="1739" actId="165"/>
          <ac:spMkLst>
            <pc:docMk/>
            <pc:sldMk cId="404725792" sldId="383"/>
            <ac:spMk id="155" creationId="{26BE7223-7E09-09CF-B1AE-A66F593812D5}"/>
          </ac:spMkLst>
        </pc:spChg>
        <pc:spChg chg="mod">
          <ac:chgData name="Tyler Ince-Ingram" userId="1550ea03-eb3f-454c-baaa-467fc3908c06" providerId="ADAL" clId="{53DFE9FC-9BF8-464B-9899-1D2D8F4E3E26}" dt="2023-02-21T05:16:11.756" v="1739" actId="165"/>
          <ac:spMkLst>
            <pc:docMk/>
            <pc:sldMk cId="404725792" sldId="383"/>
            <ac:spMk id="156" creationId="{1170C35B-3456-F7EE-33F0-DE977661AE1B}"/>
          </ac:spMkLst>
        </pc:spChg>
        <pc:spChg chg="mod">
          <ac:chgData name="Tyler Ince-Ingram" userId="1550ea03-eb3f-454c-baaa-467fc3908c06" providerId="ADAL" clId="{53DFE9FC-9BF8-464B-9899-1D2D8F4E3E26}" dt="2023-02-21T05:17:42.959" v="1747" actId="207"/>
          <ac:spMkLst>
            <pc:docMk/>
            <pc:sldMk cId="404725792" sldId="383"/>
            <ac:spMk id="161" creationId="{111E85BC-02C9-BF76-241D-B1B0735A2880}"/>
          </ac:spMkLst>
        </pc:spChg>
        <pc:spChg chg="mod">
          <ac:chgData name="Tyler Ince-Ingram" userId="1550ea03-eb3f-454c-baaa-467fc3908c06" providerId="ADAL" clId="{53DFE9FC-9BF8-464B-9899-1D2D8F4E3E26}" dt="2023-02-21T05:16:49.930" v="1744"/>
          <ac:spMkLst>
            <pc:docMk/>
            <pc:sldMk cId="404725792" sldId="383"/>
            <ac:spMk id="164" creationId="{304B4FE7-0C28-5565-3663-DA89F7252E53}"/>
          </ac:spMkLst>
        </pc:spChg>
        <pc:spChg chg="mod">
          <ac:chgData name="Tyler Ince-Ingram" userId="1550ea03-eb3f-454c-baaa-467fc3908c06" providerId="ADAL" clId="{53DFE9FC-9BF8-464B-9899-1D2D8F4E3E26}" dt="2023-02-21T05:16:49.930" v="1744"/>
          <ac:spMkLst>
            <pc:docMk/>
            <pc:sldMk cId="404725792" sldId="383"/>
            <ac:spMk id="167" creationId="{4E241B61-F36F-C04B-BB3A-157368484039}"/>
          </ac:spMkLst>
        </pc:spChg>
        <pc:spChg chg="mod">
          <ac:chgData name="Tyler Ince-Ingram" userId="1550ea03-eb3f-454c-baaa-467fc3908c06" providerId="ADAL" clId="{53DFE9FC-9BF8-464B-9899-1D2D8F4E3E26}" dt="2023-02-21T05:16:49.930" v="1744"/>
          <ac:spMkLst>
            <pc:docMk/>
            <pc:sldMk cId="404725792" sldId="383"/>
            <ac:spMk id="175" creationId="{54A2A0AC-BA18-286C-3A8B-031B90A2D63A}"/>
          </ac:spMkLst>
        </pc:spChg>
        <pc:spChg chg="mod">
          <ac:chgData name="Tyler Ince-Ingram" userId="1550ea03-eb3f-454c-baaa-467fc3908c06" providerId="ADAL" clId="{53DFE9FC-9BF8-464B-9899-1D2D8F4E3E26}" dt="2023-02-21T05:16:49.930" v="1744"/>
          <ac:spMkLst>
            <pc:docMk/>
            <pc:sldMk cId="404725792" sldId="383"/>
            <ac:spMk id="176" creationId="{64C7168B-E9AF-C90F-043D-152DE8DF025E}"/>
          </ac:spMkLst>
        </pc:spChg>
        <pc:spChg chg="mod">
          <ac:chgData name="Tyler Ince-Ingram" userId="1550ea03-eb3f-454c-baaa-467fc3908c06" providerId="ADAL" clId="{53DFE9FC-9BF8-464B-9899-1D2D8F4E3E26}" dt="2023-02-21T05:16:49.930" v="1744"/>
          <ac:spMkLst>
            <pc:docMk/>
            <pc:sldMk cId="404725792" sldId="383"/>
            <ac:spMk id="181" creationId="{A14415D3-B211-F7C9-F0BC-FA81B4A3727D}"/>
          </ac:spMkLst>
        </pc:spChg>
        <pc:spChg chg="mod">
          <ac:chgData name="Tyler Ince-Ingram" userId="1550ea03-eb3f-454c-baaa-467fc3908c06" providerId="ADAL" clId="{53DFE9FC-9BF8-464B-9899-1D2D8F4E3E26}" dt="2023-02-21T05:16:49.930" v="1744"/>
          <ac:spMkLst>
            <pc:docMk/>
            <pc:sldMk cId="404725792" sldId="383"/>
            <ac:spMk id="182" creationId="{E41B7FE8-888D-4FD1-510C-F15941101480}"/>
          </ac:spMkLst>
        </pc:spChg>
        <pc:spChg chg="mod">
          <ac:chgData name="Tyler Ince-Ingram" userId="1550ea03-eb3f-454c-baaa-467fc3908c06" providerId="ADAL" clId="{53DFE9FC-9BF8-464B-9899-1D2D8F4E3E26}" dt="2023-02-21T05:16:49.930" v="1744"/>
          <ac:spMkLst>
            <pc:docMk/>
            <pc:sldMk cId="404725792" sldId="383"/>
            <ac:spMk id="186" creationId="{652896FC-97B8-5005-E96E-FD086BB92A08}"/>
          </ac:spMkLst>
        </pc:spChg>
        <pc:spChg chg="mod">
          <ac:chgData name="Tyler Ince-Ingram" userId="1550ea03-eb3f-454c-baaa-467fc3908c06" providerId="ADAL" clId="{53DFE9FC-9BF8-464B-9899-1D2D8F4E3E26}" dt="2023-02-21T05:16:49.930" v="1744"/>
          <ac:spMkLst>
            <pc:docMk/>
            <pc:sldMk cId="404725792" sldId="383"/>
            <ac:spMk id="187" creationId="{D49684D0-AC4D-40B3-C6B9-FBDF96D8ECCB}"/>
          </ac:spMkLst>
        </pc:spChg>
        <pc:spChg chg="mod">
          <ac:chgData name="Tyler Ince-Ingram" userId="1550ea03-eb3f-454c-baaa-467fc3908c06" providerId="ADAL" clId="{53DFE9FC-9BF8-464B-9899-1D2D8F4E3E26}" dt="2023-02-21T05:16:49.930" v="1744"/>
          <ac:spMkLst>
            <pc:docMk/>
            <pc:sldMk cId="404725792" sldId="383"/>
            <ac:spMk id="188" creationId="{41CD4447-5CCA-ADB1-0725-DFC2DF2A0298}"/>
          </ac:spMkLst>
        </pc:spChg>
        <pc:spChg chg="mod">
          <ac:chgData name="Tyler Ince-Ingram" userId="1550ea03-eb3f-454c-baaa-467fc3908c06" providerId="ADAL" clId="{53DFE9FC-9BF8-464B-9899-1D2D8F4E3E26}" dt="2023-02-21T05:16:49.930" v="1744"/>
          <ac:spMkLst>
            <pc:docMk/>
            <pc:sldMk cId="404725792" sldId="383"/>
            <ac:spMk id="189" creationId="{FC637D84-EB87-1A1D-16FA-E33CE6F27869}"/>
          </ac:spMkLst>
        </pc:spChg>
        <pc:spChg chg="mod">
          <ac:chgData name="Tyler Ince-Ingram" userId="1550ea03-eb3f-454c-baaa-467fc3908c06" providerId="ADAL" clId="{53DFE9FC-9BF8-464B-9899-1D2D8F4E3E26}" dt="2023-02-21T05:16:49.930" v="1744"/>
          <ac:spMkLst>
            <pc:docMk/>
            <pc:sldMk cId="404725792" sldId="383"/>
            <ac:spMk id="190" creationId="{C6E7EDA0-067B-4C45-134B-D9A97A0E1192}"/>
          </ac:spMkLst>
        </pc:spChg>
        <pc:spChg chg="mod">
          <ac:chgData name="Tyler Ince-Ingram" userId="1550ea03-eb3f-454c-baaa-467fc3908c06" providerId="ADAL" clId="{53DFE9FC-9BF8-464B-9899-1D2D8F4E3E26}" dt="2023-02-21T05:16:49.930" v="1744"/>
          <ac:spMkLst>
            <pc:docMk/>
            <pc:sldMk cId="404725792" sldId="383"/>
            <ac:spMk id="191" creationId="{50662CCC-7736-2023-303E-887627077E63}"/>
          </ac:spMkLst>
        </pc:spChg>
        <pc:spChg chg="mod">
          <ac:chgData name="Tyler Ince-Ingram" userId="1550ea03-eb3f-454c-baaa-467fc3908c06" providerId="ADAL" clId="{53DFE9FC-9BF8-464B-9899-1D2D8F4E3E26}" dt="2023-02-21T05:16:49.930" v="1744"/>
          <ac:spMkLst>
            <pc:docMk/>
            <pc:sldMk cId="404725792" sldId="383"/>
            <ac:spMk id="192" creationId="{9F5337CC-15A4-781E-FB2F-D51193942DE5}"/>
          </ac:spMkLst>
        </pc:spChg>
        <pc:spChg chg="mod">
          <ac:chgData name="Tyler Ince-Ingram" userId="1550ea03-eb3f-454c-baaa-467fc3908c06" providerId="ADAL" clId="{53DFE9FC-9BF8-464B-9899-1D2D8F4E3E26}" dt="2023-02-21T05:16:49.930" v="1744"/>
          <ac:spMkLst>
            <pc:docMk/>
            <pc:sldMk cId="404725792" sldId="383"/>
            <ac:spMk id="193" creationId="{1E0410F4-37EE-E20E-10D2-9197F84494C3}"/>
          </ac:spMkLst>
        </pc:spChg>
        <pc:spChg chg="mod">
          <ac:chgData name="Tyler Ince-Ingram" userId="1550ea03-eb3f-454c-baaa-467fc3908c06" providerId="ADAL" clId="{53DFE9FC-9BF8-464B-9899-1D2D8F4E3E26}" dt="2023-02-21T05:16:49.930" v="1744"/>
          <ac:spMkLst>
            <pc:docMk/>
            <pc:sldMk cId="404725792" sldId="383"/>
            <ac:spMk id="194" creationId="{76A641FB-2775-2AD7-961E-05EC37903189}"/>
          </ac:spMkLst>
        </pc:spChg>
        <pc:spChg chg="mod">
          <ac:chgData name="Tyler Ince-Ingram" userId="1550ea03-eb3f-454c-baaa-467fc3908c06" providerId="ADAL" clId="{53DFE9FC-9BF8-464B-9899-1D2D8F4E3E26}" dt="2023-02-21T05:16:49.930" v="1744"/>
          <ac:spMkLst>
            <pc:docMk/>
            <pc:sldMk cId="404725792" sldId="383"/>
            <ac:spMk id="195" creationId="{6FFFA6B9-2170-E02D-E2EC-ED19FA34319D}"/>
          </ac:spMkLst>
        </pc:spChg>
        <pc:spChg chg="mod">
          <ac:chgData name="Tyler Ince-Ingram" userId="1550ea03-eb3f-454c-baaa-467fc3908c06" providerId="ADAL" clId="{53DFE9FC-9BF8-464B-9899-1D2D8F4E3E26}" dt="2023-02-21T05:16:49.930" v="1744"/>
          <ac:spMkLst>
            <pc:docMk/>
            <pc:sldMk cId="404725792" sldId="383"/>
            <ac:spMk id="196" creationId="{FF33CD63-3AC4-67A1-2205-DDB7564EBB0D}"/>
          </ac:spMkLst>
        </pc:spChg>
        <pc:spChg chg="mod">
          <ac:chgData name="Tyler Ince-Ingram" userId="1550ea03-eb3f-454c-baaa-467fc3908c06" providerId="ADAL" clId="{53DFE9FC-9BF8-464B-9899-1D2D8F4E3E26}" dt="2023-02-21T05:16:49.930" v="1744"/>
          <ac:spMkLst>
            <pc:docMk/>
            <pc:sldMk cId="404725792" sldId="383"/>
            <ac:spMk id="197" creationId="{AABE6169-C712-9CD8-0584-0F03C86322C9}"/>
          </ac:spMkLst>
        </pc:spChg>
        <pc:spChg chg="mod">
          <ac:chgData name="Tyler Ince-Ingram" userId="1550ea03-eb3f-454c-baaa-467fc3908c06" providerId="ADAL" clId="{53DFE9FC-9BF8-464B-9899-1D2D8F4E3E26}" dt="2023-02-21T05:16:49.930" v="1744"/>
          <ac:spMkLst>
            <pc:docMk/>
            <pc:sldMk cId="404725792" sldId="383"/>
            <ac:spMk id="198" creationId="{4ED78AE7-849A-98D9-CDFE-8DEF1B2282A2}"/>
          </ac:spMkLst>
        </pc:spChg>
        <pc:spChg chg="mod">
          <ac:chgData name="Tyler Ince-Ingram" userId="1550ea03-eb3f-454c-baaa-467fc3908c06" providerId="ADAL" clId="{53DFE9FC-9BF8-464B-9899-1D2D8F4E3E26}" dt="2023-02-21T05:16:49.930" v="1744"/>
          <ac:spMkLst>
            <pc:docMk/>
            <pc:sldMk cId="404725792" sldId="383"/>
            <ac:spMk id="199" creationId="{14D2CE28-E51D-9D4B-68F1-F8E1F3339AE6}"/>
          </ac:spMkLst>
        </pc:spChg>
        <pc:spChg chg="mod">
          <ac:chgData name="Tyler Ince-Ingram" userId="1550ea03-eb3f-454c-baaa-467fc3908c06" providerId="ADAL" clId="{53DFE9FC-9BF8-464B-9899-1D2D8F4E3E26}" dt="2023-02-21T05:16:49.930" v="1744"/>
          <ac:spMkLst>
            <pc:docMk/>
            <pc:sldMk cId="404725792" sldId="383"/>
            <ac:spMk id="200" creationId="{0A1ED5EE-3E5B-1612-C11D-D07270E770F3}"/>
          </ac:spMkLst>
        </pc:spChg>
        <pc:spChg chg="mod">
          <ac:chgData name="Tyler Ince-Ingram" userId="1550ea03-eb3f-454c-baaa-467fc3908c06" providerId="ADAL" clId="{53DFE9FC-9BF8-464B-9899-1D2D8F4E3E26}" dt="2023-02-21T05:16:49.930" v="1744"/>
          <ac:spMkLst>
            <pc:docMk/>
            <pc:sldMk cId="404725792" sldId="383"/>
            <ac:spMk id="201" creationId="{3C2BCB3E-B5F2-1820-D44A-8B8F48B59DB8}"/>
          </ac:spMkLst>
        </pc:spChg>
        <pc:spChg chg="mod">
          <ac:chgData name="Tyler Ince-Ingram" userId="1550ea03-eb3f-454c-baaa-467fc3908c06" providerId="ADAL" clId="{53DFE9FC-9BF8-464B-9899-1D2D8F4E3E26}" dt="2023-02-21T05:16:49.930" v="1744"/>
          <ac:spMkLst>
            <pc:docMk/>
            <pc:sldMk cId="404725792" sldId="383"/>
            <ac:spMk id="202" creationId="{D0DC80E9-CBE3-D8F1-D74F-D35F69DB966A}"/>
          </ac:spMkLst>
        </pc:spChg>
        <pc:spChg chg="mod">
          <ac:chgData name="Tyler Ince-Ingram" userId="1550ea03-eb3f-454c-baaa-467fc3908c06" providerId="ADAL" clId="{53DFE9FC-9BF8-464B-9899-1D2D8F4E3E26}" dt="2023-02-21T05:16:49.930" v="1744"/>
          <ac:spMkLst>
            <pc:docMk/>
            <pc:sldMk cId="404725792" sldId="383"/>
            <ac:spMk id="203" creationId="{26EC245D-59DE-6235-3AB6-C401A7C44998}"/>
          </ac:spMkLst>
        </pc:spChg>
        <pc:spChg chg="mod">
          <ac:chgData name="Tyler Ince-Ingram" userId="1550ea03-eb3f-454c-baaa-467fc3908c06" providerId="ADAL" clId="{53DFE9FC-9BF8-464B-9899-1D2D8F4E3E26}" dt="2023-02-21T05:16:49.930" v="1744"/>
          <ac:spMkLst>
            <pc:docMk/>
            <pc:sldMk cId="404725792" sldId="383"/>
            <ac:spMk id="204" creationId="{F77F51FF-37AB-7424-F94B-C05F64066BDD}"/>
          </ac:spMkLst>
        </pc:spChg>
        <pc:spChg chg="mod">
          <ac:chgData name="Tyler Ince-Ingram" userId="1550ea03-eb3f-454c-baaa-467fc3908c06" providerId="ADAL" clId="{53DFE9FC-9BF8-464B-9899-1D2D8F4E3E26}" dt="2023-02-21T05:16:49.930" v="1744"/>
          <ac:spMkLst>
            <pc:docMk/>
            <pc:sldMk cId="404725792" sldId="383"/>
            <ac:spMk id="205" creationId="{7DF2DE65-EE71-26AD-71FC-6D86306D96EE}"/>
          </ac:spMkLst>
        </pc:spChg>
        <pc:spChg chg="mod">
          <ac:chgData name="Tyler Ince-Ingram" userId="1550ea03-eb3f-454c-baaa-467fc3908c06" providerId="ADAL" clId="{53DFE9FC-9BF8-464B-9899-1D2D8F4E3E26}" dt="2023-02-21T05:16:49.930" v="1744"/>
          <ac:spMkLst>
            <pc:docMk/>
            <pc:sldMk cId="404725792" sldId="383"/>
            <ac:spMk id="206" creationId="{AED9030C-6913-2B5D-65B7-0DDE982406D3}"/>
          </ac:spMkLst>
        </pc:spChg>
        <pc:spChg chg="mod">
          <ac:chgData name="Tyler Ince-Ingram" userId="1550ea03-eb3f-454c-baaa-467fc3908c06" providerId="ADAL" clId="{53DFE9FC-9BF8-464B-9899-1D2D8F4E3E26}" dt="2023-02-21T05:16:49.930" v="1744"/>
          <ac:spMkLst>
            <pc:docMk/>
            <pc:sldMk cId="404725792" sldId="383"/>
            <ac:spMk id="207" creationId="{44E2A77F-82D6-4577-BA6E-B24A0FF7C4D8}"/>
          </ac:spMkLst>
        </pc:spChg>
        <pc:spChg chg="mod topLvl">
          <ac:chgData name="Tyler Ince-Ingram" userId="1550ea03-eb3f-454c-baaa-467fc3908c06" providerId="ADAL" clId="{53DFE9FC-9BF8-464B-9899-1D2D8F4E3E26}" dt="2023-02-21T05:18:40.712" v="1758" actId="207"/>
          <ac:spMkLst>
            <pc:docMk/>
            <pc:sldMk cId="404725792" sldId="383"/>
            <ac:spMk id="209" creationId="{E9B47E2D-3711-6237-92F0-D9507F5A06A0}"/>
          </ac:spMkLst>
        </pc:spChg>
        <pc:spChg chg="mod">
          <ac:chgData name="Tyler Ince-Ingram" userId="1550ea03-eb3f-454c-baaa-467fc3908c06" providerId="ADAL" clId="{53DFE9FC-9BF8-464B-9899-1D2D8F4E3E26}" dt="2023-02-21T05:17:52.133" v="1753"/>
          <ac:spMkLst>
            <pc:docMk/>
            <pc:sldMk cId="404725792" sldId="383"/>
            <ac:spMk id="212" creationId="{29E7EEDF-FEA8-2238-1CE1-58F066C71C11}"/>
          </ac:spMkLst>
        </pc:spChg>
        <pc:spChg chg="mod topLvl">
          <ac:chgData name="Tyler Ince-Ingram" userId="1550ea03-eb3f-454c-baaa-467fc3908c06" providerId="ADAL" clId="{53DFE9FC-9BF8-464B-9899-1D2D8F4E3E26}" dt="2023-02-21T05:19:03.449" v="1762" actId="207"/>
          <ac:spMkLst>
            <pc:docMk/>
            <pc:sldMk cId="404725792" sldId="383"/>
            <ac:spMk id="215" creationId="{9930F2A0-CC6E-FF4D-FE6D-1F8246D78107}"/>
          </ac:spMkLst>
        </pc:spChg>
        <pc:spChg chg="mod">
          <ac:chgData name="Tyler Ince-Ingram" userId="1550ea03-eb3f-454c-baaa-467fc3908c06" providerId="ADAL" clId="{53DFE9FC-9BF8-464B-9899-1D2D8F4E3E26}" dt="2023-02-21T05:18:57.191" v="1761" actId="165"/>
          <ac:spMkLst>
            <pc:docMk/>
            <pc:sldMk cId="404725792" sldId="383"/>
            <ac:spMk id="223" creationId="{CE8CBE32-9CB9-8493-0361-3ADCE182132A}"/>
          </ac:spMkLst>
        </pc:spChg>
        <pc:spChg chg="mod">
          <ac:chgData name="Tyler Ince-Ingram" userId="1550ea03-eb3f-454c-baaa-467fc3908c06" providerId="ADAL" clId="{53DFE9FC-9BF8-464B-9899-1D2D8F4E3E26}" dt="2023-02-21T05:18:57.191" v="1761" actId="165"/>
          <ac:spMkLst>
            <pc:docMk/>
            <pc:sldMk cId="404725792" sldId="383"/>
            <ac:spMk id="224" creationId="{250E2FF1-F377-9E95-82B7-2AAB3D98F610}"/>
          </ac:spMkLst>
        </pc:spChg>
        <pc:spChg chg="mod">
          <ac:chgData name="Tyler Ince-Ingram" userId="1550ea03-eb3f-454c-baaa-467fc3908c06" providerId="ADAL" clId="{53DFE9FC-9BF8-464B-9899-1D2D8F4E3E26}" dt="2023-02-21T05:18:57.191" v="1761" actId="165"/>
          <ac:spMkLst>
            <pc:docMk/>
            <pc:sldMk cId="404725792" sldId="383"/>
            <ac:spMk id="229" creationId="{1FDA6A35-A206-7E39-BB6F-AB42AEAEA000}"/>
          </ac:spMkLst>
        </pc:spChg>
        <pc:spChg chg="mod">
          <ac:chgData name="Tyler Ince-Ingram" userId="1550ea03-eb3f-454c-baaa-467fc3908c06" providerId="ADAL" clId="{53DFE9FC-9BF8-464B-9899-1D2D8F4E3E26}" dt="2023-02-21T05:18:57.191" v="1761" actId="165"/>
          <ac:spMkLst>
            <pc:docMk/>
            <pc:sldMk cId="404725792" sldId="383"/>
            <ac:spMk id="230" creationId="{DF4B08D7-862A-3092-86AC-F12B41537C3D}"/>
          </ac:spMkLst>
        </pc:spChg>
        <pc:spChg chg="mod">
          <ac:chgData name="Tyler Ince-Ingram" userId="1550ea03-eb3f-454c-baaa-467fc3908c06" providerId="ADAL" clId="{53DFE9FC-9BF8-464B-9899-1D2D8F4E3E26}" dt="2023-02-21T05:18:57.191" v="1761" actId="165"/>
          <ac:spMkLst>
            <pc:docMk/>
            <pc:sldMk cId="404725792" sldId="383"/>
            <ac:spMk id="234" creationId="{CCB802F1-61E9-8C72-2AC5-A2CF0D84DCC9}"/>
          </ac:spMkLst>
        </pc:spChg>
        <pc:spChg chg="mod">
          <ac:chgData name="Tyler Ince-Ingram" userId="1550ea03-eb3f-454c-baaa-467fc3908c06" providerId="ADAL" clId="{53DFE9FC-9BF8-464B-9899-1D2D8F4E3E26}" dt="2023-02-21T05:18:57.191" v="1761" actId="165"/>
          <ac:spMkLst>
            <pc:docMk/>
            <pc:sldMk cId="404725792" sldId="383"/>
            <ac:spMk id="235" creationId="{13FF5948-4B95-1135-5A0B-2A46D80471B3}"/>
          </ac:spMkLst>
        </pc:spChg>
        <pc:spChg chg="mod">
          <ac:chgData name="Tyler Ince-Ingram" userId="1550ea03-eb3f-454c-baaa-467fc3908c06" providerId="ADAL" clId="{53DFE9FC-9BF8-464B-9899-1D2D8F4E3E26}" dt="2023-02-21T05:18:57.191" v="1761" actId="165"/>
          <ac:spMkLst>
            <pc:docMk/>
            <pc:sldMk cId="404725792" sldId="383"/>
            <ac:spMk id="236" creationId="{3B0F13C2-2B98-9E92-1BC6-E8668A4AE5F9}"/>
          </ac:spMkLst>
        </pc:spChg>
        <pc:spChg chg="mod">
          <ac:chgData name="Tyler Ince-Ingram" userId="1550ea03-eb3f-454c-baaa-467fc3908c06" providerId="ADAL" clId="{53DFE9FC-9BF8-464B-9899-1D2D8F4E3E26}" dt="2023-02-21T05:18:57.191" v="1761" actId="165"/>
          <ac:spMkLst>
            <pc:docMk/>
            <pc:sldMk cId="404725792" sldId="383"/>
            <ac:spMk id="237" creationId="{AFA86A55-C79D-8C81-A6DB-744416540D91}"/>
          </ac:spMkLst>
        </pc:spChg>
        <pc:spChg chg="mod">
          <ac:chgData name="Tyler Ince-Ingram" userId="1550ea03-eb3f-454c-baaa-467fc3908c06" providerId="ADAL" clId="{53DFE9FC-9BF8-464B-9899-1D2D8F4E3E26}" dt="2023-02-21T05:18:57.191" v="1761" actId="165"/>
          <ac:spMkLst>
            <pc:docMk/>
            <pc:sldMk cId="404725792" sldId="383"/>
            <ac:spMk id="238" creationId="{70B9AD44-DBB2-6ED3-4CF0-331F421B14FE}"/>
          </ac:spMkLst>
        </pc:spChg>
        <pc:spChg chg="mod">
          <ac:chgData name="Tyler Ince-Ingram" userId="1550ea03-eb3f-454c-baaa-467fc3908c06" providerId="ADAL" clId="{53DFE9FC-9BF8-464B-9899-1D2D8F4E3E26}" dt="2023-02-21T05:18:57.191" v="1761" actId="165"/>
          <ac:spMkLst>
            <pc:docMk/>
            <pc:sldMk cId="404725792" sldId="383"/>
            <ac:spMk id="239" creationId="{1238A6B9-8150-704C-5D5C-9437353012DA}"/>
          </ac:spMkLst>
        </pc:spChg>
        <pc:spChg chg="mod">
          <ac:chgData name="Tyler Ince-Ingram" userId="1550ea03-eb3f-454c-baaa-467fc3908c06" providerId="ADAL" clId="{53DFE9FC-9BF8-464B-9899-1D2D8F4E3E26}" dt="2023-02-21T05:18:57.191" v="1761" actId="165"/>
          <ac:spMkLst>
            <pc:docMk/>
            <pc:sldMk cId="404725792" sldId="383"/>
            <ac:spMk id="240" creationId="{28D487ED-0DEE-F068-C032-9E6850E62E77}"/>
          </ac:spMkLst>
        </pc:spChg>
        <pc:spChg chg="mod">
          <ac:chgData name="Tyler Ince-Ingram" userId="1550ea03-eb3f-454c-baaa-467fc3908c06" providerId="ADAL" clId="{53DFE9FC-9BF8-464B-9899-1D2D8F4E3E26}" dt="2023-02-21T05:18:57.191" v="1761" actId="165"/>
          <ac:spMkLst>
            <pc:docMk/>
            <pc:sldMk cId="404725792" sldId="383"/>
            <ac:spMk id="241" creationId="{812DA939-561B-F054-454B-F7894F23F79C}"/>
          </ac:spMkLst>
        </pc:spChg>
        <pc:spChg chg="mod">
          <ac:chgData name="Tyler Ince-Ingram" userId="1550ea03-eb3f-454c-baaa-467fc3908c06" providerId="ADAL" clId="{53DFE9FC-9BF8-464B-9899-1D2D8F4E3E26}" dt="2023-02-21T05:18:57.191" v="1761" actId="165"/>
          <ac:spMkLst>
            <pc:docMk/>
            <pc:sldMk cId="404725792" sldId="383"/>
            <ac:spMk id="242" creationId="{A1F7FC4C-7226-AF4A-BD74-F60850F3F477}"/>
          </ac:spMkLst>
        </pc:spChg>
        <pc:spChg chg="mod">
          <ac:chgData name="Tyler Ince-Ingram" userId="1550ea03-eb3f-454c-baaa-467fc3908c06" providerId="ADAL" clId="{53DFE9FC-9BF8-464B-9899-1D2D8F4E3E26}" dt="2023-02-21T05:18:57.191" v="1761" actId="165"/>
          <ac:spMkLst>
            <pc:docMk/>
            <pc:sldMk cId="404725792" sldId="383"/>
            <ac:spMk id="243" creationId="{3D8EF3D0-73DA-68F6-0514-495D8639D07E}"/>
          </ac:spMkLst>
        </pc:spChg>
        <pc:spChg chg="mod">
          <ac:chgData name="Tyler Ince-Ingram" userId="1550ea03-eb3f-454c-baaa-467fc3908c06" providerId="ADAL" clId="{53DFE9FC-9BF8-464B-9899-1D2D8F4E3E26}" dt="2023-02-21T05:18:57.191" v="1761" actId="165"/>
          <ac:spMkLst>
            <pc:docMk/>
            <pc:sldMk cId="404725792" sldId="383"/>
            <ac:spMk id="244" creationId="{3AA2A9E5-7D60-CEAF-061F-ED337D04CD26}"/>
          </ac:spMkLst>
        </pc:spChg>
        <pc:spChg chg="mod">
          <ac:chgData name="Tyler Ince-Ingram" userId="1550ea03-eb3f-454c-baaa-467fc3908c06" providerId="ADAL" clId="{53DFE9FC-9BF8-464B-9899-1D2D8F4E3E26}" dt="2023-02-21T05:18:57.191" v="1761" actId="165"/>
          <ac:spMkLst>
            <pc:docMk/>
            <pc:sldMk cId="404725792" sldId="383"/>
            <ac:spMk id="245" creationId="{66E51280-F5BE-629B-F306-14B67EB0D0C9}"/>
          </ac:spMkLst>
        </pc:spChg>
        <pc:spChg chg="mod">
          <ac:chgData name="Tyler Ince-Ingram" userId="1550ea03-eb3f-454c-baaa-467fc3908c06" providerId="ADAL" clId="{53DFE9FC-9BF8-464B-9899-1D2D8F4E3E26}" dt="2023-02-21T05:18:57.191" v="1761" actId="165"/>
          <ac:spMkLst>
            <pc:docMk/>
            <pc:sldMk cId="404725792" sldId="383"/>
            <ac:spMk id="246" creationId="{4D666D65-5AC5-89BB-1A24-0DE97FE98A28}"/>
          </ac:spMkLst>
        </pc:spChg>
        <pc:spChg chg="mod">
          <ac:chgData name="Tyler Ince-Ingram" userId="1550ea03-eb3f-454c-baaa-467fc3908c06" providerId="ADAL" clId="{53DFE9FC-9BF8-464B-9899-1D2D8F4E3E26}" dt="2023-02-21T05:18:57.191" v="1761" actId="165"/>
          <ac:spMkLst>
            <pc:docMk/>
            <pc:sldMk cId="404725792" sldId="383"/>
            <ac:spMk id="247" creationId="{8EE7BC4D-487B-9D76-0331-4B181ABE178A}"/>
          </ac:spMkLst>
        </pc:spChg>
        <pc:spChg chg="mod">
          <ac:chgData name="Tyler Ince-Ingram" userId="1550ea03-eb3f-454c-baaa-467fc3908c06" providerId="ADAL" clId="{53DFE9FC-9BF8-464B-9899-1D2D8F4E3E26}" dt="2023-02-21T05:18:57.191" v="1761" actId="165"/>
          <ac:spMkLst>
            <pc:docMk/>
            <pc:sldMk cId="404725792" sldId="383"/>
            <ac:spMk id="248" creationId="{8F8BA903-22C8-3574-537F-BE4CB7677CDF}"/>
          </ac:spMkLst>
        </pc:spChg>
        <pc:spChg chg="mod">
          <ac:chgData name="Tyler Ince-Ingram" userId="1550ea03-eb3f-454c-baaa-467fc3908c06" providerId="ADAL" clId="{53DFE9FC-9BF8-464B-9899-1D2D8F4E3E26}" dt="2023-02-21T05:18:57.191" v="1761" actId="165"/>
          <ac:spMkLst>
            <pc:docMk/>
            <pc:sldMk cId="404725792" sldId="383"/>
            <ac:spMk id="249" creationId="{2CF28368-8D4B-5ACA-5A94-EF055B995004}"/>
          </ac:spMkLst>
        </pc:spChg>
        <pc:spChg chg="mod">
          <ac:chgData name="Tyler Ince-Ingram" userId="1550ea03-eb3f-454c-baaa-467fc3908c06" providerId="ADAL" clId="{53DFE9FC-9BF8-464B-9899-1D2D8F4E3E26}" dt="2023-02-21T05:18:57.191" v="1761" actId="165"/>
          <ac:spMkLst>
            <pc:docMk/>
            <pc:sldMk cId="404725792" sldId="383"/>
            <ac:spMk id="250" creationId="{5DB464DC-8945-81B6-90F8-2B34311ED19C}"/>
          </ac:spMkLst>
        </pc:spChg>
        <pc:spChg chg="mod">
          <ac:chgData name="Tyler Ince-Ingram" userId="1550ea03-eb3f-454c-baaa-467fc3908c06" providerId="ADAL" clId="{53DFE9FC-9BF8-464B-9899-1D2D8F4E3E26}" dt="2023-02-21T05:18:57.191" v="1761" actId="165"/>
          <ac:spMkLst>
            <pc:docMk/>
            <pc:sldMk cId="404725792" sldId="383"/>
            <ac:spMk id="251" creationId="{AB68EFE0-A1B7-6E99-1EB0-4C4B0742E50B}"/>
          </ac:spMkLst>
        </pc:spChg>
        <pc:spChg chg="mod">
          <ac:chgData name="Tyler Ince-Ingram" userId="1550ea03-eb3f-454c-baaa-467fc3908c06" providerId="ADAL" clId="{53DFE9FC-9BF8-464B-9899-1D2D8F4E3E26}" dt="2023-02-21T05:18:57.191" v="1761" actId="165"/>
          <ac:spMkLst>
            <pc:docMk/>
            <pc:sldMk cId="404725792" sldId="383"/>
            <ac:spMk id="252" creationId="{9DD8350D-89F1-5F95-4E55-DF706BA05B84}"/>
          </ac:spMkLst>
        </pc:spChg>
        <pc:spChg chg="mod">
          <ac:chgData name="Tyler Ince-Ingram" userId="1550ea03-eb3f-454c-baaa-467fc3908c06" providerId="ADAL" clId="{53DFE9FC-9BF8-464B-9899-1D2D8F4E3E26}" dt="2023-02-21T05:18:57.191" v="1761" actId="165"/>
          <ac:spMkLst>
            <pc:docMk/>
            <pc:sldMk cId="404725792" sldId="383"/>
            <ac:spMk id="253" creationId="{7A6CCC8C-09F0-68DA-00A7-5B0E91F226B2}"/>
          </ac:spMkLst>
        </pc:spChg>
        <pc:spChg chg="mod">
          <ac:chgData name="Tyler Ince-Ingram" userId="1550ea03-eb3f-454c-baaa-467fc3908c06" providerId="ADAL" clId="{53DFE9FC-9BF8-464B-9899-1D2D8F4E3E26}" dt="2023-02-21T05:18:57.191" v="1761" actId="165"/>
          <ac:spMkLst>
            <pc:docMk/>
            <pc:sldMk cId="404725792" sldId="383"/>
            <ac:spMk id="254" creationId="{77851A7F-9F44-0DFE-A672-4DBBBA88CA46}"/>
          </ac:spMkLst>
        </pc:spChg>
        <pc:spChg chg="mod">
          <ac:chgData name="Tyler Ince-Ingram" userId="1550ea03-eb3f-454c-baaa-467fc3908c06" providerId="ADAL" clId="{53DFE9FC-9BF8-464B-9899-1D2D8F4E3E26}" dt="2023-02-21T05:18:57.191" v="1761" actId="165"/>
          <ac:spMkLst>
            <pc:docMk/>
            <pc:sldMk cId="404725792" sldId="383"/>
            <ac:spMk id="255" creationId="{1A63D64A-62CE-D748-031E-38992A7BABE0}"/>
          </ac:spMkLst>
        </pc:spChg>
        <pc:spChg chg="add del mod">
          <ac:chgData name="Tyler Ince-Ingram" userId="1550ea03-eb3f-454c-baaa-467fc3908c06" providerId="ADAL" clId="{53DFE9FC-9BF8-464B-9899-1D2D8F4E3E26}" dt="2023-02-21T05:18:43.994" v="1759" actId="478"/>
          <ac:spMkLst>
            <pc:docMk/>
            <pc:sldMk cId="404725792" sldId="383"/>
            <ac:spMk id="256" creationId="{9A3E795C-6904-12A9-ACC9-36B2D4593AEE}"/>
          </ac:spMkLst>
        </pc:spChg>
        <pc:spChg chg="add del mod">
          <ac:chgData name="Tyler Ince-Ingram" userId="1550ea03-eb3f-454c-baaa-467fc3908c06" providerId="ADAL" clId="{53DFE9FC-9BF8-464B-9899-1D2D8F4E3E26}" dt="2023-02-21T05:19:05.336" v="1763" actId="478"/>
          <ac:spMkLst>
            <pc:docMk/>
            <pc:sldMk cId="404725792" sldId="383"/>
            <ac:spMk id="257" creationId="{16F5ED6C-D73C-6D97-A01E-8D99B4FEB60D}"/>
          </ac:spMkLst>
        </pc:spChg>
        <pc:grpChg chg="del">
          <ac:chgData name="Tyler Ince-Ingram" userId="1550ea03-eb3f-454c-baaa-467fc3908c06" providerId="ADAL" clId="{53DFE9FC-9BF8-464B-9899-1D2D8F4E3E26}" dt="2023-02-21T05:16:11.756" v="1739" actId="165"/>
          <ac:grpSpMkLst>
            <pc:docMk/>
            <pc:sldMk cId="404725792" sldId="383"/>
            <ac:grpSpMk id="72" creationId="{925F2342-E465-B612-CFD9-41480B0C9EFF}"/>
          </ac:grpSpMkLst>
        </pc:grpChg>
        <pc:grpChg chg="mod topLvl">
          <ac:chgData name="Tyler Ince-Ingram" userId="1550ea03-eb3f-454c-baaa-467fc3908c06" providerId="ADAL" clId="{53DFE9FC-9BF8-464B-9899-1D2D8F4E3E26}" dt="2023-02-21T05:16:15.663" v="1740" actId="164"/>
          <ac:grpSpMkLst>
            <pc:docMk/>
            <pc:sldMk cId="404725792" sldId="383"/>
            <ac:grpSpMk id="116" creationId="{22461792-0C33-A79E-84C9-E634B9D002F4}"/>
          </ac:grpSpMkLst>
        </pc:grpChg>
        <pc:grpChg chg="mod">
          <ac:chgData name="Tyler Ince-Ingram" userId="1550ea03-eb3f-454c-baaa-467fc3908c06" providerId="ADAL" clId="{53DFE9FC-9BF8-464B-9899-1D2D8F4E3E26}" dt="2023-02-21T05:16:11.756" v="1739" actId="165"/>
          <ac:grpSpMkLst>
            <pc:docMk/>
            <pc:sldMk cId="404725792" sldId="383"/>
            <ac:grpSpMk id="117" creationId="{66AC3799-09CE-655A-FBAE-E0B76F4566DD}"/>
          </ac:grpSpMkLst>
        </pc:grpChg>
        <pc:grpChg chg="mod">
          <ac:chgData name="Tyler Ince-Ingram" userId="1550ea03-eb3f-454c-baaa-467fc3908c06" providerId="ADAL" clId="{53DFE9FC-9BF8-464B-9899-1D2D8F4E3E26}" dt="2023-02-21T05:16:11.756" v="1739" actId="165"/>
          <ac:grpSpMkLst>
            <pc:docMk/>
            <pc:sldMk cId="404725792" sldId="383"/>
            <ac:grpSpMk id="118" creationId="{42416837-6299-AB3A-160B-AE45AF02341F}"/>
          </ac:grpSpMkLst>
        </pc:grpChg>
        <pc:grpChg chg="mod">
          <ac:chgData name="Tyler Ince-Ingram" userId="1550ea03-eb3f-454c-baaa-467fc3908c06" providerId="ADAL" clId="{53DFE9FC-9BF8-464B-9899-1D2D8F4E3E26}" dt="2023-02-21T05:16:11.756" v="1739" actId="165"/>
          <ac:grpSpMkLst>
            <pc:docMk/>
            <pc:sldMk cId="404725792" sldId="383"/>
            <ac:grpSpMk id="119" creationId="{A9167573-1BEC-6F48-078B-3ABD2C4FEC46}"/>
          </ac:grpSpMkLst>
        </pc:grpChg>
        <pc:grpChg chg="mod">
          <ac:chgData name="Tyler Ince-Ingram" userId="1550ea03-eb3f-454c-baaa-467fc3908c06" providerId="ADAL" clId="{53DFE9FC-9BF8-464B-9899-1D2D8F4E3E26}" dt="2023-02-21T05:16:11.756" v="1739" actId="165"/>
          <ac:grpSpMkLst>
            <pc:docMk/>
            <pc:sldMk cId="404725792" sldId="383"/>
            <ac:grpSpMk id="120" creationId="{325A5143-F6C1-E4C0-F63D-2DB332A361DC}"/>
          </ac:grpSpMkLst>
        </pc:grpChg>
        <pc:grpChg chg="mod">
          <ac:chgData name="Tyler Ince-Ingram" userId="1550ea03-eb3f-454c-baaa-467fc3908c06" providerId="ADAL" clId="{53DFE9FC-9BF8-464B-9899-1D2D8F4E3E26}" dt="2023-02-21T05:16:11.756" v="1739" actId="165"/>
          <ac:grpSpMkLst>
            <pc:docMk/>
            <pc:sldMk cId="404725792" sldId="383"/>
            <ac:grpSpMk id="122" creationId="{3558130F-8E1E-48EF-9166-86C17C4C5147}"/>
          </ac:grpSpMkLst>
        </pc:grpChg>
        <pc:grpChg chg="mod">
          <ac:chgData name="Tyler Ince-Ingram" userId="1550ea03-eb3f-454c-baaa-467fc3908c06" providerId="ADAL" clId="{53DFE9FC-9BF8-464B-9899-1D2D8F4E3E26}" dt="2023-02-21T05:16:11.756" v="1739" actId="165"/>
          <ac:grpSpMkLst>
            <pc:docMk/>
            <pc:sldMk cId="404725792" sldId="383"/>
            <ac:grpSpMk id="123" creationId="{E9110D1F-09D3-7820-3FF5-DD8B3A3521E4}"/>
          </ac:grpSpMkLst>
        </pc:grpChg>
        <pc:grpChg chg="mod">
          <ac:chgData name="Tyler Ince-Ingram" userId="1550ea03-eb3f-454c-baaa-467fc3908c06" providerId="ADAL" clId="{53DFE9FC-9BF8-464B-9899-1D2D8F4E3E26}" dt="2023-02-21T05:16:11.756" v="1739" actId="165"/>
          <ac:grpSpMkLst>
            <pc:docMk/>
            <pc:sldMk cId="404725792" sldId="383"/>
            <ac:grpSpMk id="126" creationId="{F42DBA02-6836-2EDF-1DEB-778BE9E85CE6}"/>
          </ac:grpSpMkLst>
        </pc:grpChg>
        <pc:grpChg chg="mod">
          <ac:chgData name="Tyler Ince-Ingram" userId="1550ea03-eb3f-454c-baaa-467fc3908c06" providerId="ADAL" clId="{53DFE9FC-9BF8-464B-9899-1D2D8F4E3E26}" dt="2023-02-21T05:16:11.756" v="1739" actId="165"/>
          <ac:grpSpMkLst>
            <pc:docMk/>
            <pc:sldMk cId="404725792" sldId="383"/>
            <ac:grpSpMk id="127" creationId="{D5863EC2-E2CF-33CE-7699-356F0B479ADD}"/>
          </ac:grpSpMkLst>
        </pc:grpChg>
        <pc:grpChg chg="mod">
          <ac:chgData name="Tyler Ince-Ingram" userId="1550ea03-eb3f-454c-baaa-467fc3908c06" providerId="ADAL" clId="{53DFE9FC-9BF8-464B-9899-1D2D8F4E3E26}" dt="2023-02-21T05:16:11.756" v="1739" actId="165"/>
          <ac:grpSpMkLst>
            <pc:docMk/>
            <pc:sldMk cId="404725792" sldId="383"/>
            <ac:grpSpMk id="128" creationId="{E483EFF7-BCB8-DD2D-1419-1C94A0E677B0}"/>
          </ac:grpSpMkLst>
        </pc:grpChg>
        <pc:grpChg chg="mod">
          <ac:chgData name="Tyler Ince-Ingram" userId="1550ea03-eb3f-454c-baaa-467fc3908c06" providerId="ADAL" clId="{53DFE9FC-9BF8-464B-9899-1D2D8F4E3E26}" dt="2023-02-21T05:16:11.756" v="1739" actId="165"/>
          <ac:grpSpMkLst>
            <pc:docMk/>
            <pc:sldMk cId="404725792" sldId="383"/>
            <ac:grpSpMk id="129" creationId="{5E445E8D-BBB4-7D25-28E1-FA1DA80675B2}"/>
          </ac:grpSpMkLst>
        </pc:grpChg>
        <pc:grpChg chg="mod">
          <ac:chgData name="Tyler Ince-Ingram" userId="1550ea03-eb3f-454c-baaa-467fc3908c06" providerId="ADAL" clId="{53DFE9FC-9BF8-464B-9899-1D2D8F4E3E26}" dt="2023-02-21T05:16:11.756" v="1739" actId="165"/>
          <ac:grpSpMkLst>
            <pc:docMk/>
            <pc:sldMk cId="404725792" sldId="383"/>
            <ac:grpSpMk id="132" creationId="{5B235782-4180-6C27-5122-41CEF4089351}"/>
          </ac:grpSpMkLst>
        </pc:grpChg>
        <pc:grpChg chg="mod">
          <ac:chgData name="Tyler Ince-Ingram" userId="1550ea03-eb3f-454c-baaa-467fc3908c06" providerId="ADAL" clId="{53DFE9FC-9BF8-464B-9899-1D2D8F4E3E26}" dt="2023-02-21T05:16:11.756" v="1739" actId="165"/>
          <ac:grpSpMkLst>
            <pc:docMk/>
            <pc:sldMk cId="404725792" sldId="383"/>
            <ac:grpSpMk id="133" creationId="{DF07EE48-1AAA-D897-A0AA-036F312B5878}"/>
          </ac:grpSpMkLst>
        </pc:grpChg>
        <pc:grpChg chg="mod">
          <ac:chgData name="Tyler Ince-Ingram" userId="1550ea03-eb3f-454c-baaa-467fc3908c06" providerId="ADAL" clId="{53DFE9FC-9BF8-464B-9899-1D2D8F4E3E26}" dt="2023-02-21T05:16:11.756" v="1739" actId="165"/>
          <ac:grpSpMkLst>
            <pc:docMk/>
            <pc:sldMk cId="404725792" sldId="383"/>
            <ac:grpSpMk id="134" creationId="{0289B5AB-F606-425E-C713-F390E5ABEFE7}"/>
          </ac:grpSpMkLst>
        </pc:grpChg>
        <pc:grpChg chg="add del mod">
          <ac:chgData name="Tyler Ince-Ingram" userId="1550ea03-eb3f-454c-baaa-467fc3908c06" providerId="ADAL" clId="{53DFE9FC-9BF8-464B-9899-1D2D8F4E3E26}" dt="2023-02-21T05:17:48.235" v="1750" actId="478"/>
          <ac:grpSpMkLst>
            <pc:docMk/>
            <pc:sldMk cId="404725792" sldId="383"/>
            <ac:grpSpMk id="157" creationId="{BB26554B-49E5-9A4C-2B28-0251D04F10A1}"/>
          </ac:grpSpMkLst>
        </pc:grpChg>
        <pc:grpChg chg="add del mod">
          <ac:chgData name="Tyler Ince-Ingram" userId="1550ea03-eb3f-454c-baaa-467fc3908c06" providerId="ADAL" clId="{53DFE9FC-9BF8-464B-9899-1D2D8F4E3E26}" dt="2023-02-21T05:17:49.826" v="1751" actId="478"/>
          <ac:grpSpMkLst>
            <pc:docMk/>
            <pc:sldMk cId="404725792" sldId="383"/>
            <ac:grpSpMk id="158" creationId="{67B8E723-F707-8F74-B4DD-73AD88A6DFD9}"/>
          </ac:grpSpMkLst>
        </pc:grpChg>
        <pc:grpChg chg="add del mod">
          <ac:chgData name="Tyler Ince-Ingram" userId="1550ea03-eb3f-454c-baaa-467fc3908c06" providerId="ADAL" clId="{53DFE9FC-9BF8-464B-9899-1D2D8F4E3E26}" dt="2023-02-21T05:17:51.421" v="1752" actId="478"/>
          <ac:grpSpMkLst>
            <pc:docMk/>
            <pc:sldMk cId="404725792" sldId="383"/>
            <ac:grpSpMk id="159" creationId="{857A37AE-5495-CB2A-11BC-90B9905F3894}"/>
          </ac:grpSpMkLst>
        </pc:grpChg>
        <pc:grpChg chg="add del mod">
          <ac:chgData name="Tyler Ince-Ingram" userId="1550ea03-eb3f-454c-baaa-467fc3908c06" providerId="ADAL" clId="{53DFE9FC-9BF8-464B-9899-1D2D8F4E3E26}" dt="2023-02-21T05:17:44.935" v="1749"/>
          <ac:grpSpMkLst>
            <pc:docMk/>
            <pc:sldMk cId="404725792" sldId="383"/>
            <ac:grpSpMk id="160" creationId="{F805BF81-14BD-28C8-7C92-A2BC7C54B95F}"/>
          </ac:grpSpMkLst>
        </pc:grpChg>
        <pc:grpChg chg="add del mod">
          <ac:chgData name="Tyler Ince-Ingram" userId="1550ea03-eb3f-454c-baaa-467fc3908c06" providerId="ADAL" clId="{53DFE9FC-9BF8-464B-9899-1D2D8F4E3E26}" dt="2023-02-21T05:17:44.935" v="1749"/>
          <ac:grpSpMkLst>
            <pc:docMk/>
            <pc:sldMk cId="404725792" sldId="383"/>
            <ac:grpSpMk id="163" creationId="{1034FD70-F5D1-59E8-887D-9EE029705514}"/>
          </ac:grpSpMkLst>
        </pc:grpChg>
        <pc:grpChg chg="add del mod">
          <ac:chgData name="Tyler Ince-Ingram" userId="1550ea03-eb3f-454c-baaa-467fc3908c06" providerId="ADAL" clId="{53DFE9FC-9BF8-464B-9899-1D2D8F4E3E26}" dt="2023-02-21T05:17:44.935" v="1749"/>
          <ac:grpSpMkLst>
            <pc:docMk/>
            <pc:sldMk cId="404725792" sldId="383"/>
            <ac:grpSpMk id="166" creationId="{FF9120C8-1652-6050-F8F3-39DDDFEC7746}"/>
          </ac:grpSpMkLst>
        </pc:grpChg>
        <pc:grpChg chg="mod">
          <ac:chgData name="Tyler Ince-Ingram" userId="1550ea03-eb3f-454c-baaa-467fc3908c06" providerId="ADAL" clId="{53DFE9FC-9BF8-464B-9899-1D2D8F4E3E26}" dt="2023-02-21T05:16:49.930" v="1744"/>
          <ac:grpSpMkLst>
            <pc:docMk/>
            <pc:sldMk cId="404725792" sldId="383"/>
            <ac:grpSpMk id="168" creationId="{164DF591-F05C-4A8D-08A4-EEFC5DC497CE}"/>
          </ac:grpSpMkLst>
        </pc:grpChg>
        <pc:grpChg chg="mod">
          <ac:chgData name="Tyler Ince-Ingram" userId="1550ea03-eb3f-454c-baaa-467fc3908c06" providerId="ADAL" clId="{53DFE9FC-9BF8-464B-9899-1D2D8F4E3E26}" dt="2023-02-21T05:16:49.930" v="1744"/>
          <ac:grpSpMkLst>
            <pc:docMk/>
            <pc:sldMk cId="404725792" sldId="383"/>
            <ac:grpSpMk id="169" creationId="{EFA3C220-E08E-41DD-BF0B-F6952925E84F}"/>
          </ac:grpSpMkLst>
        </pc:grpChg>
        <pc:grpChg chg="mod">
          <ac:chgData name="Tyler Ince-Ingram" userId="1550ea03-eb3f-454c-baaa-467fc3908c06" providerId="ADAL" clId="{53DFE9FC-9BF8-464B-9899-1D2D8F4E3E26}" dt="2023-02-21T05:16:49.930" v="1744"/>
          <ac:grpSpMkLst>
            <pc:docMk/>
            <pc:sldMk cId="404725792" sldId="383"/>
            <ac:grpSpMk id="170" creationId="{11F4F8FD-2847-845F-56F2-477D3E3D8223}"/>
          </ac:grpSpMkLst>
        </pc:grpChg>
        <pc:grpChg chg="mod">
          <ac:chgData name="Tyler Ince-Ingram" userId="1550ea03-eb3f-454c-baaa-467fc3908c06" providerId="ADAL" clId="{53DFE9FC-9BF8-464B-9899-1D2D8F4E3E26}" dt="2023-02-21T05:16:49.930" v="1744"/>
          <ac:grpSpMkLst>
            <pc:docMk/>
            <pc:sldMk cId="404725792" sldId="383"/>
            <ac:grpSpMk id="171" creationId="{4568A335-E84F-60E9-4E9E-D6E16CCCE59E}"/>
          </ac:grpSpMkLst>
        </pc:grpChg>
        <pc:grpChg chg="mod">
          <ac:chgData name="Tyler Ince-Ingram" userId="1550ea03-eb3f-454c-baaa-467fc3908c06" providerId="ADAL" clId="{53DFE9FC-9BF8-464B-9899-1D2D8F4E3E26}" dt="2023-02-21T05:16:49.930" v="1744"/>
          <ac:grpSpMkLst>
            <pc:docMk/>
            <pc:sldMk cId="404725792" sldId="383"/>
            <ac:grpSpMk id="172" creationId="{DC1F54FE-2834-2860-5161-F0FF7BDD6D84}"/>
          </ac:grpSpMkLst>
        </pc:grpChg>
        <pc:grpChg chg="mod">
          <ac:chgData name="Tyler Ince-Ingram" userId="1550ea03-eb3f-454c-baaa-467fc3908c06" providerId="ADAL" clId="{53DFE9FC-9BF8-464B-9899-1D2D8F4E3E26}" dt="2023-02-21T05:16:49.930" v="1744"/>
          <ac:grpSpMkLst>
            <pc:docMk/>
            <pc:sldMk cId="404725792" sldId="383"/>
            <ac:grpSpMk id="173" creationId="{82F6CF4D-8363-DBAE-DD4E-816E10E52194}"/>
          </ac:grpSpMkLst>
        </pc:grpChg>
        <pc:grpChg chg="mod">
          <ac:chgData name="Tyler Ince-Ingram" userId="1550ea03-eb3f-454c-baaa-467fc3908c06" providerId="ADAL" clId="{53DFE9FC-9BF8-464B-9899-1D2D8F4E3E26}" dt="2023-02-21T05:16:49.930" v="1744"/>
          <ac:grpSpMkLst>
            <pc:docMk/>
            <pc:sldMk cId="404725792" sldId="383"/>
            <ac:grpSpMk id="174" creationId="{768551F3-5D89-F5CD-0212-BDC894EABE93}"/>
          </ac:grpSpMkLst>
        </pc:grpChg>
        <pc:grpChg chg="mod">
          <ac:chgData name="Tyler Ince-Ingram" userId="1550ea03-eb3f-454c-baaa-467fc3908c06" providerId="ADAL" clId="{53DFE9FC-9BF8-464B-9899-1D2D8F4E3E26}" dt="2023-02-21T05:16:49.930" v="1744"/>
          <ac:grpSpMkLst>
            <pc:docMk/>
            <pc:sldMk cId="404725792" sldId="383"/>
            <ac:grpSpMk id="177" creationId="{6CED2BF9-59B8-A625-2818-773010C87AD0}"/>
          </ac:grpSpMkLst>
        </pc:grpChg>
        <pc:grpChg chg="mod">
          <ac:chgData name="Tyler Ince-Ingram" userId="1550ea03-eb3f-454c-baaa-467fc3908c06" providerId="ADAL" clId="{53DFE9FC-9BF8-464B-9899-1D2D8F4E3E26}" dt="2023-02-21T05:16:49.930" v="1744"/>
          <ac:grpSpMkLst>
            <pc:docMk/>
            <pc:sldMk cId="404725792" sldId="383"/>
            <ac:grpSpMk id="178" creationId="{3F7A633B-DB9C-AC40-384D-5B8E2DB44B7A}"/>
          </ac:grpSpMkLst>
        </pc:grpChg>
        <pc:grpChg chg="mod">
          <ac:chgData name="Tyler Ince-Ingram" userId="1550ea03-eb3f-454c-baaa-467fc3908c06" providerId="ADAL" clId="{53DFE9FC-9BF8-464B-9899-1D2D8F4E3E26}" dt="2023-02-21T05:16:49.930" v="1744"/>
          <ac:grpSpMkLst>
            <pc:docMk/>
            <pc:sldMk cId="404725792" sldId="383"/>
            <ac:grpSpMk id="179" creationId="{060CDB40-6992-6F5B-A23D-1633D0258DE2}"/>
          </ac:grpSpMkLst>
        </pc:grpChg>
        <pc:grpChg chg="mod">
          <ac:chgData name="Tyler Ince-Ingram" userId="1550ea03-eb3f-454c-baaa-467fc3908c06" providerId="ADAL" clId="{53DFE9FC-9BF8-464B-9899-1D2D8F4E3E26}" dt="2023-02-21T05:16:49.930" v="1744"/>
          <ac:grpSpMkLst>
            <pc:docMk/>
            <pc:sldMk cId="404725792" sldId="383"/>
            <ac:grpSpMk id="180" creationId="{2BC57FE9-67EF-0E36-CAD7-F7A3F856BA65}"/>
          </ac:grpSpMkLst>
        </pc:grpChg>
        <pc:grpChg chg="mod">
          <ac:chgData name="Tyler Ince-Ingram" userId="1550ea03-eb3f-454c-baaa-467fc3908c06" providerId="ADAL" clId="{53DFE9FC-9BF8-464B-9899-1D2D8F4E3E26}" dt="2023-02-21T05:16:49.930" v="1744"/>
          <ac:grpSpMkLst>
            <pc:docMk/>
            <pc:sldMk cId="404725792" sldId="383"/>
            <ac:grpSpMk id="183" creationId="{0293EE4F-CC2C-1D61-8A44-835D57251FCD}"/>
          </ac:grpSpMkLst>
        </pc:grpChg>
        <pc:grpChg chg="mod">
          <ac:chgData name="Tyler Ince-Ingram" userId="1550ea03-eb3f-454c-baaa-467fc3908c06" providerId="ADAL" clId="{53DFE9FC-9BF8-464B-9899-1D2D8F4E3E26}" dt="2023-02-21T05:16:49.930" v="1744"/>
          <ac:grpSpMkLst>
            <pc:docMk/>
            <pc:sldMk cId="404725792" sldId="383"/>
            <ac:grpSpMk id="184" creationId="{9EBC911F-644B-9D13-0F76-595D9D3BA204}"/>
          </ac:grpSpMkLst>
        </pc:grpChg>
        <pc:grpChg chg="mod">
          <ac:chgData name="Tyler Ince-Ingram" userId="1550ea03-eb3f-454c-baaa-467fc3908c06" providerId="ADAL" clId="{53DFE9FC-9BF8-464B-9899-1D2D8F4E3E26}" dt="2023-02-21T05:16:49.930" v="1744"/>
          <ac:grpSpMkLst>
            <pc:docMk/>
            <pc:sldMk cId="404725792" sldId="383"/>
            <ac:grpSpMk id="185" creationId="{49330E99-DCDC-0B08-14FC-CABDC00CDB14}"/>
          </ac:grpSpMkLst>
        </pc:grpChg>
        <pc:grpChg chg="add del mod">
          <ac:chgData name="Tyler Ince-Ingram" userId="1550ea03-eb3f-454c-baaa-467fc3908c06" providerId="ADAL" clId="{53DFE9FC-9BF8-464B-9899-1D2D8F4E3E26}" dt="2023-02-21T05:18:01.388" v="1754" actId="165"/>
          <ac:grpSpMkLst>
            <pc:docMk/>
            <pc:sldMk cId="404725792" sldId="383"/>
            <ac:grpSpMk id="208" creationId="{031DF741-E342-151E-D300-8E2718B90ECC}"/>
          </ac:grpSpMkLst>
        </pc:grpChg>
        <pc:grpChg chg="add mod">
          <ac:chgData name="Tyler Ince-Ingram" userId="1550ea03-eb3f-454c-baaa-467fc3908c06" providerId="ADAL" clId="{53DFE9FC-9BF8-464B-9899-1D2D8F4E3E26}" dt="2023-02-21T05:17:52.133" v="1753"/>
          <ac:grpSpMkLst>
            <pc:docMk/>
            <pc:sldMk cId="404725792" sldId="383"/>
            <ac:grpSpMk id="211" creationId="{6740CB27-E03E-3C32-EC0C-F4E07FE4F34F}"/>
          </ac:grpSpMkLst>
        </pc:grpChg>
        <pc:grpChg chg="add del mod">
          <ac:chgData name="Tyler Ince-Ingram" userId="1550ea03-eb3f-454c-baaa-467fc3908c06" providerId="ADAL" clId="{53DFE9FC-9BF8-464B-9899-1D2D8F4E3E26}" dt="2023-02-21T05:18:57.191" v="1761" actId="165"/>
          <ac:grpSpMkLst>
            <pc:docMk/>
            <pc:sldMk cId="404725792" sldId="383"/>
            <ac:grpSpMk id="214" creationId="{0CFA3B37-7D1E-4DB3-34C0-736CE0385E2B}"/>
          </ac:grpSpMkLst>
        </pc:grpChg>
        <pc:grpChg chg="mod topLvl">
          <ac:chgData name="Tyler Ince-Ingram" userId="1550ea03-eb3f-454c-baaa-467fc3908c06" providerId="ADAL" clId="{53DFE9FC-9BF8-464B-9899-1D2D8F4E3E26}" dt="2023-02-21T05:18:57.191" v="1761" actId="165"/>
          <ac:grpSpMkLst>
            <pc:docMk/>
            <pc:sldMk cId="404725792" sldId="383"/>
            <ac:grpSpMk id="216" creationId="{42D25198-817D-B858-17E6-F87CC91DBEED}"/>
          </ac:grpSpMkLst>
        </pc:grpChg>
        <pc:grpChg chg="mod">
          <ac:chgData name="Tyler Ince-Ingram" userId="1550ea03-eb3f-454c-baaa-467fc3908c06" providerId="ADAL" clId="{53DFE9FC-9BF8-464B-9899-1D2D8F4E3E26}" dt="2023-02-21T05:18:57.191" v="1761" actId="165"/>
          <ac:grpSpMkLst>
            <pc:docMk/>
            <pc:sldMk cId="404725792" sldId="383"/>
            <ac:grpSpMk id="217" creationId="{9B62E4B2-E7D3-943B-C026-6451D3181E64}"/>
          </ac:grpSpMkLst>
        </pc:grpChg>
        <pc:grpChg chg="mod">
          <ac:chgData name="Tyler Ince-Ingram" userId="1550ea03-eb3f-454c-baaa-467fc3908c06" providerId="ADAL" clId="{53DFE9FC-9BF8-464B-9899-1D2D8F4E3E26}" dt="2023-02-21T05:18:57.191" v="1761" actId="165"/>
          <ac:grpSpMkLst>
            <pc:docMk/>
            <pc:sldMk cId="404725792" sldId="383"/>
            <ac:grpSpMk id="218" creationId="{59CCCE94-F6C0-F944-D8DD-A835D03D5107}"/>
          </ac:grpSpMkLst>
        </pc:grpChg>
        <pc:grpChg chg="mod">
          <ac:chgData name="Tyler Ince-Ingram" userId="1550ea03-eb3f-454c-baaa-467fc3908c06" providerId="ADAL" clId="{53DFE9FC-9BF8-464B-9899-1D2D8F4E3E26}" dt="2023-02-21T05:18:57.191" v="1761" actId="165"/>
          <ac:grpSpMkLst>
            <pc:docMk/>
            <pc:sldMk cId="404725792" sldId="383"/>
            <ac:grpSpMk id="219" creationId="{8ECA9ECB-BE5B-2248-664D-97F4A3529A27}"/>
          </ac:grpSpMkLst>
        </pc:grpChg>
        <pc:grpChg chg="mod">
          <ac:chgData name="Tyler Ince-Ingram" userId="1550ea03-eb3f-454c-baaa-467fc3908c06" providerId="ADAL" clId="{53DFE9FC-9BF8-464B-9899-1D2D8F4E3E26}" dt="2023-02-21T05:18:57.191" v="1761" actId="165"/>
          <ac:grpSpMkLst>
            <pc:docMk/>
            <pc:sldMk cId="404725792" sldId="383"/>
            <ac:grpSpMk id="220" creationId="{6A67C706-FC7A-72D1-4BC3-7682C024CBF0}"/>
          </ac:grpSpMkLst>
        </pc:grpChg>
        <pc:grpChg chg="mod">
          <ac:chgData name="Tyler Ince-Ingram" userId="1550ea03-eb3f-454c-baaa-467fc3908c06" providerId="ADAL" clId="{53DFE9FC-9BF8-464B-9899-1D2D8F4E3E26}" dt="2023-02-21T05:18:57.191" v="1761" actId="165"/>
          <ac:grpSpMkLst>
            <pc:docMk/>
            <pc:sldMk cId="404725792" sldId="383"/>
            <ac:grpSpMk id="221" creationId="{9F724A98-654D-EF55-C132-B6CBD8233F44}"/>
          </ac:grpSpMkLst>
        </pc:grpChg>
        <pc:grpChg chg="mod">
          <ac:chgData name="Tyler Ince-Ingram" userId="1550ea03-eb3f-454c-baaa-467fc3908c06" providerId="ADAL" clId="{53DFE9FC-9BF8-464B-9899-1D2D8F4E3E26}" dt="2023-02-21T05:18:57.191" v="1761" actId="165"/>
          <ac:grpSpMkLst>
            <pc:docMk/>
            <pc:sldMk cId="404725792" sldId="383"/>
            <ac:grpSpMk id="222" creationId="{FED4BA4C-730C-6EF5-EC44-230FA55EEC47}"/>
          </ac:grpSpMkLst>
        </pc:grpChg>
        <pc:grpChg chg="mod">
          <ac:chgData name="Tyler Ince-Ingram" userId="1550ea03-eb3f-454c-baaa-467fc3908c06" providerId="ADAL" clId="{53DFE9FC-9BF8-464B-9899-1D2D8F4E3E26}" dt="2023-02-21T05:18:57.191" v="1761" actId="165"/>
          <ac:grpSpMkLst>
            <pc:docMk/>
            <pc:sldMk cId="404725792" sldId="383"/>
            <ac:grpSpMk id="225" creationId="{3695B240-9C7F-1476-6A0C-75B8839808F9}"/>
          </ac:grpSpMkLst>
        </pc:grpChg>
        <pc:grpChg chg="mod">
          <ac:chgData name="Tyler Ince-Ingram" userId="1550ea03-eb3f-454c-baaa-467fc3908c06" providerId="ADAL" clId="{53DFE9FC-9BF8-464B-9899-1D2D8F4E3E26}" dt="2023-02-21T05:18:57.191" v="1761" actId="165"/>
          <ac:grpSpMkLst>
            <pc:docMk/>
            <pc:sldMk cId="404725792" sldId="383"/>
            <ac:grpSpMk id="226" creationId="{7FE637C7-EAD9-C8D5-1052-131BB53E66F1}"/>
          </ac:grpSpMkLst>
        </pc:grpChg>
        <pc:grpChg chg="mod">
          <ac:chgData name="Tyler Ince-Ingram" userId="1550ea03-eb3f-454c-baaa-467fc3908c06" providerId="ADAL" clId="{53DFE9FC-9BF8-464B-9899-1D2D8F4E3E26}" dt="2023-02-21T05:18:57.191" v="1761" actId="165"/>
          <ac:grpSpMkLst>
            <pc:docMk/>
            <pc:sldMk cId="404725792" sldId="383"/>
            <ac:grpSpMk id="227" creationId="{FED58C0F-585F-58E5-2DF6-242C1454D21E}"/>
          </ac:grpSpMkLst>
        </pc:grpChg>
        <pc:grpChg chg="mod">
          <ac:chgData name="Tyler Ince-Ingram" userId="1550ea03-eb3f-454c-baaa-467fc3908c06" providerId="ADAL" clId="{53DFE9FC-9BF8-464B-9899-1D2D8F4E3E26}" dt="2023-02-21T05:18:57.191" v="1761" actId="165"/>
          <ac:grpSpMkLst>
            <pc:docMk/>
            <pc:sldMk cId="404725792" sldId="383"/>
            <ac:grpSpMk id="228" creationId="{BC275B71-9BE3-8F4F-DFBB-7681CA16237C}"/>
          </ac:grpSpMkLst>
        </pc:grpChg>
        <pc:grpChg chg="mod">
          <ac:chgData name="Tyler Ince-Ingram" userId="1550ea03-eb3f-454c-baaa-467fc3908c06" providerId="ADAL" clId="{53DFE9FC-9BF8-464B-9899-1D2D8F4E3E26}" dt="2023-02-21T05:18:57.191" v="1761" actId="165"/>
          <ac:grpSpMkLst>
            <pc:docMk/>
            <pc:sldMk cId="404725792" sldId="383"/>
            <ac:grpSpMk id="231" creationId="{C4993ED2-FC52-DB37-C763-40DDC2B7E51E}"/>
          </ac:grpSpMkLst>
        </pc:grpChg>
        <pc:grpChg chg="mod">
          <ac:chgData name="Tyler Ince-Ingram" userId="1550ea03-eb3f-454c-baaa-467fc3908c06" providerId="ADAL" clId="{53DFE9FC-9BF8-464B-9899-1D2D8F4E3E26}" dt="2023-02-21T05:18:57.191" v="1761" actId="165"/>
          <ac:grpSpMkLst>
            <pc:docMk/>
            <pc:sldMk cId="404725792" sldId="383"/>
            <ac:grpSpMk id="232" creationId="{3EF600EE-2DCE-8835-F071-FC0FAF87620E}"/>
          </ac:grpSpMkLst>
        </pc:grpChg>
        <pc:grpChg chg="mod">
          <ac:chgData name="Tyler Ince-Ingram" userId="1550ea03-eb3f-454c-baaa-467fc3908c06" providerId="ADAL" clId="{53DFE9FC-9BF8-464B-9899-1D2D8F4E3E26}" dt="2023-02-21T05:18:57.191" v="1761" actId="165"/>
          <ac:grpSpMkLst>
            <pc:docMk/>
            <pc:sldMk cId="404725792" sldId="383"/>
            <ac:grpSpMk id="233" creationId="{292AEFB9-26EA-6DFA-7EBD-C9D5D54D82DE}"/>
          </ac:grpSpMkLst>
        </pc:grpChg>
        <pc:graphicFrameChg chg="mod">
          <ac:chgData name="Tyler Ince-Ingram" userId="1550ea03-eb3f-454c-baaa-467fc3908c06" providerId="ADAL" clId="{53DFE9FC-9BF8-464B-9899-1D2D8F4E3E26}" dt="2023-02-28T20:27:20.831" v="1828" actId="5736"/>
          <ac:graphicFrameMkLst>
            <pc:docMk/>
            <pc:sldMk cId="404725792" sldId="383"/>
            <ac:graphicFrameMk id="3" creationId="{27FF06E8-5ABF-2FAB-0CF3-6D7F1193E83A}"/>
          </ac:graphicFrameMkLst>
        </pc:graphicFrameChg>
        <pc:picChg chg="mod topLvl">
          <ac:chgData name="Tyler Ince-Ingram" userId="1550ea03-eb3f-454c-baaa-467fc3908c06" providerId="ADAL" clId="{53DFE9FC-9BF8-464B-9899-1D2D8F4E3E26}" dt="2023-02-21T05:16:25.617" v="1741" actId="164"/>
          <ac:picMkLst>
            <pc:docMk/>
            <pc:sldMk cId="404725792" sldId="383"/>
            <ac:picMk id="77" creationId="{D3B77A64-32B1-C2ED-1AF0-DE131493D392}"/>
          </ac:picMkLst>
        </pc:picChg>
        <pc:picChg chg="mod topLvl">
          <ac:chgData name="Tyler Ince-Ingram" userId="1550ea03-eb3f-454c-baaa-467fc3908c06" providerId="ADAL" clId="{53DFE9FC-9BF8-464B-9899-1D2D8F4E3E26}" dt="2023-02-21T05:16:28.786" v="1742" actId="164"/>
          <ac:picMkLst>
            <pc:docMk/>
            <pc:sldMk cId="404725792" sldId="383"/>
            <ac:picMk id="78" creationId="{A1FA14EB-8897-908C-1C95-63D851B5DAAF}"/>
          </ac:picMkLst>
        </pc:picChg>
        <pc:picChg chg="mod">
          <ac:chgData name="Tyler Ince-Ingram" userId="1550ea03-eb3f-454c-baaa-467fc3908c06" providerId="ADAL" clId="{53DFE9FC-9BF8-464B-9899-1D2D8F4E3E26}" dt="2023-02-21T05:17:42.959" v="1747" actId="207"/>
          <ac:picMkLst>
            <pc:docMk/>
            <pc:sldMk cId="404725792" sldId="383"/>
            <ac:picMk id="162" creationId="{A82A70BD-C4C9-8546-99BE-2E607F17C9C3}"/>
          </ac:picMkLst>
        </pc:picChg>
        <pc:picChg chg="mod">
          <ac:chgData name="Tyler Ince-Ingram" userId="1550ea03-eb3f-454c-baaa-467fc3908c06" providerId="ADAL" clId="{53DFE9FC-9BF8-464B-9899-1D2D8F4E3E26}" dt="2023-02-21T05:16:49.930" v="1744"/>
          <ac:picMkLst>
            <pc:docMk/>
            <pc:sldMk cId="404725792" sldId="383"/>
            <ac:picMk id="165" creationId="{C765B1E6-C190-2AEA-A769-33E9B5A80AE4}"/>
          </ac:picMkLst>
        </pc:picChg>
        <pc:picChg chg="mod topLvl">
          <ac:chgData name="Tyler Ince-Ingram" userId="1550ea03-eb3f-454c-baaa-467fc3908c06" providerId="ADAL" clId="{53DFE9FC-9BF8-464B-9899-1D2D8F4E3E26}" dt="2023-02-21T05:18:01.388" v="1754" actId="165"/>
          <ac:picMkLst>
            <pc:docMk/>
            <pc:sldMk cId="404725792" sldId="383"/>
            <ac:picMk id="210" creationId="{E2A9D80B-A6A8-48F2-593B-BE67D41D9B0F}"/>
          </ac:picMkLst>
        </pc:picChg>
        <pc:picChg chg="mod">
          <ac:chgData name="Tyler Ince-Ingram" userId="1550ea03-eb3f-454c-baaa-467fc3908c06" providerId="ADAL" clId="{53DFE9FC-9BF8-464B-9899-1D2D8F4E3E26}" dt="2023-02-21T05:17:52.133" v="1753"/>
          <ac:picMkLst>
            <pc:docMk/>
            <pc:sldMk cId="404725792" sldId="383"/>
            <ac:picMk id="213" creationId="{3EBBDC93-48EF-B744-8678-8877C20E96E6}"/>
          </ac:picMkLst>
        </pc:picChg>
      </pc:sldChg>
      <pc:sldChg chg="addSp delSp modSp mod">
        <pc:chgData name="Tyler Ince-Ingram" userId="1550ea03-eb3f-454c-baaa-467fc3908c06" providerId="ADAL" clId="{53DFE9FC-9BF8-464B-9899-1D2D8F4E3E26}" dt="2023-02-20T19:02:01.082" v="750"/>
        <pc:sldMkLst>
          <pc:docMk/>
          <pc:sldMk cId="3386595943" sldId="384"/>
        </pc:sldMkLst>
        <pc:spChg chg="del">
          <ac:chgData name="Tyler Ince-Ingram" userId="1550ea03-eb3f-454c-baaa-467fc3908c06" providerId="ADAL" clId="{53DFE9FC-9BF8-464B-9899-1D2D8F4E3E26}" dt="2023-02-20T19:02:00.367" v="749" actId="478"/>
          <ac:spMkLst>
            <pc:docMk/>
            <pc:sldMk cId="3386595943" sldId="384"/>
            <ac:spMk id="6" creationId="{E5B8412E-1984-0A16-D7EC-412D9EBC6347}"/>
          </ac:spMkLst>
        </pc:spChg>
        <pc:spChg chg="add mod">
          <ac:chgData name="Tyler Ince-Ingram" userId="1550ea03-eb3f-454c-baaa-467fc3908c06" providerId="ADAL" clId="{53DFE9FC-9BF8-464B-9899-1D2D8F4E3E26}" dt="2023-02-20T19:02:01.082" v="750"/>
          <ac:spMkLst>
            <pc:docMk/>
            <pc:sldMk cId="3386595943" sldId="384"/>
            <ac:spMk id="14" creationId="{6016A346-2A8C-8DD6-1555-4991D4F8D485}"/>
          </ac:spMkLst>
        </pc:spChg>
      </pc:sldChg>
      <pc:sldChg chg="addSp delSp modSp mod modTransition">
        <pc:chgData name="Tyler Ince-Ingram" userId="1550ea03-eb3f-454c-baaa-467fc3908c06" providerId="ADAL" clId="{53DFE9FC-9BF8-464B-9899-1D2D8F4E3E26}" dt="2023-02-21T05:24:26.972" v="1782"/>
        <pc:sldMkLst>
          <pc:docMk/>
          <pc:sldMk cId="140433370" sldId="385"/>
        </pc:sldMkLst>
        <pc:spChg chg="add mod">
          <ac:chgData name="Tyler Ince-Ingram" userId="1550ea03-eb3f-454c-baaa-467fc3908c06" providerId="ADAL" clId="{53DFE9FC-9BF8-464B-9899-1D2D8F4E3E26}" dt="2023-02-20T19:02:18.921" v="754"/>
          <ac:spMkLst>
            <pc:docMk/>
            <pc:sldMk cId="140433370" sldId="385"/>
            <ac:spMk id="51" creationId="{BE4F81C9-BA94-C9EF-F099-F8F0E3C3E7FD}"/>
          </ac:spMkLst>
        </pc:spChg>
        <pc:spChg chg="del">
          <ac:chgData name="Tyler Ince-Ingram" userId="1550ea03-eb3f-454c-baaa-467fc3908c06" providerId="ADAL" clId="{53DFE9FC-9BF8-464B-9899-1D2D8F4E3E26}" dt="2023-02-20T19:02:18.315" v="753" actId="478"/>
          <ac:spMkLst>
            <pc:docMk/>
            <pc:sldMk cId="140433370" sldId="385"/>
            <ac:spMk id="52" creationId="{D310364F-DFE2-CA55-1583-0DC2FE9A2B4D}"/>
          </ac:spMkLst>
        </pc:spChg>
      </pc:sldChg>
      <pc:sldChg chg="addSp delSp modSp mod modAnim">
        <pc:chgData name="Tyler Ince-Ingram" userId="1550ea03-eb3f-454c-baaa-467fc3908c06" providerId="ADAL" clId="{53DFE9FC-9BF8-464B-9899-1D2D8F4E3E26}" dt="2023-02-21T05:33:00.475" v="1827"/>
        <pc:sldMkLst>
          <pc:docMk/>
          <pc:sldMk cId="3361663127" sldId="386"/>
        </pc:sldMkLst>
        <pc:spChg chg="add mod">
          <ac:chgData name="Tyler Ince-Ingram" userId="1550ea03-eb3f-454c-baaa-467fc3908c06" providerId="ADAL" clId="{53DFE9FC-9BF8-464B-9899-1D2D8F4E3E26}" dt="2023-02-20T19:02:24.099" v="756"/>
          <ac:spMkLst>
            <pc:docMk/>
            <pc:sldMk cId="3361663127" sldId="386"/>
            <ac:spMk id="51" creationId="{B11A0478-5CE6-D82F-C14D-50BD7669B08A}"/>
          </ac:spMkLst>
        </pc:spChg>
        <pc:spChg chg="del">
          <ac:chgData name="Tyler Ince-Ingram" userId="1550ea03-eb3f-454c-baaa-467fc3908c06" providerId="ADAL" clId="{53DFE9FC-9BF8-464B-9899-1D2D8F4E3E26}" dt="2023-02-20T19:02:23.507" v="755" actId="478"/>
          <ac:spMkLst>
            <pc:docMk/>
            <pc:sldMk cId="3361663127" sldId="386"/>
            <ac:spMk id="52" creationId="{94A682E7-A3A2-7DD3-11AC-60A8AC51BF23}"/>
          </ac:spMkLst>
        </pc:spChg>
        <pc:grpChg chg="mod">
          <ac:chgData name="Tyler Ince-Ingram" userId="1550ea03-eb3f-454c-baaa-467fc3908c06" providerId="ADAL" clId="{53DFE9FC-9BF8-464B-9899-1D2D8F4E3E26}" dt="2023-02-21T05:32:08.066" v="1816" actId="14100"/>
          <ac:grpSpMkLst>
            <pc:docMk/>
            <pc:sldMk cId="3361663127" sldId="386"/>
            <ac:grpSpMk id="2" creationId="{7B0B792C-652F-47A1-FD08-40577D25550E}"/>
          </ac:grpSpMkLst>
        </pc:grpChg>
        <pc:grpChg chg="mod">
          <ac:chgData name="Tyler Ince-Ingram" userId="1550ea03-eb3f-454c-baaa-467fc3908c06" providerId="ADAL" clId="{53DFE9FC-9BF8-464B-9899-1D2D8F4E3E26}" dt="2023-02-21T05:31:59.489" v="1814" actId="1076"/>
          <ac:grpSpMkLst>
            <pc:docMk/>
            <pc:sldMk cId="3361663127" sldId="386"/>
            <ac:grpSpMk id="12" creationId="{B092B1AF-43C8-AF0E-B2FD-92EB4084D989}"/>
          </ac:grpSpMkLst>
        </pc:grpChg>
      </pc:sldChg>
      <pc:sldChg chg="addSp delSp modSp mod ord delAnim modAnim">
        <pc:chgData name="Tyler Ince-Ingram" userId="1550ea03-eb3f-454c-baaa-467fc3908c06" providerId="ADAL" clId="{53DFE9FC-9BF8-464B-9899-1D2D8F4E3E26}" dt="2023-02-21T04:31:43.199" v="1675"/>
        <pc:sldMkLst>
          <pc:docMk/>
          <pc:sldMk cId="1380873024" sldId="393"/>
        </pc:sldMkLst>
        <pc:spChg chg="del">
          <ac:chgData name="Tyler Ince-Ingram" userId="1550ea03-eb3f-454c-baaa-467fc3908c06" providerId="ADAL" clId="{53DFE9FC-9BF8-464B-9899-1D2D8F4E3E26}" dt="2023-02-20T19:02:42.863" v="771" actId="478"/>
          <ac:spMkLst>
            <pc:docMk/>
            <pc:sldMk cId="1380873024" sldId="393"/>
            <ac:spMk id="2" creationId="{CEF08B44-8FE0-E768-ECA3-249831620E00}"/>
          </ac:spMkLst>
        </pc:spChg>
        <pc:spChg chg="del">
          <ac:chgData name="Tyler Ince-Ingram" userId="1550ea03-eb3f-454c-baaa-467fc3908c06" providerId="ADAL" clId="{53DFE9FC-9BF8-464B-9899-1D2D8F4E3E26}" dt="2023-02-20T01:28:00.354" v="640" actId="478"/>
          <ac:spMkLst>
            <pc:docMk/>
            <pc:sldMk cId="1380873024" sldId="393"/>
            <ac:spMk id="6" creationId="{BA2FBABC-0EE9-594F-0A93-906B039FC4C5}"/>
          </ac:spMkLst>
        </pc:spChg>
        <pc:spChg chg="del">
          <ac:chgData name="Tyler Ince-Ingram" userId="1550ea03-eb3f-454c-baaa-467fc3908c06" providerId="ADAL" clId="{53DFE9FC-9BF8-464B-9899-1D2D8F4E3E26}" dt="2023-02-20T01:28:11.815" v="645" actId="478"/>
          <ac:spMkLst>
            <pc:docMk/>
            <pc:sldMk cId="1380873024" sldId="393"/>
            <ac:spMk id="7" creationId="{D6247C5E-73F8-7C18-F44F-934C2DC72EA7}"/>
          </ac:spMkLst>
        </pc:spChg>
        <pc:spChg chg="del">
          <ac:chgData name="Tyler Ince-Ingram" userId="1550ea03-eb3f-454c-baaa-467fc3908c06" providerId="ADAL" clId="{53DFE9FC-9BF8-464B-9899-1D2D8F4E3E26}" dt="2023-02-20T01:28:13.417" v="646" actId="478"/>
          <ac:spMkLst>
            <pc:docMk/>
            <pc:sldMk cId="1380873024" sldId="393"/>
            <ac:spMk id="10" creationId="{128850B8-EAD4-36D2-2767-7ECFA9EEFE66}"/>
          </ac:spMkLst>
        </pc:spChg>
        <pc:spChg chg="add mod">
          <ac:chgData name="Tyler Ince-Ingram" userId="1550ea03-eb3f-454c-baaa-467fc3908c06" providerId="ADAL" clId="{53DFE9FC-9BF8-464B-9899-1D2D8F4E3E26}" dt="2023-02-20T19:02:43.104" v="772"/>
          <ac:spMkLst>
            <pc:docMk/>
            <pc:sldMk cId="1380873024" sldId="393"/>
            <ac:spMk id="11" creationId="{5E28E324-63C6-FC76-AE74-2FE0CC00D026}"/>
          </ac:spMkLst>
        </pc:spChg>
        <pc:spChg chg="del">
          <ac:chgData name="Tyler Ince-Ingram" userId="1550ea03-eb3f-454c-baaa-467fc3908c06" providerId="ADAL" clId="{53DFE9FC-9BF8-464B-9899-1D2D8F4E3E26}" dt="2023-02-20T01:27:54.925" v="638" actId="478"/>
          <ac:spMkLst>
            <pc:docMk/>
            <pc:sldMk cId="1380873024" sldId="393"/>
            <ac:spMk id="11" creationId="{A3874236-C4D2-3A35-7EB0-F39760BC81B7}"/>
          </ac:spMkLst>
        </pc:spChg>
        <pc:spChg chg="del">
          <ac:chgData name="Tyler Ince-Ingram" userId="1550ea03-eb3f-454c-baaa-467fc3908c06" providerId="ADAL" clId="{53DFE9FC-9BF8-464B-9899-1D2D8F4E3E26}" dt="2023-02-20T01:27:58.385" v="639" actId="478"/>
          <ac:spMkLst>
            <pc:docMk/>
            <pc:sldMk cId="1380873024" sldId="393"/>
            <ac:spMk id="13" creationId="{A5078CFB-267B-168A-F391-0CF8B9F37199}"/>
          </ac:spMkLst>
        </pc:spChg>
        <pc:spChg chg="del">
          <ac:chgData name="Tyler Ince-Ingram" userId="1550ea03-eb3f-454c-baaa-467fc3908c06" providerId="ADAL" clId="{53DFE9FC-9BF8-464B-9899-1D2D8F4E3E26}" dt="2023-02-20T01:28:07.728" v="643" actId="478"/>
          <ac:spMkLst>
            <pc:docMk/>
            <pc:sldMk cId="1380873024" sldId="393"/>
            <ac:spMk id="14" creationId="{9423AF7B-DC75-E58A-8106-EC84DC6BAEB7}"/>
          </ac:spMkLst>
        </pc:spChg>
        <pc:spChg chg="del">
          <ac:chgData name="Tyler Ince-Ingram" userId="1550ea03-eb3f-454c-baaa-467fc3908c06" providerId="ADAL" clId="{53DFE9FC-9BF8-464B-9899-1D2D8F4E3E26}" dt="2023-02-20T01:28:10.130" v="644" actId="478"/>
          <ac:spMkLst>
            <pc:docMk/>
            <pc:sldMk cId="1380873024" sldId="393"/>
            <ac:spMk id="15" creationId="{9227164C-FCCB-36F2-8D4F-C75DABB971FA}"/>
          </ac:spMkLst>
        </pc:spChg>
        <pc:spChg chg="del">
          <ac:chgData name="Tyler Ince-Ingram" userId="1550ea03-eb3f-454c-baaa-467fc3908c06" providerId="ADAL" clId="{53DFE9FC-9BF8-464B-9899-1D2D8F4E3E26}" dt="2023-02-20T01:28:02.160" v="641" actId="478"/>
          <ac:spMkLst>
            <pc:docMk/>
            <pc:sldMk cId="1380873024" sldId="393"/>
            <ac:spMk id="16" creationId="{DA456669-1AD0-6E01-5566-B37FADA75A16}"/>
          </ac:spMkLst>
        </pc:spChg>
        <pc:spChg chg="del">
          <ac:chgData name="Tyler Ince-Ingram" userId="1550ea03-eb3f-454c-baaa-467fc3908c06" providerId="ADAL" clId="{53DFE9FC-9BF8-464B-9899-1D2D8F4E3E26}" dt="2023-02-20T01:28:05.169" v="642" actId="478"/>
          <ac:spMkLst>
            <pc:docMk/>
            <pc:sldMk cId="1380873024" sldId="393"/>
            <ac:spMk id="17" creationId="{73D0ECD6-3F18-AA7B-642B-7F526E8C40AF}"/>
          </ac:spMkLst>
        </pc:spChg>
      </pc:sldChg>
      <pc:sldChg chg="addSp delSp modSp mod">
        <pc:chgData name="Tyler Ince-Ingram" userId="1550ea03-eb3f-454c-baaa-467fc3908c06" providerId="ADAL" clId="{53DFE9FC-9BF8-464B-9899-1D2D8F4E3E26}" dt="2023-02-21T05:14:31.566" v="1729"/>
        <pc:sldMkLst>
          <pc:docMk/>
          <pc:sldMk cId="687008484" sldId="394"/>
        </pc:sldMkLst>
        <pc:spChg chg="del">
          <ac:chgData name="Tyler Ince-Ingram" userId="1550ea03-eb3f-454c-baaa-467fc3908c06" providerId="ADAL" clId="{53DFE9FC-9BF8-464B-9899-1D2D8F4E3E26}" dt="2023-02-20T19:02:46.556" v="773" actId="478"/>
          <ac:spMkLst>
            <pc:docMk/>
            <pc:sldMk cId="687008484" sldId="394"/>
            <ac:spMk id="2" creationId="{E7D9981B-0A87-8015-AD09-6456509C7832}"/>
          </ac:spMkLst>
        </pc:spChg>
        <pc:spChg chg="mod">
          <ac:chgData name="Tyler Ince-Ingram" userId="1550ea03-eb3f-454c-baaa-467fc3908c06" providerId="ADAL" clId="{53DFE9FC-9BF8-464B-9899-1D2D8F4E3E26}" dt="2023-02-21T05:14:31.566" v="1729"/>
          <ac:spMkLst>
            <pc:docMk/>
            <pc:sldMk cId="687008484" sldId="394"/>
            <ac:spMk id="8" creationId="{3432FE3E-90A3-2012-ED00-E30C50686DA0}"/>
          </ac:spMkLst>
        </pc:spChg>
        <pc:spChg chg="add mod">
          <ac:chgData name="Tyler Ince-Ingram" userId="1550ea03-eb3f-454c-baaa-467fc3908c06" providerId="ADAL" clId="{53DFE9FC-9BF8-464B-9899-1D2D8F4E3E26}" dt="2023-02-20T19:02:46.958" v="774"/>
          <ac:spMkLst>
            <pc:docMk/>
            <pc:sldMk cId="687008484" sldId="394"/>
            <ac:spMk id="10" creationId="{73101167-94F6-3D0F-918D-7BFCDCD9EC75}"/>
          </ac:spMkLst>
        </pc:spChg>
        <pc:spChg chg="del">
          <ac:chgData name="Tyler Ince-Ingram" userId="1550ea03-eb3f-454c-baaa-467fc3908c06" providerId="ADAL" clId="{53DFE9FC-9BF8-464B-9899-1D2D8F4E3E26}" dt="2023-02-21T05:13:22.766" v="1718" actId="478"/>
          <ac:spMkLst>
            <pc:docMk/>
            <pc:sldMk cId="687008484" sldId="394"/>
            <ac:spMk id="15" creationId="{034ADADE-BFDB-67A4-DC9F-10FD189E62E6}"/>
          </ac:spMkLst>
        </pc:spChg>
        <pc:spChg chg="mod">
          <ac:chgData name="Tyler Ince-Ingram" userId="1550ea03-eb3f-454c-baaa-467fc3908c06" providerId="ADAL" clId="{53DFE9FC-9BF8-464B-9899-1D2D8F4E3E26}" dt="2023-02-21T05:14:31.566" v="1729"/>
          <ac:spMkLst>
            <pc:docMk/>
            <pc:sldMk cId="687008484" sldId="394"/>
            <ac:spMk id="109" creationId="{28FA2C78-E9F7-8E25-7F45-82E2376E55CC}"/>
          </ac:spMkLst>
        </pc:spChg>
        <pc:spChg chg="mod">
          <ac:chgData name="Tyler Ince-Ingram" userId="1550ea03-eb3f-454c-baaa-467fc3908c06" providerId="ADAL" clId="{53DFE9FC-9BF8-464B-9899-1D2D8F4E3E26}" dt="2023-02-21T05:14:31.566" v="1729"/>
          <ac:spMkLst>
            <pc:docMk/>
            <pc:sldMk cId="687008484" sldId="394"/>
            <ac:spMk id="112" creationId="{175FA51C-D09B-09A7-F576-1AA0504D403A}"/>
          </ac:spMkLst>
        </pc:spChg>
        <pc:spChg chg="mod">
          <ac:chgData name="Tyler Ince-Ingram" userId="1550ea03-eb3f-454c-baaa-467fc3908c06" providerId="ADAL" clId="{53DFE9FC-9BF8-464B-9899-1D2D8F4E3E26}" dt="2023-02-21T05:14:31.566" v="1729"/>
          <ac:spMkLst>
            <pc:docMk/>
            <pc:sldMk cId="687008484" sldId="394"/>
            <ac:spMk id="120" creationId="{6B04005A-F184-00DA-889A-58DA9D162006}"/>
          </ac:spMkLst>
        </pc:spChg>
        <pc:spChg chg="mod">
          <ac:chgData name="Tyler Ince-Ingram" userId="1550ea03-eb3f-454c-baaa-467fc3908c06" providerId="ADAL" clId="{53DFE9FC-9BF8-464B-9899-1D2D8F4E3E26}" dt="2023-02-21T05:14:31.566" v="1729"/>
          <ac:spMkLst>
            <pc:docMk/>
            <pc:sldMk cId="687008484" sldId="394"/>
            <ac:spMk id="121" creationId="{1C298C1C-48A6-7369-D82E-5F3725756F2D}"/>
          </ac:spMkLst>
        </pc:spChg>
        <pc:spChg chg="mod">
          <ac:chgData name="Tyler Ince-Ingram" userId="1550ea03-eb3f-454c-baaa-467fc3908c06" providerId="ADAL" clId="{53DFE9FC-9BF8-464B-9899-1D2D8F4E3E26}" dt="2023-02-21T05:14:31.566" v="1729"/>
          <ac:spMkLst>
            <pc:docMk/>
            <pc:sldMk cId="687008484" sldId="394"/>
            <ac:spMk id="126" creationId="{F4C19C2D-F16B-56EC-2CE2-2F5C9D5ABF8D}"/>
          </ac:spMkLst>
        </pc:spChg>
        <pc:spChg chg="mod">
          <ac:chgData name="Tyler Ince-Ingram" userId="1550ea03-eb3f-454c-baaa-467fc3908c06" providerId="ADAL" clId="{53DFE9FC-9BF8-464B-9899-1D2D8F4E3E26}" dt="2023-02-21T05:14:31.566" v="1729"/>
          <ac:spMkLst>
            <pc:docMk/>
            <pc:sldMk cId="687008484" sldId="394"/>
            <ac:spMk id="127" creationId="{F7C98F4F-6A67-E4F4-A367-BAA37712D914}"/>
          </ac:spMkLst>
        </pc:spChg>
        <pc:spChg chg="mod">
          <ac:chgData name="Tyler Ince-Ingram" userId="1550ea03-eb3f-454c-baaa-467fc3908c06" providerId="ADAL" clId="{53DFE9FC-9BF8-464B-9899-1D2D8F4E3E26}" dt="2023-02-21T05:14:31.566" v="1729"/>
          <ac:spMkLst>
            <pc:docMk/>
            <pc:sldMk cId="687008484" sldId="394"/>
            <ac:spMk id="131" creationId="{F95C0589-BDF9-1947-8B44-CE8D4D87F04D}"/>
          </ac:spMkLst>
        </pc:spChg>
        <pc:spChg chg="mod">
          <ac:chgData name="Tyler Ince-Ingram" userId="1550ea03-eb3f-454c-baaa-467fc3908c06" providerId="ADAL" clId="{53DFE9FC-9BF8-464B-9899-1D2D8F4E3E26}" dt="2023-02-21T05:14:31.566" v="1729"/>
          <ac:spMkLst>
            <pc:docMk/>
            <pc:sldMk cId="687008484" sldId="394"/>
            <ac:spMk id="132" creationId="{ABB1C49C-FFC6-0BD1-D39A-6834FB715EB9}"/>
          </ac:spMkLst>
        </pc:spChg>
        <pc:spChg chg="mod">
          <ac:chgData name="Tyler Ince-Ingram" userId="1550ea03-eb3f-454c-baaa-467fc3908c06" providerId="ADAL" clId="{53DFE9FC-9BF8-464B-9899-1D2D8F4E3E26}" dt="2023-02-21T05:14:31.566" v="1729"/>
          <ac:spMkLst>
            <pc:docMk/>
            <pc:sldMk cId="687008484" sldId="394"/>
            <ac:spMk id="133" creationId="{E4440B67-BEE9-60B3-2ED9-EBD8CF691369}"/>
          </ac:spMkLst>
        </pc:spChg>
        <pc:spChg chg="mod">
          <ac:chgData name="Tyler Ince-Ingram" userId="1550ea03-eb3f-454c-baaa-467fc3908c06" providerId="ADAL" clId="{53DFE9FC-9BF8-464B-9899-1D2D8F4E3E26}" dt="2023-02-21T05:14:31.566" v="1729"/>
          <ac:spMkLst>
            <pc:docMk/>
            <pc:sldMk cId="687008484" sldId="394"/>
            <ac:spMk id="134" creationId="{7FFFEF85-553A-9014-4C77-FDE577D6698E}"/>
          </ac:spMkLst>
        </pc:spChg>
        <pc:spChg chg="mod">
          <ac:chgData name="Tyler Ince-Ingram" userId="1550ea03-eb3f-454c-baaa-467fc3908c06" providerId="ADAL" clId="{53DFE9FC-9BF8-464B-9899-1D2D8F4E3E26}" dt="2023-02-21T05:14:31.566" v="1729"/>
          <ac:spMkLst>
            <pc:docMk/>
            <pc:sldMk cId="687008484" sldId="394"/>
            <ac:spMk id="135" creationId="{2E2FBC32-9BA7-19EC-AFD4-7A29967C24B0}"/>
          </ac:spMkLst>
        </pc:spChg>
        <pc:spChg chg="mod">
          <ac:chgData name="Tyler Ince-Ingram" userId="1550ea03-eb3f-454c-baaa-467fc3908c06" providerId="ADAL" clId="{53DFE9FC-9BF8-464B-9899-1D2D8F4E3E26}" dt="2023-02-21T05:14:31.566" v="1729"/>
          <ac:spMkLst>
            <pc:docMk/>
            <pc:sldMk cId="687008484" sldId="394"/>
            <ac:spMk id="136" creationId="{07727DA8-A9EC-BB17-5D17-1DD02CD3A7D1}"/>
          </ac:spMkLst>
        </pc:spChg>
        <pc:spChg chg="mod">
          <ac:chgData name="Tyler Ince-Ingram" userId="1550ea03-eb3f-454c-baaa-467fc3908c06" providerId="ADAL" clId="{53DFE9FC-9BF8-464B-9899-1D2D8F4E3E26}" dt="2023-02-21T05:14:31.566" v="1729"/>
          <ac:spMkLst>
            <pc:docMk/>
            <pc:sldMk cId="687008484" sldId="394"/>
            <ac:spMk id="137" creationId="{20029F37-1475-8328-463C-2F59D99370A8}"/>
          </ac:spMkLst>
        </pc:spChg>
        <pc:spChg chg="mod">
          <ac:chgData name="Tyler Ince-Ingram" userId="1550ea03-eb3f-454c-baaa-467fc3908c06" providerId="ADAL" clId="{53DFE9FC-9BF8-464B-9899-1D2D8F4E3E26}" dt="2023-02-21T05:14:31.566" v="1729"/>
          <ac:spMkLst>
            <pc:docMk/>
            <pc:sldMk cId="687008484" sldId="394"/>
            <ac:spMk id="138" creationId="{D7E0AFBF-7D72-F23B-6390-92D97EB1B071}"/>
          </ac:spMkLst>
        </pc:spChg>
        <pc:spChg chg="mod">
          <ac:chgData name="Tyler Ince-Ingram" userId="1550ea03-eb3f-454c-baaa-467fc3908c06" providerId="ADAL" clId="{53DFE9FC-9BF8-464B-9899-1D2D8F4E3E26}" dt="2023-02-21T05:14:31.566" v="1729"/>
          <ac:spMkLst>
            <pc:docMk/>
            <pc:sldMk cId="687008484" sldId="394"/>
            <ac:spMk id="139" creationId="{9A1E08CB-F1B3-4757-BB94-6CAE21F9F561}"/>
          </ac:spMkLst>
        </pc:spChg>
        <pc:spChg chg="mod">
          <ac:chgData name="Tyler Ince-Ingram" userId="1550ea03-eb3f-454c-baaa-467fc3908c06" providerId="ADAL" clId="{53DFE9FC-9BF8-464B-9899-1D2D8F4E3E26}" dt="2023-02-21T05:14:31.566" v="1729"/>
          <ac:spMkLst>
            <pc:docMk/>
            <pc:sldMk cId="687008484" sldId="394"/>
            <ac:spMk id="140" creationId="{6D7A5B9C-C9A5-6B57-C83F-25515282C768}"/>
          </ac:spMkLst>
        </pc:spChg>
        <pc:spChg chg="mod">
          <ac:chgData name="Tyler Ince-Ingram" userId="1550ea03-eb3f-454c-baaa-467fc3908c06" providerId="ADAL" clId="{53DFE9FC-9BF8-464B-9899-1D2D8F4E3E26}" dt="2023-02-21T05:14:31.566" v="1729"/>
          <ac:spMkLst>
            <pc:docMk/>
            <pc:sldMk cId="687008484" sldId="394"/>
            <ac:spMk id="141" creationId="{07650B7D-8D78-462B-1296-919F14A445A0}"/>
          </ac:spMkLst>
        </pc:spChg>
        <pc:spChg chg="mod">
          <ac:chgData name="Tyler Ince-Ingram" userId="1550ea03-eb3f-454c-baaa-467fc3908c06" providerId="ADAL" clId="{53DFE9FC-9BF8-464B-9899-1D2D8F4E3E26}" dt="2023-02-21T05:14:31.566" v="1729"/>
          <ac:spMkLst>
            <pc:docMk/>
            <pc:sldMk cId="687008484" sldId="394"/>
            <ac:spMk id="142" creationId="{E33BD45E-E088-6DE3-5C18-7682F68E45FA}"/>
          </ac:spMkLst>
        </pc:spChg>
        <pc:spChg chg="mod">
          <ac:chgData name="Tyler Ince-Ingram" userId="1550ea03-eb3f-454c-baaa-467fc3908c06" providerId="ADAL" clId="{53DFE9FC-9BF8-464B-9899-1D2D8F4E3E26}" dt="2023-02-21T05:14:31.566" v="1729"/>
          <ac:spMkLst>
            <pc:docMk/>
            <pc:sldMk cId="687008484" sldId="394"/>
            <ac:spMk id="143" creationId="{0552796A-0C1D-26D0-AC91-2FDF8F5EEF53}"/>
          </ac:spMkLst>
        </pc:spChg>
        <pc:spChg chg="mod">
          <ac:chgData name="Tyler Ince-Ingram" userId="1550ea03-eb3f-454c-baaa-467fc3908c06" providerId="ADAL" clId="{53DFE9FC-9BF8-464B-9899-1D2D8F4E3E26}" dt="2023-02-21T05:14:31.566" v="1729"/>
          <ac:spMkLst>
            <pc:docMk/>
            <pc:sldMk cId="687008484" sldId="394"/>
            <ac:spMk id="144" creationId="{F4B09D83-2765-A14D-F1E3-AA0C72EEE375}"/>
          </ac:spMkLst>
        </pc:spChg>
        <pc:spChg chg="mod">
          <ac:chgData name="Tyler Ince-Ingram" userId="1550ea03-eb3f-454c-baaa-467fc3908c06" providerId="ADAL" clId="{53DFE9FC-9BF8-464B-9899-1D2D8F4E3E26}" dt="2023-02-21T05:14:31.566" v="1729"/>
          <ac:spMkLst>
            <pc:docMk/>
            <pc:sldMk cId="687008484" sldId="394"/>
            <ac:spMk id="145" creationId="{704C19DB-7C37-E458-0CB7-06236E12D421}"/>
          </ac:spMkLst>
        </pc:spChg>
        <pc:spChg chg="mod">
          <ac:chgData name="Tyler Ince-Ingram" userId="1550ea03-eb3f-454c-baaa-467fc3908c06" providerId="ADAL" clId="{53DFE9FC-9BF8-464B-9899-1D2D8F4E3E26}" dt="2023-02-21T05:14:31.566" v="1729"/>
          <ac:spMkLst>
            <pc:docMk/>
            <pc:sldMk cId="687008484" sldId="394"/>
            <ac:spMk id="146" creationId="{C4A28D07-69B5-7D6F-0222-A99E7DC657DA}"/>
          </ac:spMkLst>
        </pc:spChg>
        <pc:spChg chg="mod">
          <ac:chgData name="Tyler Ince-Ingram" userId="1550ea03-eb3f-454c-baaa-467fc3908c06" providerId="ADAL" clId="{53DFE9FC-9BF8-464B-9899-1D2D8F4E3E26}" dt="2023-02-21T05:14:31.566" v="1729"/>
          <ac:spMkLst>
            <pc:docMk/>
            <pc:sldMk cId="687008484" sldId="394"/>
            <ac:spMk id="147" creationId="{C6DD6A14-13EB-2DD3-D731-5EF684D10EA5}"/>
          </ac:spMkLst>
        </pc:spChg>
        <pc:spChg chg="mod">
          <ac:chgData name="Tyler Ince-Ingram" userId="1550ea03-eb3f-454c-baaa-467fc3908c06" providerId="ADAL" clId="{53DFE9FC-9BF8-464B-9899-1D2D8F4E3E26}" dt="2023-02-21T05:14:31.566" v="1729"/>
          <ac:spMkLst>
            <pc:docMk/>
            <pc:sldMk cId="687008484" sldId="394"/>
            <ac:spMk id="148" creationId="{E478A0C0-137E-034E-B86C-AA6CFF58D214}"/>
          </ac:spMkLst>
        </pc:spChg>
        <pc:spChg chg="mod">
          <ac:chgData name="Tyler Ince-Ingram" userId="1550ea03-eb3f-454c-baaa-467fc3908c06" providerId="ADAL" clId="{53DFE9FC-9BF8-464B-9899-1D2D8F4E3E26}" dt="2023-02-21T05:14:31.566" v="1729"/>
          <ac:spMkLst>
            <pc:docMk/>
            <pc:sldMk cId="687008484" sldId="394"/>
            <ac:spMk id="149" creationId="{996C62CE-A552-0E49-1CFF-4A920DFA3C68}"/>
          </ac:spMkLst>
        </pc:spChg>
        <pc:spChg chg="mod">
          <ac:chgData name="Tyler Ince-Ingram" userId="1550ea03-eb3f-454c-baaa-467fc3908c06" providerId="ADAL" clId="{53DFE9FC-9BF8-464B-9899-1D2D8F4E3E26}" dt="2023-02-21T05:14:31.566" v="1729"/>
          <ac:spMkLst>
            <pc:docMk/>
            <pc:sldMk cId="687008484" sldId="394"/>
            <ac:spMk id="150" creationId="{70FE5CEE-D3AF-F732-EB18-FD29D97FB901}"/>
          </ac:spMkLst>
        </pc:spChg>
        <pc:spChg chg="mod">
          <ac:chgData name="Tyler Ince-Ingram" userId="1550ea03-eb3f-454c-baaa-467fc3908c06" providerId="ADAL" clId="{53DFE9FC-9BF8-464B-9899-1D2D8F4E3E26}" dt="2023-02-21T05:14:31.566" v="1729"/>
          <ac:spMkLst>
            <pc:docMk/>
            <pc:sldMk cId="687008484" sldId="394"/>
            <ac:spMk id="151" creationId="{34412152-1333-089D-D3B0-961E48519E1D}"/>
          </ac:spMkLst>
        </pc:spChg>
        <pc:spChg chg="mod">
          <ac:chgData name="Tyler Ince-Ingram" userId="1550ea03-eb3f-454c-baaa-467fc3908c06" providerId="ADAL" clId="{53DFE9FC-9BF8-464B-9899-1D2D8F4E3E26}" dt="2023-02-21T05:14:31.566" v="1729"/>
          <ac:spMkLst>
            <pc:docMk/>
            <pc:sldMk cId="687008484" sldId="394"/>
            <ac:spMk id="152" creationId="{909DA060-2516-FC68-D6F5-27C110E25148}"/>
          </ac:spMkLst>
        </pc:spChg>
        <pc:grpChg chg="add mod">
          <ac:chgData name="Tyler Ince-Ingram" userId="1550ea03-eb3f-454c-baaa-467fc3908c06" providerId="ADAL" clId="{53DFE9FC-9BF8-464B-9899-1D2D8F4E3E26}" dt="2023-02-21T05:14:31.566" v="1729"/>
          <ac:grpSpMkLst>
            <pc:docMk/>
            <pc:sldMk cId="687008484" sldId="394"/>
            <ac:grpSpMk id="3" creationId="{118D36BA-9987-FBA3-975A-09BE35B2F623}"/>
          </ac:grpSpMkLst>
        </pc:grpChg>
        <pc:grpChg chg="del">
          <ac:chgData name="Tyler Ince-Ingram" userId="1550ea03-eb3f-454c-baaa-467fc3908c06" providerId="ADAL" clId="{53DFE9FC-9BF8-464B-9899-1D2D8F4E3E26}" dt="2023-02-21T05:14:30.815" v="1728" actId="478"/>
          <ac:grpSpMkLst>
            <pc:docMk/>
            <pc:sldMk cId="687008484" sldId="394"/>
            <ac:grpSpMk id="12" creationId="{D1640F35-DC0A-0BCE-462B-17DA748BDB82}"/>
          </ac:grpSpMkLst>
        </pc:grpChg>
        <pc:grpChg chg="add mod">
          <ac:chgData name="Tyler Ince-Ingram" userId="1550ea03-eb3f-454c-baaa-467fc3908c06" providerId="ADAL" clId="{53DFE9FC-9BF8-464B-9899-1D2D8F4E3E26}" dt="2023-02-21T05:14:31.566" v="1729"/>
          <ac:grpSpMkLst>
            <pc:docMk/>
            <pc:sldMk cId="687008484" sldId="394"/>
            <ac:grpSpMk id="108" creationId="{2ACB2497-DCBF-245E-DBD9-1870428DBD77}"/>
          </ac:grpSpMkLst>
        </pc:grpChg>
        <pc:grpChg chg="add mod">
          <ac:chgData name="Tyler Ince-Ingram" userId="1550ea03-eb3f-454c-baaa-467fc3908c06" providerId="ADAL" clId="{53DFE9FC-9BF8-464B-9899-1D2D8F4E3E26}" dt="2023-02-21T05:14:31.566" v="1729"/>
          <ac:grpSpMkLst>
            <pc:docMk/>
            <pc:sldMk cId="687008484" sldId="394"/>
            <ac:grpSpMk id="111" creationId="{912724AA-0772-88FA-02D8-6A53262B2F40}"/>
          </ac:grpSpMkLst>
        </pc:grpChg>
        <pc:grpChg chg="mod">
          <ac:chgData name="Tyler Ince-Ingram" userId="1550ea03-eb3f-454c-baaa-467fc3908c06" providerId="ADAL" clId="{53DFE9FC-9BF8-464B-9899-1D2D8F4E3E26}" dt="2023-02-21T05:14:31.566" v="1729"/>
          <ac:grpSpMkLst>
            <pc:docMk/>
            <pc:sldMk cId="687008484" sldId="394"/>
            <ac:grpSpMk id="113" creationId="{6C09BAAD-747B-DC53-8F01-7499EE7C60DA}"/>
          </ac:grpSpMkLst>
        </pc:grpChg>
        <pc:grpChg chg="mod">
          <ac:chgData name="Tyler Ince-Ingram" userId="1550ea03-eb3f-454c-baaa-467fc3908c06" providerId="ADAL" clId="{53DFE9FC-9BF8-464B-9899-1D2D8F4E3E26}" dt="2023-02-21T05:14:31.566" v="1729"/>
          <ac:grpSpMkLst>
            <pc:docMk/>
            <pc:sldMk cId="687008484" sldId="394"/>
            <ac:grpSpMk id="114" creationId="{116E8B40-D769-0972-8E32-A6255AFBAEFB}"/>
          </ac:grpSpMkLst>
        </pc:grpChg>
        <pc:grpChg chg="mod">
          <ac:chgData name="Tyler Ince-Ingram" userId="1550ea03-eb3f-454c-baaa-467fc3908c06" providerId="ADAL" clId="{53DFE9FC-9BF8-464B-9899-1D2D8F4E3E26}" dt="2023-02-21T05:14:31.566" v="1729"/>
          <ac:grpSpMkLst>
            <pc:docMk/>
            <pc:sldMk cId="687008484" sldId="394"/>
            <ac:grpSpMk id="115" creationId="{7E4B811F-7B98-77AF-19A7-3873545D6201}"/>
          </ac:grpSpMkLst>
        </pc:grpChg>
        <pc:grpChg chg="mod">
          <ac:chgData name="Tyler Ince-Ingram" userId="1550ea03-eb3f-454c-baaa-467fc3908c06" providerId="ADAL" clId="{53DFE9FC-9BF8-464B-9899-1D2D8F4E3E26}" dt="2023-02-21T05:14:31.566" v="1729"/>
          <ac:grpSpMkLst>
            <pc:docMk/>
            <pc:sldMk cId="687008484" sldId="394"/>
            <ac:grpSpMk id="116" creationId="{5615A6B2-7DD9-37CC-982D-7D1FF9ED349B}"/>
          </ac:grpSpMkLst>
        </pc:grpChg>
        <pc:grpChg chg="mod">
          <ac:chgData name="Tyler Ince-Ingram" userId="1550ea03-eb3f-454c-baaa-467fc3908c06" providerId="ADAL" clId="{53DFE9FC-9BF8-464B-9899-1D2D8F4E3E26}" dt="2023-02-21T05:14:31.566" v="1729"/>
          <ac:grpSpMkLst>
            <pc:docMk/>
            <pc:sldMk cId="687008484" sldId="394"/>
            <ac:grpSpMk id="117" creationId="{13DA4BCA-7D0E-01AF-87A5-5E06C8E5175A}"/>
          </ac:grpSpMkLst>
        </pc:grpChg>
        <pc:grpChg chg="mod">
          <ac:chgData name="Tyler Ince-Ingram" userId="1550ea03-eb3f-454c-baaa-467fc3908c06" providerId="ADAL" clId="{53DFE9FC-9BF8-464B-9899-1D2D8F4E3E26}" dt="2023-02-21T05:14:31.566" v="1729"/>
          <ac:grpSpMkLst>
            <pc:docMk/>
            <pc:sldMk cId="687008484" sldId="394"/>
            <ac:grpSpMk id="118" creationId="{4736FEE6-EB79-47F5-8493-3942972E788C}"/>
          </ac:grpSpMkLst>
        </pc:grpChg>
        <pc:grpChg chg="mod">
          <ac:chgData name="Tyler Ince-Ingram" userId="1550ea03-eb3f-454c-baaa-467fc3908c06" providerId="ADAL" clId="{53DFE9FC-9BF8-464B-9899-1D2D8F4E3E26}" dt="2023-02-21T05:14:31.566" v="1729"/>
          <ac:grpSpMkLst>
            <pc:docMk/>
            <pc:sldMk cId="687008484" sldId="394"/>
            <ac:grpSpMk id="119" creationId="{FAB78C73-B7E8-A19F-D1E4-3AF96752E2FE}"/>
          </ac:grpSpMkLst>
        </pc:grpChg>
        <pc:grpChg chg="mod">
          <ac:chgData name="Tyler Ince-Ingram" userId="1550ea03-eb3f-454c-baaa-467fc3908c06" providerId="ADAL" clId="{53DFE9FC-9BF8-464B-9899-1D2D8F4E3E26}" dt="2023-02-21T05:14:31.566" v="1729"/>
          <ac:grpSpMkLst>
            <pc:docMk/>
            <pc:sldMk cId="687008484" sldId="394"/>
            <ac:grpSpMk id="122" creationId="{DB586DA0-1E93-EA54-CB11-DE264F069618}"/>
          </ac:grpSpMkLst>
        </pc:grpChg>
        <pc:grpChg chg="mod">
          <ac:chgData name="Tyler Ince-Ingram" userId="1550ea03-eb3f-454c-baaa-467fc3908c06" providerId="ADAL" clId="{53DFE9FC-9BF8-464B-9899-1D2D8F4E3E26}" dt="2023-02-21T05:14:31.566" v="1729"/>
          <ac:grpSpMkLst>
            <pc:docMk/>
            <pc:sldMk cId="687008484" sldId="394"/>
            <ac:grpSpMk id="123" creationId="{04A768D3-2242-CB98-342B-58C81FBF79FE}"/>
          </ac:grpSpMkLst>
        </pc:grpChg>
        <pc:grpChg chg="mod">
          <ac:chgData name="Tyler Ince-Ingram" userId="1550ea03-eb3f-454c-baaa-467fc3908c06" providerId="ADAL" clId="{53DFE9FC-9BF8-464B-9899-1D2D8F4E3E26}" dt="2023-02-21T05:14:31.566" v="1729"/>
          <ac:grpSpMkLst>
            <pc:docMk/>
            <pc:sldMk cId="687008484" sldId="394"/>
            <ac:grpSpMk id="124" creationId="{14577DAC-EE46-27EE-2095-BB29D88E5A8B}"/>
          </ac:grpSpMkLst>
        </pc:grpChg>
        <pc:grpChg chg="mod">
          <ac:chgData name="Tyler Ince-Ingram" userId="1550ea03-eb3f-454c-baaa-467fc3908c06" providerId="ADAL" clId="{53DFE9FC-9BF8-464B-9899-1D2D8F4E3E26}" dt="2023-02-21T05:14:31.566" v="1729"/>
          <ac:grpSpMkLst>
            <pc:docMk/>
            <pc:sldMk cId="687008484" sldId="394"/>
            <ac:grpSpMk id="125" creationId="{D4F11E32-D1E3-DD7E-BEC5-EBE0336B1D8B}"/>
          </ac:grpSpMkLst>
        </pc:grpChg>
        <pc:grpChg chg="mod">
          <ac:chgData name="Tyler Ince-Ingram" userId="1550ea03-eb3f-454c-baaa-467fc3908c06" providerId="ADAL" clId="{53DFE9FC-9BF8-464B-9899-1D2D8F4E3E26}" dt="2023-02-21T05:14:31.566" v="1729"/>
          <ac:grpSpMkLst>
            <pc:docMk/>
            <pc:sldMk cId="687008484" sldId="394"/>
            <ac:grpSpMk id="128" creationId="{48A2C953-A55C-2232-E527-6EC0465570DE}"/>
          </ac:grpSpMkLst>
        </pc:grpChg>
        <pc:grpChg chg="mod">
          <ac:chgData name="Tyler Ince-Ingram" userId="1550ea03-eb3f-454c-baaa-467fc3908c06" providerId="ADAL" clId="{53DFE9FC-9BF8-464B-9899-1D2D8F4E3E26}" dt="2023-02-21T05:14:31.566" v="1729"/>
          <ac:grpSpMkLst>
            <pc:docMk/>
            <pc:sldMk cId="687008484" sldId="394"/>
            <ac:grpSpMk id="129" creationId="{77F0E07B-6075-FA4B-8CDD-EFC8C38D9A6A}"/>
          </ac:grpSpMkLst>
        </pc:grpChg>
        <pc:grpChg chg="mod">
          <ac:chgData name="Tyler Ince-Ingram" userId="1550ea03-eb3f-454c-baaa-467fc3908c06" providerId="ADAL" clId="{53DFE9FC-9BF8-464B-9899-1D2D8F4E3E26}" dt="2023-02-21T05:14:31.566" v="1729"/>
          <ac:grpSpMkLst>
            <pc:docMk/>
            <pc:sldMk cId="687008484" sldId="394"/>
            <ac:grpSpMk id="130" creationId="{5A1F9161-5BCC-8941-5E18-DECE464B980B}"/>
          </ac:grpSpMkLst>
        </pc:grpChg>
        <pc:picChg chg="del">
          <ac:chgData name="Tyler Ince-Ingram" userId="1550ea03-eb3f-454c-baaa-467fc3908c06" providerId="ADAL" clId="{53DFE9FC-9BF8-464B-9899-1D2D8F4E3E26}" dt="2023-02-21T05:13:20.786" v="1717" actId="478"/>
          <ac:picMkLst>
            <pc:docMk/>
            <pc:sldMk cId="687008484" sldId="394"/>
            <ac:picMk id="18" creationId="{8695AE1D-7143-4056-ED9D-6D6744BC9F36}"/>
          </ac:picMkLst>
        </pc:picChg>
        <pc:picChg chg="mod">
          <ac:chgData name="Tyler Ince-Ingram" userId="1550ea03-eb3f-454c-baaa-467fc3908c06" providerId="ADAL" clId="{53DFE9FC-9BF8-464B-9899-1D2D8F4E3E26}" dt="2023-02-21T05:14:31.566" v="1729"/>
          <ac:picMkLst>
            <pc:docMk/>
            <pc:sldMk cId="687008484" sldId="394"/>
            <ac:picMk id="107" creationId="{5AE9B93D-56D3-9466-82CD-A1DEF0385D43}"/>
          </ac:picMkLst>
        </pc:picChg>
        <pc:picChg chg="mod">
          <ac:chgData name="Tyler Ince-Ingram" userId="1550ea03-eb3f-454c-baaa-467fc3908c06" providerId="ADAL" clId="{53DFE9FC-9BF8-464B-9899-1D2D8F4E3E26}" dt="2023-02-21T05:14:31.566" v="1729"/>
          <ac:picMkLst>
            <pc:docMk/>
            <pc:sldMk cId="687008484" sldId="394"/>
            <ac:picMk id="110" creationId="{05DCFB4B-3103-7145-50B0-BFF5AC99DE90}"/>
          </ac:picMkLst>
        </pc:picChg>
      </pc:sldChg>
      <pc:sldChg chg="addSp delSp modSp mod">
        <pc:chgData name="Tyler Ince-Ingram" userId="1550ea03-eb3f-454c-baaa-467fc3908c06" providerId="ADAL" clId="{53DFE9FC-9BF8-464B-9899-1D2D8F4E3E26}" dt="2023-02-21T05:20:05.728" v="1768" actId="20577"/>
        <pc:sldMkLst>
          <pc:docMk/>
          <pc:sldMk cId="866221816" sldId="395"/>
        </pc:sldMkLst>
        <pc:spChg chg="del">
          <ac:chgData name="Tyler Ince-Ingram" userId="1550ea03-eb3f-454c-baaa-467fc3908c06" providerId="ADAL" clId="{53DFE9FC-9BF8-464B-9899-1D2D8F4E3E26}" dt="2023-02-20T19:02:55.558" v="777" actId="478"/>
          <ac:spMkLst>
            <pc:docMk/>
            <pc:sldMk cId="866221816" sldId="395"/>
            <ac:spMk id="2" creationId="{0DF5A9B2-D041-F7FB-C5EB-2EBB573F97F1}"/>
          </ac:spMkLst>
        </pc:spChg>
        <pc:spChg chg="mod">
          <ac:chgData name="Tyler Ince-Ingram" userId="1550ea03-eb3f-454c-baaa-467fc3908c06" providerId="ADAL" clId="{53DFE9FC-9BF8-464B-9899-1D2D8F4E3E26}" dt="2023-02-21T05:20:05.728" v="1768" actId="20577"/>
          <ac:spMkLst>
            <pc:docMk/>
            <pc:sldMk cId="866221816" sldId="395"/>
            <ac:spMk id="6" creationId="{E6EA4DBA-226D-2CF7-E230-3B3BB54C6AF3}"/>
          </ac:spMkLst>
        </pc:spChg>
        <pc:spChg chg="add mod">
          <ac:chgData name="Tyler Ince-Ingram" userId="1550ea03-eb3f-454c-baaa-467fc3908c06" providerId="ADAL" clId="{53DFE9FC-9BF8-464B-9899-1D2D8F4E3E26}" dt="2023-02-20T19:02:55.810" v="778"/>
          <ac:spMkLst>
            <pc:docMk/>
            <pc:sldMk cId="866221816" sldId="395"/>
            <ac:spMk id="10" creationId="{FBD3A080-1520-AFBF-D3E7-009A05239EC8}"/>
          </ac:spMkLst>
        </pc:spChg>
        <pc:spChg chg="add mod">
          <ac:chgData name="Tyler Ince-Ingram" userId="1550ea03-eb3f-454c-baaa-467fc3908c06" providerId="ADAL" clId="{53DFE9FC-9BF8-464B-9899-1D2D8F4E3E26}" dt="2023-02-21T05:19:16.183" v="1765"/>
          <ac:spMkLst>
            <pc:docMk/>
            <pc:sldMk cId="866221816" sldId="395"/>
            <ac:spMk id="60" creationId="{F044B831-D590-5564-F42C-C7F65038A02F}"/>
          </ac:spMkLst>
        </pc:spChg>
        <pc:spChg chg="del mod topLvl">
          <ac:chgData name="Tyler Ince-Ingram" userId="1550ea03-eb3f-454c-baaa-467fc3908c06" providerId="ADAL" clId="{53DFE9FC-9BF8-464B-9899-1D2D8F4E3E26}" dt="2023-02-21T05:19:15.672" v="1764" actId="478"/>
          <ac:spMkLst>
            <pc:docMk/>
            <pc:sldMk cId="866221816" sldId="395"/>
            <ac:spMk id="67" creationId="{D1176719-F702-1117-AD5E-5F67A85ECD40}"/>
          </ac:spMkLst>
        </pc:spChg>
        <pc:spChg chg="del mod topLvl">
          <ac:chgData name="Tyler Ince-Ingram" userId="1550ea03-eb3f-454c-baaa-467fc3908c06" providerId="ADAL" clId="{53DFE9FC-9BF8-464B-9899-1D2D8F4E3E26}" dt="2023-02-21T05:19:15.672" v="1764" actId="478"/>
          <ac:spMkLst>
            <pc:docMk/>
            <pc:sldMk cId="866221816" sldId="395"/>
            <ac:spMk id="68" creationId="{FA4CCD4C-517B-1236-1F8B-EF02C8F25612}"/>
          </ac:spMkLst>
        </pc:spChg>
        <pc:spChg chg="del">
          <ac:chgData name="Tyler Ince-Ingram" userId="1550ea03-eb3f-454c-baaa-467fc3908c06" providerId="ADAL" clId="{53DFE9FC-9BF8-464B-9899-1D2D8F4E3E26}" dt="2023-02-21T05:13:06.816" v="1714" actId="478"/>
          <ac:spMkLst>
            <pc:docMk/>
            <pc:sldMk cId="866221816" sldId="395"/>
            <ac:spMk id="69" creationId="{754A60F2-6929-E1BE-46D7-80D42D657D55}"/>
          </ac:spMkLst>
        </pc:spChg>
        <pc:spChg chg="del mod topLvl">
          <ac:chgData name="Tyler Ince-Ingram" userId="1550ea03-eb3f-454c-baaa-467fc3908c06" providerId="ADAL" clId="{53DFE9FC-9BF8-464B-9899-1D2D8F4E3E26}" dt="2023-02-21T05:19:15.672" v="1764" actId="478"/>
          <ac:spMkLst>
            <pc:docMk/>
            <pc:sldMk cId="866221816" sldId="395"/>
            <ac:spMk id="70" creationId="{A52FC84F-280F-AE69-CDC9-B9678624EE09}"/>
          </ac:spMkLst>
        </pc:spChg>
        <pc:spChg chg="mod">
          <ac:chgData name="Tyler Ince-Ingram" userId="1550ea03-eb3f-454c-baaa-467fc3908c06" providerId="ADAL" clId="{53DFE9FC-9BF8-464B-9899-1D2D8F4E3E26}" dt="2023-02-21T05:18:26.126" v="1755" actId="165"/>
          <ac:spMkLst>
            <pc:docMk/>
            <pc:sldMk cId="866221816" sldId="395"/>
            <ac:spMk id="81" creationId="{C945C953-5F9B-9C07-4312-5EF11C5CD8C6}"/>
          </ac:spMkLst>
        </pc:spChg>
        <pc:spChg chg="mod">
          <ac:chgData name="Tyler Ince-Ingram" userId="1550ea03-eb3f-454c-baaa-467fc3908c06" providerId="ADAL" clId="{53DFE9FC-9BF8-464B-9899-1D2D8F4E3E26}" dt="2023-02-21T05:18:26.126" v="1755" actId="165"/>
          <ac:spMkLst>
            <pc:docMk/>
            <pc:sldMk cId="866221816" sldId="395"/>
            <ac:spMk id="82" creationId="{E6982618-0A46-95B6-9008-6A90AB6EAA48}"/>
          </ac:spMkLst>
        </pc:spChg>
        <pc:spChg chg="mod">
          <ac:chgData name="Tyler Ince-Ingram" userId="1550ea03-eb3f-454c-baaa-467fc3908c06" providerId="ADAL" clId="{53DFE9FC-9BF8-464B-9899-1D2D8F4E3E26}" dt="2023-02-21T05:18:26.126" v="1755" actId="165"/>
          <ac:spMkLst>
            <pc:docMk/>
            <pc:sldMk cId="866221816" sldId="395"/>
            <ac:spMk id="87" creationId="{42FC5C19-3684-2F30-AADD-5ADD05325371}"/>
          </ac:spMkLst>
        </pc:spChg>
        <pc:spChg chg="mod">
          <ac:chgData name="Tyler Ince-Ingram" userId="1550ea03-eb3f-454c-baaa-467fc3908c06" providerId="ADAL" clId="{53DFE9FC-9BF8-464B-9899-1D2D8F4E3E26}" dt="2023-02-21T05:18:26.126" v="1755" actId="165"/>
          <ac:spMkLst>
            <pc:docMk/>
            <pc:sldMk cId="866221816" sldId="395"/>
            <ac:spMk id="88" creationId="{0FD2DF95-9A6C-A265-3416-D74B787AF14A}"/>
          </ac:spMkLst>
        </pc:spChg>
        <pc:spChg chg="mod">
          <ac:chgData name="Tyler Ince-Ingram" userId="1550ea03-eb3f-454c-baaa-467fc3908c06" providerId="ADAL" clId="{53DFE9FC-9BF8-464B-9899-1D2D8F4E3E26}" dt="2023-02-21T05:18:26.126" v="1755" actId="165"/>
          <ac:spMkLst>
            <pc:docMk/>
            <pc:sldMk cId="866221816" sldId="395"/>
            <ac:spMk id="92" creationId="{6F3F6045-08E8-367C-5846-86D2F529AB28}"/>
          </ac:spMkLst>
        </pc:spChg>
        <pc:spChg chg="mod">
          <ac:chgData name="Tyler Ince-Ingram" userId="1550ea03-eb3f-454c-baaa-467fc3908c06" providerId="ADAL" clId="{53DFE9FC-9BF8-464B-9899-1D2D8F4E3E26}" dt="2023-02-21T05:18:26.126" v="1755" actId="165"/>
          <ac:spMkLst>
            <pc:docMk/>
            <pc:sldMk cId="866221816" sldId="395"/>
            <ac:spMk id="93" creationId="{FB31614B-BDCC-5977-5662-466069811343}"/>
          </ac:spMkLst>
        </pc:spChg>
        <pc:spChg chg="mod">
          <ac:chgData name="Tyler Ince-Ingram" userId="1550ea03-eb3f-454c-baaa-467fc3908c06" providerId="ADAL" clId="{53DFE9FC-9BF8-464B-9899-1D2D8F4E3E26}" dt="2023-02-21T05:18:26.126" v="1755" actId="165"/>
          <ac:spMkLst>
            <pc:docMk/>
            <pc:sldMk cId="866221816" sldId="395"/>
            <ac:spMk id="94" creationId="{F481812D-E77B-3554-2C43-F258A9FCBEC1}"/>
          </ac:spMkLst>
        </pc:spChg>
        <pc:spChg chg="mod">
          <ac:chgData name="Tyler Ince-Ingram" userId="1550ea03-eb3f-454c-baaa-467fc3908c06" providerId="ADAL" clId="{53DFE9FC-9BF8-464B-9899-1D2D8F4E3E26}" dt="2023-02-21T05:18:26.126" v="1755" actId="165"/>
          <ac:spMkLst>
            <pc:docMk/>
            <pc:sldMk cId="866221816" sldId="395"/>
            <ac:spMk id="95" creationId="{1800F97F-31EB-972B-B815-19EB23659E8A}"/>
          </ac:spMkLst>
        </pc:spChg>
        <pc:spChg chg="mod">
          <ac:chgData name="Tyler Ince-Ingram" userId="1550ea03-eb3f-454c-baaa-467fc3908c06" providerId="ADAL" clId="{53DFE9FC-9BF8-464B-9899-1D2D8F4E3E26}" dt="2023-02-21T05:18:26.126" v="1755" actId="165"/>
          <ac:spMkLst>
            <pc:docMk/>
            <pc:sldMk cId="866221816" sldId="395"/>
            <ac:spMk id="96" creationId="{F5C3562A-6351-CA3A-4DB3-234DBB6DE5C6}"/>
          </ac:spMkLst>
        </pc:spChg>
        <pc:spChg chg="mod">
          <ac:chgData name="Tyler Ince-Ingram" userId="1550ea03-eb3f-454c-baaa-467fc3908c06" providerId="ADAL" clId="{53DFE9FC-9BF8-464B-9899-1D2D8F4E3E26}" dt="2023-02-21T05:18:26.126" v="1755" actId="165"/>
          <ac:spMkLst>
            <pc:docMk/>
            <pc:sldMk cId="866221816" sldId="395"/>
            <ac:spMk id="97" creationId="{B7AD46B1-40B9-DF58-85AE-B450FA678BCA}"/>
          </ac:spMkLst>
        </pc:spChg>
        <pc:spChg chg="mod">
          <ac:chgData name="Tyler Ince-Ingram" userId="1550ea03-eb3f-454c-baaa-467fc3908c06" providerId="ADAL" clId="{53DFE9FC-9BF8-464B-9899-1D2D8F4E3E26}" dt="2023-02-21T05:18:26.126" v="1755" actId="165"/>
          <ac:spMkLst>
            <pc:docMk/>
            <pc:sldMk cId="866221816" sldId="395"/>
            <ac:spMk id="98" creationId="{8348E7DB-6A7C-506C-8B3F-9D56009E0C0A}"/>
          </ac:spMkLst>
        </pc:spChg>
        <pc:spChg chg="mod">
          <ac:chgData name="Tyler Ince-Ingram" userId="1550ea03-eb3f-454c-baaa-467fc3908c06" providerId="ADAL" clId="{53DFE9FC-9BF8-464B-9899-1D2D8F4E3E26}" dt="2023-02-21T05:18:26.126" v="1755" actId="165"/>
          <ac:spMkLst>
            <pc:docMk/>
            <pc:sldMk cId="866221816" sldId="395"/>
            <ac:spMk id="99" creationId="{6EF6E527-9D46-6AA2-8F62-437838FD28AA}"/>
          </ac:spMkLst>
        </pc:spChg>
        <pc:spChg chg="mod">
          <ac:chgData name="Tyler Ince-Ingram" userId="1550ea03-eb3f-454c-baaa-467fc3908c06" providerId="ADAL" clId="{53DFE9FC-9BF8-464B-9899-1D2D8F4E3E26}" dt="2023-02-21T05:18:26.126" v="1755" actId="165"/>
          <ac:spMkLst>
            <pc:docMk/>
            <pc:sldMk cId="866221816" sldId="395"/>
            <ac:spMk id="100" creationId="{99C449F6-90A7-5AF6-DD6D-16E1A65C91B6}"/>
          </ac:spMkLst>
        </pc:spChg>
        <pc:spChg chg="mod">
          <ac:chgData name="Tyler Ince-Ingram" userId="1550ea03-eb3f-454c-baaa-467fc3908c06" providerId="ADAL" clId="{53DFE9FC-9BF8-464B-9899-1D2D8F4E3E26}" dt="2023-02-21T05:18:26.126" v="1755" actId="165"/>
          <ac:spMkLst>
            <pc:docMk/>
            <pc:sldMk cId="866221816" sldId="395"/>
            <ac:spMk id="101" creationId="{3BBE222D-182E-49D7-E3E1-2F8EFDDC2A05}"/>
          </ac:spMkLst>
        </pc:spChg>
        <pc:spChg chg="mod">
          <ac:chgData name="Tyler Ince-Ingram" userId="1550ea03-eb3f-454c-baaa-467fc3908c06" providerId="ADAL" clId="{53DFE9FC-9BF8-464B-9899-1D2D8F4E3E26}" dt="2023-02-21T05:18:26.126" v="1755" actId="165"/>
          <ac:spMkLst>
            <pc:docMk/>
            <pc:sldMk cId="866221816" sldId="395"/>
            <ac:spMk id="102" creationId="{98598E9A-87A9-066B-993C-2A408D2BFA77}"/>
          </ac:spMkLst>
        </pc:spChg>
        <pc:spChg chg="mod">
          <ac:chgData name="Tyler Ince-Ingram" userId="1550ea03-eb3f-454c-baaa-467fc3908c06" providerId="ADAL" clId="{53DFE9FC-9BF8-464B-9899-1D2D8F4E3E26}" dt="2023-02-21T05:18:26.126" v="1755" actId="165"/>
          <ac:spMkLst>
            <pc:docMk/>
            <pc:sldMk cId="866221816" sldId="395"/>
            <ac:spMk id="103" creationId="{5A744716-64C2-8CAF-72D9-4338DEF68DB3}"/>
          </ac:spMkLst>
        </pc:spChg>
        <pc:spChg chg="mod">
          <ac:chgData name="Tyler Ince-Ingram" userId="1550ea03-eb3f-454c-baaa-467fc3908c06" providerId="ADAL" clId="{53DFE9FC-9BF8-464B-9899-1D2D8F4E3E26}" dt="2023-02-21T05:18:26.126" v="1755" actId="165"/>
          <ac:spMkLst>
            <pc:docMk/>
            <pc:sldMk cId="866221816" sldId="395"/>
            <ac:spMk id="104" creationId="{DBD51DB3-E0DF-3383-9D35-A54217876D0D}"/>
          </ac:spMkLst>
        </pc:spChg>
        <pc:spChg chg="mod">
          <ac:chgData name="Tyler Ince-Ingram" userId="1550ea03-eb3f-454c-baaa-467fc3908c06" providerId="ADAL" clId="{53DFE9FC-9BF8-464B-9899-1D2D8F4E3E26}" dt="2023-02-21T05:18:26.126" v="1755" actId="165"/>
          <ac:spMkLst>
            <pc:docMk/>
            <pc:sldMk cId="866221816" sldId="395"/>
            <ac:spMk id="105" creationId="{873E2EA8-1EA3-7D1E-667D-C5266E67BA1E}"/>
          </ac:spMkLst>
        </pc:spChg>
        <pc:spChg chg="mod">
          <ac:chgData name="Tyler Ince-Ingram" userId="1550ea03-eb3f-454c-baaa-467fc3908c06" providerId="ADAL" clId="{53DFE9FC-9BF8-464B-9899-1D2D8F4E3E26}" dt="2023-02-21T05:18:26.126" v="1755" actId="165"/>
          <ac:spMkLst>
            <pc:docMk/>
            <pc:sldMk cId="866221816" sldId="395"/>
            <ac:spMk id="106" creationId="{2E30B368-ED38-4C8B-9E10-7692A3F59E3B}"/>
          </ac:spMkLst>
        </pc:spChg>
        <pc:spChg chg="mod">
          <ac:chgData name="Tyler Ince-Ingram" userId="1550ea03-eb3f-454c-baaa-467fc3908c06" providerId="ADAL" clId="{53DFE9FC-9BF8-464B-9899-1D2D8F4E3E26}" dt="2023-02-21T05:18:26.126" v="1755" actId="165"/>
          <ac:spMkLst>
            <pc:docMk/>
            <pc:sldMk cId="866221816" sldId="395"/>
            <ac:spMk id="107" creationId="{64C0DE1D-8DCD-9ACF-1EA7-B248921519BE}"/>
          </ac:spMkLst>
        </pc:spChg>
        <pc:spChg chg="mod">
          <ac:chgData name="Tyler Ince-Ingram" userId="1550ea03-eb3f-454c-baaa-467fc3908c06" providerId="ADAL" clId="{53DFE9FC-9BF8-464B-9899-1D2D8F4E3E26}" dt="2023-02-21T05:18:26.126" v="1755" actId="165"/>
          <ac:spMkLst>
            <pc:docMk/>
            <pc:sldMk cId="866221816" sldId="395"/>
            <ac:spMk id="108" creationId="{78FAFF11-9555-E37E-FDFD-0D8FB15D82DD}"/>
          </ac:spMkLst>
        </pc:spChg>
        <pc:spChg chg="mod">
          <ac:chgData name="Tyler Ince-Ingram" userId="1550ea03-eb3f-454c-baaa-467fc3908c06" providerId="ADAL" clId="{53DFE9FC-9BF8-464B-9899-1D2D8F4E3E26}" dt="2023-02-21T05:18:26.126" v="1755" actId="165"/>
          <ac:spMkLst>
            <pc:docMk/>
            <pc:sldMk cId="866221816" sldId="395"/>
            <ac:spMk id="109" creationId="{2F1F6A65-FAE8-7FF4-C469-FCD362C79327}"/>
          </ac:spMkLst>
        </pc:spChg>
        <pc:spChg chg="mod">
          <ac:chgData name="Tyler Ince-Ingram" userId="1550ea03-eb3f-454c-baaa-467fc3908c06" providerId="ADAL" clId="{53DFE9FC-9BF8-464B-9899-1D2D8F4E3E26}" dt="2023-02-21T05:18:26.126" v="1755" actId="165"/>
          <ac:spMkLst>
            <pc:docMk/>
            <pc:sldMk cId="866221816" sldId="395"/>
            <ac:spMk id="110" creationId="{D3111AFD-01C6-590A-4108-7E625542C778}"/>
          </ac:spMkLst>
        </pc:spChg>
        <pc:spChg chg="mod">
          <ac:chgData name="Tyler Ince-Ingram" userId="1550ea03-eb3f-454c-baaa-467fc3908c06" providerId="ADAL" clId="{53DFE9FC-9BF8-464B-9899-1D2D8F4E3E26}" dt="2023-02-21T05:18:26.126" v="1755" actId="165"/>
          <ac:spMkLst>
            <pc:docMk/>
            <pc:sldMk cId="866221816" sldId="395"/>
            <ac:spMk id="111" creationId="{F3855851-DF81-C9AA-6E29-8E4CF6C3FB08}"/>
          </ac:spMkLst>
        </pc:spChg>
        <pc:spChg chg="mod">
          <ac:chgData name="Tyler Ince-Ingram" userId="1550ea03-eb3f-454c-baaa-467fc3908c06" providerId="ADAL" clId="{53DFE9FC-9BF8-464B-9899-1D2D8F4E3E26}" dt="2023-02-21T05:18:26.126" v="1755" actId="165"/>
          <ac:spMkLst>
            <pc:docMk/>
            <pc:sldMk cId="866221816" sldId="395"/>
            <ac:spMk id="112" creationId="{84D2BD9D-F085-11B5-6161-7C865A5199E9}"/>
          </ac:spMkLst>
        </pc:spChg>
        <pc:spChg chg="mod">
          <ac:chgData name="Tyler Ince-Ingram" userId="1550ea03-eb3f-454c-baaa-467fc3908c06" providerId="ADAL" clId="{53DFE9FC-9BF8-464B-9899-1D2D8F4E3E26}" dt="2023-02-21T05:18:26.126" v="1755" actId="165"/>
          <ac:spMkLst>
            <pc:docMk/>
            <pc:sldMk cId="866221816" sldId="395"/>
            <ac:spMk id="113" creationId="{1F30DB0C-4B3B-ADE8-8288-091A8C0DA5FB}"/>
          </ac:spMkLst>
        </pc:spChg>
        <pc:spChg chg="mod">
          <ac:chgData name="Tyler Ince-Ingram" userId="1550ea03-eb3f-454c-baaa-467fc3908c06" providerId="ADAL" clId="{53DFE9FC-9BF8-464B-9899-1D2D8F4E3E26}" dt="2023-02-21T05:19:16.183" v="1765"/>
          <ac:spMkLst>
            <pc:docMk/>
            <pc:sldMk cId="866221816" sldId="395"/>
            <ac:spMk id="116" creationId="{860918AE-95B3-178D-53F8-5BBDBAB9774E}"/>
          </ac:spMkLst>
        </pc:spChg>
        <pc:spChg chg="add mod">
          <ac:chgData name="Tyler Ince-Ingram" userId="1550ea03-eb3f-454c-baaa-467fc3908c06" providerId="ADAL" clId="{53DFE9FC-9BF8-464B-9899-1D2D8F4E3E26}" dt="2023-02-21T05:19:16.183" v="1765"/>
          <ac:spMkLst>
            <pc:docMk/>
            <pc:sldMk cId="866221816" sldId="395"/>
            <ac:spMk id="118" creationId="{F5A33AE9-CE7A-3631-19E7-26948C96F11E}"/>
          </ac:spMkLst>
        </pc:spChg>
        <pc:spChg chg="mod">
          <ac:chgData name="Tyler Ince-Ingram" userId="1550ea03-eb3f-454c-baaa-467fc3908c06" providerId="ADAL" clId="{53DFE9FC-9BF8-464B-9899-1D2D8F4E3E26}" dt="2023-02-21T05:19:16.183" v="1765"/>
          <ac:spMkLst>
            <pc:docMk/>
            <pc:sldMk cId="866221816" sldId="395"/>
            <ac:spMk id="126" creationId="{95971166-0F0D-797F-96DB-E08BA88B953C}"/>
          </ac:spMkLst>
        </pc:spChg>
        <pc:spChg chg="mod">
          <ac:chgData name="Tyler Ince-Ingram" userId="1550ea03-eb3f-454c-baaa-467fc3908c06" providerId="ADAL" clId="{53DFE9FC-9BF8-464B-9899-1D2D8F4E3E26}" dt="2023-02-21T05:19:16.183" v="1765"/>
          <ac:spMkLst>
            <pc:docMk/>
            <pc:sldMk cId="866221816" sldId="395"/>
            <ac:spMk id="127" creationId="{1F6D8C79-A295-BAF9-371E-FC53FAA0CBC8}"/>
          </ac:spMkLst>
        </pc:spChg>
        <pc:spChg chg="mod">
          <ac:chgData name="Tyler Ince-Ingram" userId="1550ea03-eb3f-454c-baaa-467fc3908c06" providerId="ADAL" clId="{53DFE9FC-9BF8-464B-9899-1D2D8F4E3E26}" dt="2023-02-21T05:19:16.183" v="1765"/>
          <ac:spMkLst>
            <pc:docMk/>
            <pc:sldMk cId="866221816" sldId="395"/>
            <ac:spMk id="132" creationId="{E63E6E9F-050C-9910-0BC2-6F21A54988F5}"/>
          </ac:spMkLst>
        </pc:spChg>
        <pc:spChg chg="mod">
          <ac:chgData name="Tyler Ince-Ingram" userId="1550ea03-eb3f-454c-baaa-467fc3908c06" providerId="ADAL" clId="{53DFE9FC-9BF8-464B-9899-1D2D8F4E3E26}" dt="2023-02-21T05:19:16.183" v="1765"/>
          <ac:spMkLst>
            <pc:docMk/>
            <pc:sldMk cId="866221816" sldId="395"/>
            <ac:spMk id="133" creationId="{A560CFAA-0EFD-322E-609F-21BA2E9A2FA5}"/>
          </ac:spMkLst>
        </pc:spChg>
        <pc:spChg chg="mod">
          <ac:chgData name="Tyler Ince-Ingram" userId="1550ea03-eb3f-454c-baaa-467fc3908c06" providerId="ADAL" clId="{53DFE9FC-9BF8-464B-9899-1D2D8F4E3E26}" dt="2023-02-21T05:19:16.183" v="1765"/>
          <ac:spMkLst>
            <pc:docMk/>
            <pc:sldMk cId="866221816" sldId="395"/>
            <ac:spMk id="137" creationId="{A7762C4C-F2B9-97F0-A15F-AAC541F0F511}"/>
          </ac:spMkLst>
        </pc:spChg>
        <pc:spChg chg="mod">
          <ac:chgData name="Tyler Ince-Ingram" userId="1550ea03-eb3f-454c-baaa-467fc3908c06" providerId="ADAL" clId="{53DFE9FC-9BF8-464B-9899-1D2D8F4E3E26}" dt="2023-02-21T05:19:16.183" v="1765"/>
          <ac:spMkLst>
            <pc:docMk/>
            <pc:sldMk cId="866221816" sldId="395"/>
            <ac:spMk id="138" creationId="{48A0EA22-2634-BD67-BDFA-46D53969B64D}"/>
          </ac:spMkLst>
        </pc:spChg>
        <pc:spChg chg="mod">
          <ac:chgData name="Tyler Ince-Ingram" userId="1550ea03-eb3f-454c-baaa-467fc3908c06" providerId="ADAL" clId="{53DFE9FC-9BF8-464B-9899-1D2D8F4E3E26}" dt="2023-02-21T05:19:16.183" v="1765"/>
          <ac:spMkLst>
            <pc:docMk/>
            <pc:sldMk cId="866221816" sldId="395"/>
            <ac:spMk id="139" creationId="{B8A2BED0-006B-5A77-0470-D54994D43942}"/>
          </ac:spMkLst>
        </pc:spChg>
        <pc:spChg chg="mod">
          <ac:chgData name="Tyler Ince-Ingram" userId="1550ea03-eb3f-454c-baaa-467fc3908c06" providerId="ADAL" clId="{53DFE9FC-9BF8-464B-9899-1D2D8F4E3E26}" dt="2023-02-21T05:19:16.183" v="1765"/>
          <ac:spMkLst>
            <pc:docMk/>
            <pc:sldMk cId="866221816" sldId="395"/>
            <ac:spMk id="140" creationId="{7BA89208-A6B7-C13F-8F90-AF0AAB24D123}"/>
          </ac:spMkLst>
        </pc:spChg>
        <pc:spChg chg="mod">
          <ac:chgData name="Tyler Ince-Ingram" userId="1550ea03-eb3f-454c-baaa-467fc3908c06" providerId="ADAL" clId="{53DFE9FC-9BF8-464B-9899-1D2D8F4E3E26}" dt="2023-02-21T05:19:16.183" v="1765"/>
          <ac:spMkLst>
            <pc:docMk/>
            <pc:sldMk cId="866221816" sldId="395"/>
            <ac:spMk id="141" creationId="{66904E20-2AF4-AF4C-915E-A10803758804}"/>
          </ac:spMkLst>
        </pc:spChg>
        <pc:spChg chg="mod">
          <ac:chgData name="Tyler Ince-Ingram" userId="1550ea03-eb3f-454c-baaa-467fc3908c06" providerId="ADAL" clId="{53DFE9FC-9BF8-464B-9899-1D2D8F4E3E26}" dt="2023-02-21T05:19:16.183" v="1765"/>
          <ac:spMkLst>
            <pc:docMk/>
            <pc:sldMk cId="866221816" sldId="395"/>
            <ac:spMk id="142" creationId="{D035450D-EA57-DB3E-AAB7-B026C278FF01}"/>
          </ac:spMkLst>
        </pc:spChg>
        <pc:spChg chg="mod">
          <ac:chgData name="Tyler Ince-Ingram" userId="1550ea03-eb3f-454c-baaa-467fc3908c06" providerId="ADAL" clId="{53DFE9FC-9BF8-464B-9899-1D2D8F4E3E26}" dt="2023-02-21T05:19:16.183" v="1765"/>
          <ac:spMkLst>
            <pc:docMk/>
            <pc:sldMk cId="866221816" sldId="395"/>
            <ac:spMk id="143" creationId="{6D1140B0-BE46-F3A5-60CA-C97EA705427E}"/>
          </ac:spMkLst>
        </pc:spChg>
        <pc:spChg chg="mod">
          <ac:chgData name="Tyler Ince-Ingram" userId="1550ea03-eb3f-454c-baaa-467fc3908c06" providerId="ADAL" clId="{53DFE9FC-9BF8-464B-9899-1D2D8F4E3E26}" dt="2023-02-21T05:19:16.183" v="1765"/>
          <ac:spMkLst>
            <pc:docMk/>
            <pc:sldMk cId="866221816" sldId="395"/>
            <ac:spMk id="144" creationId="{0B981863-7DA6-245E-FBD4-237FB6E83B4B}"/>
          </ac:spMkLst>
        </pc:spChg>
        <pc:spChg chg="mod">
          <ac:chgData name="Tyler Ince-Ingram" userId="1550ea03-eb3f-454c-baaa-467fc3908c06" providerId="ADAL" clId="{53DFE9FC-9BF8-464B-9899-1D2D8F4E3E26}" dt="2023-02-21T05:19:16.183" v="1765"/>
          <ac:spMkLst>
            <pc:docMk/>
            <pc:sldMk cId="866221816" sldId="395"/>
            <ac:spMk id="145" creationId="{66A26ECC-7BFB-9B22-6D10-C84292FF9432}"/>
          </ac:spMkLst>
        </pc:spChg>
        <pc:spChg chg="mod">
          <ac:chgData name="Tyler Ince-Ingram" userId="1550ea03-eb3f-454c-baaa-467fc3908c06" providerId="ADAL" clId="{53DFE9FC-9BF8-464B-9899-1D2D8F4E3E26}" dt="2023-02-21T05:19:16.183" v="1765"/>
          <ac:spMkLst>
            <pc:docMk/>
            <pc:sldMk cId="866221816" sldId="395"/>
            <ac:spMk id="146" creationId="{5B1F899F-CC80-8832-6197-3C41AE2AD7C6}"/>
          </ac:spMkLst>
        </pc:spChg>
        <pc:spChg chg="mod">
          <ac:chgData name="Tyler Ince-Ingram" userId="1550ea03-eb3f-454c-baaa-467fc3908c06" providerId="ADAL" clId="{53DFE9FC-9BF8-464B-9899-1D2D8F4E3E26}" dt="2023-02-21T05:19:16.183" v="1765"/>
          <ac:spMkLst>
            <pc:docMk/>
            <pc:sldMk cId="866221816" sldId="395"/>
            <ac:spMk id="147" creationId="{2CACC5E7-1AF9-4500-5F70-610155B6086B}"/>
          </ac:spMkLst>
        </pc:spChg>
        <pc:spChg chg="mod">
          <ac:chgData name="Tyler Ince-Ingram" userId="1550ea03-eb3f-454c-baaa-467fc3908c06" providerId="ADAL" clId="{53DFE9FC-9BF8-464B-9899-1D2D8F4E3E26}" dt="2023-02-21T05:19:16.183" v="1765"/>
          <ac:spMkLst>
            <pc:docMk/>
            <pc:sldMk cId="866221816" sldId="395"/>
            <ac:spMk id="148" creationId="{7376A0E9-1037-9904-CDF4-B0DA847C424F}"/>
          </ac:spMkLst>
        </pc:spChg>
        <pc:spChg chg="mod">
          <ac:chgData name="Tyler Ince-Ingram" userId="1550ea03-eb3f-454c-baaa-467fc3908c06" providerId="ADAL" clId="{53DFE9FC-9BF8-464B-9899-1D2D8F4E3E26}" dt="2023-02-21T05:19:16.183" v="1765"/>
          <ac:spMkLst>
            <pc:docMk/>
            <pc:sldMk cId="866221816" sldId="395"/>
            <ac:spMk id="149" creationId="{084D91B7-2476-B3C0-613D-32C0FAF8A472}"/>
          </ac:spMkLst>
        </pc:spChg>
        <pc:spChg chg="mod">
          <ac:chgData name="Tyler Ince-Ingram" userId="1550ea03-eb3f-454c-baaa-467fc3908c06" providerId="ADAL" clId="{53DFE9FC-9BF8-464B-9899-1D2D8F4E3E26}" dt="2023-02-21T05:19:16.183" v="1765"/>
          <ac:spMkLst>
            <pc:docMk/>
            <pc:sldMk cId="866221816" sldId="395"/>
            <ac:spMk id="150" creationId="{14F6CB8A-8B13-9DDC-71B7-57372ECD4F20}"/>
          </ac:spMkLst>
        </pc:spChg>
        <pc:spChg chg="mod">
          <ac:chgData name="Tyler Ince-Ingram" userId="1550ea03-eb3f-454c-baaa-467fc3908c06" providerId="ADAL" clId="{53DFE9FC-9BF8-464B-9899-1D2D8F4E3E26}" dt="2023-02-21T05:19:16.183" v="1765"/>
          <ac:spMkLst>
            <pc:docMk/>
            <pc:sldMk cId="866221816" sldId="395"/>
            <ac:spMk id="151" creationId="{B929B63F-253D-655B-7BD5-A2F482205301}"/>
          </ac:spMkLst>
        </pc:spChg>
        <pc:spChg chg="mod">
          <ac:chgData name="Tyler Ince-Ingram" userId="1550ea03-eb3f-454c-baaa-467fc3908c06" providerId="ADAL" clId="{53DFE9FC-9BF8-464B-9899-1D2D8F4E3E26}" dt="2023-02-21T05:19:16.183" v="1765"/>
          <ac:spMkLst>
            <pc:docMk/>
            <pc:sldMk cId="866221816" sldId="395"/>
            <ac:spMk id="152" creationId="{DE0403BD-8CA3-4B5F-3611-71CE18F02361}"/>
          </ac:spMkLst>
        </pc:spChg>
        <pc:spChg chg="mod">
          <ac:chgData name="Tyler Ince-Ingram" userId="1550ea03-eb3f-454c-baaa-467fc3908c06" providerId="ADAL" clId="{53DFE9FC-9BF8-464B-9899-1D2D8F4E3E26}" dt="2023-02-21T05:19:16.183" v="1765"/>
          <ac:spMkLst>
            <pc:docMk/>
            <pc:sldMk cId="866221816" sldId="395"/>
            <ac:spMk id="153" creationId="{79E69D0C-4931-0FD9-7643-8AF1A1F38F3E}"/>
          </ac:spMkLst>
        </pc:spChg>
        <pc:spChg chg="mod">
          <ac:chgData name="Tyler Ince-Ingram" userId="1550ea03-eb3f-454c-baaa-467fc3908c06" providerId="ADAL" clId="{53DFE9FC-9BF8-464B-9899-1D2D8F4E3E26}" dt="2023-02-21T05:19:16.183" v="1765"/>
          <ac:spMkLst>
            <pc:docMk/>
            <pc:sldMk cId="866221816" sldId="395"/>
            <ac:spMk id="154" creationId="{B9B25C02-5A98-569C-DFD8-249407C2EF2A}"/>
          </ac:spMkLst>
        </pc:spChg>
        <pc:spChg chg="mod">
          <ac:chgData name="Tyler Ince-Ingram" userId="1550ea03-eb3f-454c-baaa-467fc3908c06" providerId="ADAL" clId="{53DFE9FC-9BF8-464B-9899-1D2D8F4E3E26}" dt="2023-02-21T05:19:16.183" v="1765"/>
          <ac:spMkLst>
            <pc:docMk/>
            <pc:sldMk cId="866221816" sldId="395"/>
            <ac:spMk id="155" creationId="{57784538-933B-A378-FD88-DCA56658AA87}"/>
          </ac:spMkLst>
        </pc:spChg>
        <pc:spChg chg="mod">
          <ac:chgData name="Tyler Ince-Ingram" userId="1550ea03-eb3f-454c-baaa-467fc3908c06" providerId="ADAL" clId="{53DFE9FC-9BF8-464B-9899-1D2D8F4E3E26}" dt="2023-02-21T05:19:16.183" v="1765"/>
          <ac:spMkLst>
            <pc:docMk/>
            <pc:sldMk cId="866221816" sldId="395"/>
            <ac:spMk id="156" creationId="{5ADE7CF5-A751-CC81-A37D-EC34998AEA1A}"/>
          </ac:spMkLst>
        </pc:spChg>
        <pc:spChg chg="mod">
          <ac:chgData name="Tyler Ince-Ingram" userId="1550ea03-eb3f-454c-baaa-467fc3908c06" providerId="ADAL" clId="{53DFE9FC-9BF8-464B-9899-1D2D8F4E3E26}" dt="2023-02-21T05:19:16.183" v="1765"/>
          <ac:spMkLst>
            <pc:docMk/>
            <pc:sldMk cId="866221816" sldId="395"/>
            <ac:spMk id="157" creationId="{C7053DDD-3DF6-4275-DE28-EA46BD602EE2}"/>
          </ac:spMkLst>
        </pc:spChg>
        <pc:spChg chg="mod">
          <ac:chgData name="Tyler Ince-Ingram" userId="1550ea03-eb3f-454c-baaa-467fc3908c06" providerId="ADAL" clId="{53DFE9FC-9BF8-464B-9899-1D2D8F4E3E26}" dt="2023-02-21T05:19:16.183" v="1765"/>
          <ac:spMkLst>
            <pc:docMk/>
            <pc:sldMk cId="866221816" sldId="395"/>
            <ac:spMk id="158" creationId="{2D30D939-81CC-B2B6-21B2-92EDB9E4A738}"/>
          </ac:spMkLst>
        </pc:spChg>
        <pc:grpChg chg="del mod topLvl">
          <ac:chgData name="Tyler Ince-Ingram" userId="1550ea03-eb3f-454c-baaa-467fc3908c06" providerId="ADAL" clId="{53DFE9FC-9BF8-464B-9899-1D2D8F4E3E26}" dt="2023-02-21T05:19:15.672" v="1764" actId="478"/>
          <ac:grpSpMkLst>
            <pc:docMk/>
            <pc:sldMk cId="866221816" sldId="395"/>
            <ac:grpSpMk id="73" creationId="{D657EEEC-285D-FBB9-44DD-317AF7258EA0}"/>
          </ac:grpSpMkLst>
        </pc:grpChg>
        <pc:grpChg chg="mod">
          <ac:chgData name="Tyler Ince-Ingram" userId="1550ea03-eb3f-454c-baaa-467fc3908c06" providerId="ADAL" clId="{53DFE9FC-9BF8-464B-9899-1D2D8F4E3E26}" dt="2023-02-21T05:18:26.126" v="1755" actId="165"/>
          <ac:grpSpMkLst>
            <pc:docMk/>
            <pc:sldMk cId="866221816" sldId="395"/>
            <ac:grpSpMk id="75" creationId="{526A8BA8-1148-E1B7-81B2-9C5839569C91}"/>
          </ac:grpSpMkLst>
        </pc:grpChg>
        <pc:grpChg chg="mod">
          <ac:chgData name="Tyler Ince-Ingram" userId="1550ea03-eb3f-454c-baaa-467fc3908c06" providerId="ADAL" clId="{53DFE9FC-9BF8-464B-9899-1D2D8F4E3E26}" dt="2023-02-21T05:18:26.126" v="1755" actId="165"/>
          <ac:grpSpMkLst>
            <pc:docMk/>
            <pc:sldMk cId="866221816" sldId="395"/>
            <ac:grpSpMk id="76" creationId="{2395587B-3BAC-F9B5-D01D-C4CA2EC520FC}"/>
          </ac:grpSpMkLst>
        </pc:grpChg>
        <pc:grpChg chg="mod">
          <ac:chgData name="Tyler Ince-Ingram" userId="1550ea03-eb3f-454c-baaa-467fc3908c06" providerId="ADAL" clId="{53DFE9FC-9BF8-464B-9899-1D2D8F4E3E26}" dt="2023-02-21T05:18:26.126" v="1755" actId="165"/>
          <ac:grpSpMkLst>
            <pc:docMk/>
            <pc:sldMk cId="866221816" sldId="395"/>
            <ac:grpSpMk id="77" creationId="{3F17E8E5-7F26-F9B1-1ED8-95223971D6E1}"/>
          </ac:grpSpMkLst>
        </pc:grpChg>
        <pc:grpChg chg="mod">
          <ac:chgData name="Tyler Ince-Ingram" userId="1550ea03-eb3f-454c-baaa-467fc3908c06" providerId="ADAL" clId="{53DFE9FC-9BF8-464B-9899-1D2D8F4E3E26}" dt="2023-02-21T05:18:26.126" v="1755" actId="165"/>
          <ac:grpSpMkLst>
            <pc:docMk/>
            <pc:sldMk cId="866221816" sldId="395"/>
            <ac:grpSpMk id="78" creationId="{CFD07FC2-8DEC-3A31-034D-B8F06405D17E}"/>
          </ac:grpSpMkLst>
        </pc:grpChg>
        <pc:grpChg chg="mod">
          <ac:chgData name="Tyler Ince-Ingram" userId="1550ea03-eb3f-454c-baaa-467fc3908c06" providerId="ADAL" clId="{53DFE9FC-9BF8-464B-9899-1D2D8F4E3E26}" dt="2023-02-21T05:18:26.126" v="1755" actId="165"/>
          <ac:grpSpMkLst>
            <pc:docMk/>
            <pc:sldMk cId="866221816" sldId="395"/>
            <ac:grpSpMk id="79" creationId="{46246A0D-FB7E-7C9C-76A5-C933A3517C4C}"/>
          </ac:grpSpMkLst>
        </pc:grpChg>
        <pc:grpChg chg="mod">
          <ac:chgData name="Tyler Ince-Ingram" userId="1550ea03-eb3f-454c-baaa-467fc3908c06" providerId="ADAL" clId="{53DFE9FC-9BF8-464B-9899-1D2D8F4E3E26}" dt="2023-02-21T05:18:26.126" v="1755" actId="165"/>
          <ac:grpSpMkLst>
            <pc:docMk/>
            <pc:sldMk cId="866221816" sldId="395"/>
            <ac:grpSpMk id="80" creationId="{98A94E5B-1EC4-CF1F-7264-52F08994A8A8}"/>
          </ac:grpSpMkLst>
        </pc:grpChg>
        <pc:grpChg chg="mod">
          <ac:chgData name="Tyler Ince-Ingram" userId="1550ea03-eb3f-454c-baaa-467fc3908c06" providerId="ADAL" clId="{53DFE9FC-9BF8-464B-9899-1D2D8F4E3E26}" dt="2023-02-21T05:18:26.126" v="1755" actId="165"/>
          <ac:grpSpMkLst>
            <pc:docMk/>
            <pc:sldMk cId="866221816" sldId="395"/>
            <ac:grpSpMk id="83" creationId="{2E3CFD35-7546-D563-FC24-7C9343843648}"/>
          </ac:grpSpMkLst>
        </pc:grpChg>
        <pc:grpChg chg="mod">
          <ac:chgData name="Tyler Ince-Ingram" userId="1550ea03-eb3f-454c-baaa-467fc3908c06" providerId="ADAL" clId="{53DFE9FC-9BF8-464B-9899-1D2D8F4E3E26}" dt="2023-02-21T05:18:26.126" v="1755" actId="165"/>
          <ac:grpSpMkLst>
            <pc:docMk/>
            <pc:sldMk cId="866221816" sldId="395"/>
            <ac:grpSpMk id="84" creationId="{D49C370D-E618-A72E-3604-21A550CC351B}"/>
          </ac:grpSpMkLst>
        </pc:grpChg>
        <pc:grpChg chg="mod">
          <ac:chgData name="Tyler Ince-Ingram" userId="1550ea03-eb3f-454c-baaa-467fc3908c06" providerId="ADAL" clId="{53DFE9FC-9BF8-464B-9899-1D2D8F4E3E26}" dt="2023-02-21T05:18:26.126" v="1755" actId="165"/>
          <ac:grpSpMkLst>
            <pc:docMk/>
            <pc:sldMk cId="866221816" sldId="395"/>
            <ac:grpSpMk id="85" creationId="{BAF3E0A2-96A8-5738-36B8-9ED3FF5DF344}"/>
          </ac:grpSpMkLst>
        </pc:grpChg>
        <pc:grpChg chg="mod">
          <ac:chgData name="Tyler Ince-Ingram" userId="1550ea03-eb3f-454c-baaa-467fc3908c06" providerId="ADAL" clId="{53DFE9FC-9BF8-464B-9899-1D2D8F4E3E26}" dt="2023-02-21T05:18:26.126" v="1755" actId="165"/>
          <ac:grpSpMkLst>
            <pc:docMk/>
            <pc:sldMk cId="866221816" sldId="395"/>
            <ac:grpSpMk id="86" creationId="{CDFF9C46-1FAF-1089-80E6-75FEF473A5F5}"/>
          </ac:grpSpMkLst>
        </pc:grpChg>
        <pc:grpChg chg="mod">
          <ac:chgData name="Tyler Ince-Ingram" userId="1550ea03-eb3f-454c-baaa-467fc3908c06" providerId="ADAL" clId="{53DFE9FC-9BF8-464B-9899-1D2D8F4E3E26}" dt="2023-02-21T05:18:26.126" v="1755" actId="165"/>
          <ac:grpSpMkLst>
            <pc:docMk/>
            <pc:sldMk cId="866221816" sldId="395"/>
            <ac:grpSpMk id="89" creationId="{4D8CA6C9-5AEE-44B1-4EE8-17E18626607C}"/>
          </ac:grpSpMkLst>
        </pc:grpChg>
        <pc:grpChg chg="mod">
          <ac:chgData name="Tyler Ince-Ingram" userId="1550ea03-eb3f-454c-baaa-467fc3908c06" providerId="ADAL" clId="{53DFE9FC-9BF8-464B-9899-1D2D8F4E3E26}" dt="2023-02-21T05:18:26.126" v="1755" actId="165"/>
          <ac:grpSpMkLst>
            <pc:docMk/>
            <pc:sldMk cId="866221816" sldId="395"/>
            <ac:grpSpMk id="90" creationId="{55D8ACDA-EF6C-EE53-C688-43B1FE828ED9}"/>
          </ac:grpSpMkLst>
        </pc:grpChg>
        <pc:grpChg chg="mod">
          <ac:chgData name="Tyler Ince-Ingram" userId="1550ea03-eb3f-454c-baaa-467fc3908c06" providerId="ADAL" clId="{53DFE9FC-9BF8-464B-9899-1D2D8F4E3E26}" dt="2023-02-21T05:18:26.126" v="1755" actId="165"/>
          <ac:grpSpMkLst>
            <pc:docMk/>
            <pc:sldMk cId="866221816" sldId="395"/>
            <ac:grpSpMk id="91" creationId="{3D9B5F11-D3A0-A844-1CF5-6FBA27F88D70}"/>
          </ac:grpSpMkLst>
        </pc:grpChg>
        <pc:grpChg chg="del">
          <ac:chgData name="Tyler Ince-Ingram" userId="1550ea03-eb3f-454c-baaa-467fc3908c06" providerId="ADAL" clId="{53DFE9FC-9BF8-464B-9899-1D2D8F4E3E26}" dt="2023-02-21T05:18:26.126" v="1755" actId="165"/>
          <ac:grpSpMkLst>
            <pc:docMk/>
            <pc:sldMk cId="866221816" sldId="395"/>
            <ac:grpSpMk id="114" creationId="{FC9E74F1-14D3-CB3D-4AB4-E850F67280BA}"/>
          </ac:grpSpMkLst>
        </pc:grpChg>
        <pc:grpChg chg="add mod">
          <ac:chgData name="Tyler Ince-Ingram" userId="1550ea03-eb3f-454c-baaa-467fc3908c06" providerId="ADAL" clId="{53DFE9FC-9BF8-464B-9899-1D2D8F4E3E26}" dt="2023-02-21T05:19:16.183" v="1765"/>
          <ac:grpSpMkLst>
            <pc:docMk/>
            <pc:sldMk cId="866221816" sldId="395"/>
            <ac:grpSpMk id="115" creationId="{D7CB8D0D-4771-7311-491C-8B877AEC1EE4}"/>
          </ac:grpSpMkLst>
        </pc:grpChg>
        <pc:grpChg chg="add mod">
          <ac:chgData name="Tyler Ince-Ingram" userId="1550ea03-eb3f-454c-baaa-467fc3908c06" providerId="ADAL" clId="{53DFE9FC-9BF8-464B-9899-1D2D8F4E3E26}" dt="2023-02-21T05:19:16.183" v="1765"/>
          <ac:grpSpMkLst>
            <pc:docMk/>
            <pc:sldMk cId="866221816" sldId="395"/>
            <ac:grpSpMk id="119" creationId="{69A63104-4FC8-1E15-5BE9-2719C3AD3E1D}"/>
          </ac:grpSpMkLst>
        </pc:grpChg>
        <pc:grpChg chg="mod">
          <ac:chgData name="Tyler Ince-Ingram" userId="1550ea03-eb3f-454c-baaa-467fc3908c06" providerId="ADAL" clId="{53DFE9FC-9BF8-464B-9899-1D2D8F4E3E26}" dt="2023-02-21T05:19:16.183" v="1765"/>
          <ac:grpSpMkLst>
            <pc:docMk/>
            <pc:sldMk cId="866221816" sldId="395"/>
            <ac:grpSpMk id="120" creationId="{B8A4AF0A-093F-797E-076C-9B0B0D72493E}"/>
          </ac:grpSpMkLst>
        </pc:grpChg>
        <pc:grpChg chg="mod">
          <ac:chgData name="Tyler Ince-Ingram" userId="1550ea03-eb3f-454c-baaa-467fc3908c06" providerId="ADAL" clId="{53DFE9FC-9BF8-464B-9899-1D2D8F4E3E26}" dt="2023-02-21T05:19:16.183" v="1765"/>
          <ac:grpSpMkLst>
            <pc:docMk/>
            <pc:sldMk cId="866221816" sldId="395"/>
            <ac:grpSpMk id="121" creationId="{C998EDE5-A705-36AC-2567-61AD1B55F304}"/>
          </ac:grpSpMkLst>
        </pc:grpChg>
        <pc:grpChg chg="mod">
          <ac:chgData name="Tyler Ince-Ingram" userId="1550ea03-eb3f-454c-baaa-467fc3908c06" providerId="ADAL" clId="{53DFE9FC-9BF8-464B-9899-1D2D8F4E3E26}" dt="2023-02-21T05:19:16.183" v="1765"/>
          <ac:grpSpMkLst>
            <pc:docMk/>
            <pc:sldMk cId="866221816" sldId="395"/>
            <ac:grpSpMk id="122" creationId="{291AD0CF-BCC5-458E-9F16-2E4F29FE6A65}"/>
          </ac:grpSpMkLst>
        </pc:grpChg>
        <pc:grpChg chg="mod">
          <ac:chgData name="Tyler Ince-Ingram" userId="1550ea03-eb3f-454c-baaa-467fc3908c06" providerId="ADAL" clId="{53DFE9FC-9BF8-464B-9899-1D2D8F4E3E26}" dt="2023-02-21T05:19:16.183" v="1765"/>
          <ac:grpSpMkLst>
            <pc:docMk/>
            <pc:sldMk cId="866221816" sldId="395"/>
            <ac:grpSpMk id="123" creationId="{04B689A9-2486-A72A-27A3-6097C02D1E3D}"/>
          </ac:grpSpMkLst>
        </pc:grpChg>
        <pc:grpChg chg="mod">
          <ac:chgData name="Tyler Ince-Ingram" userId="1550ea03-eb3f-454c-baaa-467fc3908c06" providerId="ADAL" clId="{53DFE9FC-9BF8-464B-9899-1D2D8F4E3E26}" dt="2023-02-21T05:19:16.183" v="1765"/>
          <ac:grpSpMkLst>
            <pc:docMk/>
            <pc:sldMk cId="866221816" sldId="395"/>
            <ac:grpSpMk id="124" creationId="{EFD4B19C-A233-5FE6-A424-83EDB150DF4A}"/>
          </ac:grpSpMkLst>
        </pc:grpChg>
        <pc:grpChg chg="mod">
          <ac:chgData name="Tyler Ince-Ingram" userId="1550ea03-eb3f-454c-baaa-467fc3908c06" providerId="ADAL" clId="{53DFE9FC-9BF8-464B-9899-1D2D8F4E3E26}" dt="2023-02-21T05:19:16.183" v="1765"/>
          <ac:grpSpMkLst>
            <pc:docMk/>
            <pc:sldMk cId="866221816" sldId="395"/>
            <ac:grpSpMk id="125" creationId="{FE7F5727-7567-2231-5F63-F48D62AF28E3}"/>
          </ac:grpSpMkLst>
        </pc:grpChg>
        <pc:grpChg chg="mod">
          <ac:chgData name="Tyler Ince-Ingram" userId="1550ea03-eb3f-454c-baaa-467fc3908c06" providerId="ADAL" clId="{53DFE9FC-9BF8-464B-9899-1D2D8F4E3E26}" dt="2023-02-21T05:19:16.183" v="1765"/>
          <ac:grpSpMkLst>
            <pc:docMk/>
            <pc:sldMk cId="866221816" sldId="395"/>
            <ac:grpSpMk id="128" creationId="{CA9E798C-7B33-3983-120B-1AC17D153C64}"/>
          </ac:grpSpMkLst>
        </pc:grpChg>
        <pc:grpChg chg="mod">
          <ac:chgData name="Tyler Ince-Ingram" userId="1550ea03-eb3f-454c-baaa-467fc3908c06" providerId="ADAL" clId="{53DFE9FC-9BF8-464B-9899-1D2D8F4E3E26}" dt="2023-02-21T05:19:16.183" v="1765"/>
          <ac:grpSpMkLst>
            <pc:docMk/>
            <pc:sldMk cId="866221816" sldId="395"/>
            <ac:grpSpMk id="129" creationId="{36AA2F7E-0195-1372-89D8-09FD619B47E5}"/>
          </ac:grpSpMkLst>
        </pc:grpChg>
        <pc:grpChg chg="mod">
          <ac:chgData name="Tyler Ince-Ingram" userId="1550ea03-eb3f-454c-baaa-467fc3908c06" providerId="ADAL" clId="{53DFE9FC-9BF8-464B-9899-1D2D8F4E3E26}" dt="2023-02-21T05:19:16.183" v="1765"/>
          <ac:grpSpMkLst>
            <pc:docMk/>
            <pc:sldMk cId="866221816" sldId="395"/>
            <ac:grpSpMk id="130" creationId="{F54B4E76-DB49-956D-1F28-776D4D35A169}"/>
          </ac:grpSpMkLst>
        </pc:grpChg>
        <pc:grpChg chg="mod">
          <ac:chgData name="Tyler Ince-Ingram" userId="1550ea03-eb3f-454c-baaa-467fc3908c06" providerId="ADAL" clId="{53DFE9FC-9BF8-464B-9899-1D2D8F4E3E26}" dt="2023-02-21T05:19:16.183" v="1765"/>
          <ac:grpSpMkLst>
            <pc:docMk/>
            <pc:sldMk cId="866221816" sldId="395"/>
            <ac:grpSpMk id="131" creationId="{85B7D283-351D-ABE1-683F-A09BBC0A3DBA}"/>
          </ac:grpSpMkLst>
        </pc:grpChg>
        <pc:grpChg chg="mod">
          <ac:chgData name="Tyler Ince-Ingram" userId="1550ea03-eb3f-454c-baaa-467fc3908c06" providerId="ADAL" clId="{53DFE9FC-9BF8-464B-9899-1D2D8F4E3E26}" dt="2023-02-21T05:19:16.183" v="1765"/>
          <ac:grpSpMkLst>
            <pc:docMk/>
            <pc:sldMk cId="866221816" sldId="395"/>
            <ac:grpSpMk id="134" creationId="{7139C448-63C3-CFED-3BB5-96EFB3045245}"/>
          </ac:grpSpMkLst>
        </pc:grpChg>
        <pc:grpChg chg="mod">
          <ac:chgData name="Tyler Ince-Ingram" userId="1550ea03-eb3f-454c-baaa-467fc3908c06" providerId="ADAL" clId="{53DFE9FC-9BF8-464B-9899-1D2D8F4E3E26}" dt="2023-02-21T05:19:16.183" v="1765"/>
          <ac:grpSpMkLst>
            <pc:docMk/>
            <pc:sldMk cId="866221816" sldId="395"/>
            <ac:grpSpMk id="135" creationId="{27F95B58-E13B-A3B5-7229-1E11D0C9E2EC}"/>
          </ac:grpSpMkLst>
        </pc:grpChg>
        <pc:grpChg chg="mod">
          <ac:chgData name="Tyler Ince-Ingram" userId="1550ea03-eb3f-454c-baaa-467fc3908c06" providerId="ADAL" clId="{53DFE9FC-9BF8-464B-9899-1D2D8F4E3E26}" dt="2023-02-21T05:19:16.183" v="1765"/>
          <ac:grpSpMkLst>
            <pc:docMk/>
            <pc:sldMk cId="866221816" sldId="395"/>
            <ac:grpSpMk id="136" creationId="{AEA4C8B6-B92D-1C8E-B08F-4A95436EA826}"/>
          </ac:grpSpMkLst>
        </pc:grpChg>
        <pc:picChg chg="add mod">
          <ac:chgData name="Tyler Ince-Ingram" userId="1550ea03-eb3f-454c-baaa-467fc3908c06" providerId="ADAL" clId="{53DFE9FC-9BF8-464B-9899-1D2D8F4E3E26}" dt="2023-02-21T05:19:16.183" v="1765"/>
          <ac:picMkLst>
            <pc:docMk/>
            <pc:sldMk cId="866221816" sldId="395"/>
            <ac:picMk id="63" creationId="{A2FEA223-71FA-0171-0D98-8E27DE22676A}"/>
          </ac:picMkLst>
        </pc:picChg>
        <pc:picChg chg="del mod topLvl">
          <ac:chgData name="Tyler Ince-Ingram" userId="1550ea03-eb3f-454c-baaa-467fc3908c06" providerId="ADAL" clId="{53DFE9FC-9BF8-464B-9899-1D2D8F4E3E26}" dt="2023-02-21T05:19:15.672" v="1764" actId="478"/>
          <ac:picMkLst>
            <pc:docMk/>
            <pc:sldMk cId="866221816" sldId="395"/>
            <ac:picMk id="71" creationId="{52C47D6A-0182-F0AF-E270-5A00E16AC128}"/>
          </ac:picMkLst>
        </pc:picChg>
        <pc:picChg chg="del mod topLvl">
          <ac:chgData name="Tyler Ince-Ingram" userId="1550ea03-eb3f-454c-baaa-467fc3908c06" providerId="ADAL" clId="{53DFE9FC-9BF8-464B-9899-1D2D8F4E3E26}" dt="2023-02-21T05:19:15.672" v="1764" actId="478"/>
          <ac:picMkLst>
            <pc:docMk/>
            <pc:sldMk cId="866221816" sldId="395"/>
            <ac:picMk id="72" creationId="{2FEEAFED-7F4E-FDC0-1E2A-5963C5582B6A}"/>
          </ac:picMkLst>
        </pc:picChg>
        <pc:picChg chg="del">
          <ac:chgData name="Tyler Ince-Ingram" userId="1550ea03-eb3f-454c-baaa-467fc3908c06" providerId="ADAL" clId="{53DFE9FC-9BF8-464B-9899-1D2D8F4E3E26}" dt="2023-02-21T05:12:57.499" v="1713" actId="478"/>
          <ac:picMkLst>
            <pc:docMk/>
            <pc:sldMk cId="866221816" sldId="395"/>
            <ac:picMk id="74" creationId="{1E7FB669-90F9-F9EE-62C4-F45263D36954}"/>
          </ac:picMkLst>
        </pc:picChg>
        <pc:picChg chg="mod">
          <ac:chgData name="Tyler Ince-Ingram" userId="1550ea03-eb3f-454c-baaa-467fc3908c06" providerId="ADAL" clId="{53DFE9FC-9BF8-464B-9899-1D2D8F4E3E26}" dt="2023-02-21T05:19:16.183" v="1765"/>
          <ac:picMkLst>
            <pc:docMk/>
            <pc:sldMk cId="866221816" sldId="395"/>
            <ac:picMk id="117" creationId="{CACFA0F1-A61B-EB5D-72ED-BB578DC5A411}"/>
          </ac:picMkLst>
        </pc:picChg>
      </pc:sldChg>
      <pc:sldChg chg="ord">
        <pc:chgData name="Tyler Ince-Ingram" userId="1550ea03-eb3f-454c-baaa-467fc3908c06" providerId="ADAL" clId="{53DFE9FC-9BF8-464B-9899-1D2D8F4E3E26}" dt="2023-02-21T04:31:43.199" v="1675"/>
        <pc:sldMkLst>
          <pc:docMk/>
          <pc:sldMk cId="3042819615" sldId="396"/>
        </pc:sldMkLst>
      </pc:sldChg>
      <pc:sldChg chg="addSp delSp modSp mod delAnim">
        <pc:chgData name="Tyler Ince-Ingram" userId="1550ea03-eb3f-454c-baaa-467fc3908c06" providerId="ADAL" clId="{53DFE9FC-9BF8-464B-9899-1D2D8F4E3E26}" dt="2023-02-21T05:15:11.516" v="1736" actId="465"/>
        <pc:sldMkLst>
          <pc:docMk/>
          <pc:sldMk cId="3287887058" sldId="397"/>
        </pc:sldMkLst>
        <pc:spChg chg="mod">
          <ac:chgData name="Tyler Ince-Ingram" userId="1550ea03-eb3f-454c-baaa-467fc3908c06" providerId="ADAL" clId="{53DFE9FC-9BF8-464B-9899-1D2D8F4E3E26}" dt="2023-02-20T19:02:31.867" v="770" actId="20577"/>
          <ac:spMkLst>
            <pc:docMk/>
            <pc:sldMk cId="3287887058" sldId="397"/>
            <ac:spMk id="2" creationId="{C12F6328-AB2D-9D4C-6DC3-0B682024AB04}"/>
          </ac:spMkLst>
        </pc:spChg>
        <pc:spChg chg="mod topLvl">
          <ac:chgData name="Tyler Ince-Ingram" userId="1550ea03-eb3f-454c-baaa-467fc3908c06" providerId="ADAL" clId="{53DFE9FC-9BF8-464B-9899-1D2D8F4E3E26}" dt="2023-02-21T05:14:56.620" v="1733" actId="164"/>
          <ac:spMkLst>
            <pc:docMk/>
            <pc:sldMk cId="3287887058" sldId="397"/>
            <ac:spMk id="12" creationId="{E9EF44B8-F687-0EDA-44DD-F29DEB086D1A}"/>
          </ac:spMkLst>
        </pc:spChg>
        <pc:spChg chg="mod topLvl">
          <ac:chgData name="Tyler Ince-Ingram" userId="1550ea03-eb3f-454c-baaa-467fc3908c06" providerId="ADAL" clId="{53DFE9FC-9BF8-464B-9899-1D2D8F4E3E26}" dt="2023-02-21T05:15:01.419" v="1734" actId="164"/>
          <ac:spMkLst>
            <pc:docMk/>
            <pc:sldMk cId="3287887058" sldId="397"/>
            <ac:spMk id="13" creationId="{D2114766-3051-1434-C5F0-1B2EAC96A241}"/>
          </ac:spMkLst>
        </pc:spChg>
        <pc:spChg chg="del">
          <ac:chgData name="Tyler Ince-Ingram" userId="1550ea03-eb3f-454c-baaa-467fc3908c06" providerId="ADAL" clId="{53DFE9FC-9BF8-464B-9899-1D2D8F4E3E26}" dt="2023-02-21T05:13:31.515" v="1720" actId="478"/>
          <ac:spMkLst>
            <pc:docMk/>
            <pc:sldMk cId="3287887058" sldId="397"/>
            <ac:spMk id="14" creationId="{C5AD373A-0A4A-31B6-1D29-7C3691A080C8}"/>
          </ac:spMkLst>
        </pc:spChg>
        <pc:spChg chg="mod topLvl">
          <ac:chgData name="Tyler Ince-Ingram" userId="1550ea03-eb3f-454c-baaa-467fc3908c06" providerId="ADAL" clId="{53DFE9FC-9BF8-464B-9899-1D2D8F4E3E26}" dt="2023-02-21T05:15:05.476" v="1735" actId="164"/>
          <ac:spMkLst>
            <pc:docMk/>
            <pc:sldMk cId="3287887058" sldId="397"/>
            <ac:spMk id="15" creationId="{FC0FAC94-938D-93DB-D72F-5569BB6B1789}"/>
          </ac:spMkLst>
        </pc:spChg>
        <pc:spChg chg="mod">
          <ac:chgData name="Tyler Ince-Ingram" userId="1550ea03-eb3f-454c-baaa-467fc3908c06" providerId="ADAL" clId="{53DFE9FC-9BF8-464B-9899-1D2D8F4E3E26}" dt="2023-02-21T05:14:52.636" v="1732" actId="165"/>
          <ac:spMkLst>
            <pc:docMk/>
            <pc:sldMk cId="3287887058" sldId="397"/>
            <ac:spMk id="26" creationId="{EFE5EC7D-195D-F2D0-E694-8D2E3FD3A56D}"/>
          </ac:spMkLst>
        </pc:spChg>
        <pc:spChg chg="mod">
          <ac:chgData name="Tyler Ince-Ingram" userId="1550ea03-eb3f-454c-baaa-467fc3908c06" providerId="ADAL" clId="{53DFE9FC-9BF8-464B-9899-1D2D8F4E3E26}" dt="2023-02-21T05:14:52.636" v="1732" actId="165"/>
          <ac:spMkLst>
            <pc:docMk/>
            <pc:sldMk cId="3287887058" sldId="397"/>
            <ac:spMk id="27" creationId="{D51B77CD-5AA3-44C9-5858-785EE57C160D}"/>
          </ac:spMkLst>
        </pc:spChg>
        <pc:spChg chg="mod">
          <ac:chgData name="Tyler Ince-Ingram" userId="1550ea03-eb3f-454c-baaa-467fc3908c06" providerId="ADAL" clId="{53DFE9FC-9BF8-464B-9899-1D2D8F4E3E26}" dt="2023-02-21T05:14:52.636" v="1732" actId="165"/>
          <ac:spMkLst>
            <pc:docMk/>
            <pc:sldMk cId="3287887058" sldId="397"/>
            <ac:spMk id="32" creationId="{67AC118A-837B-482F-9C2D-64EECE4FA685}"/>
          </ac:spMkLst>
        </pc:spChg>
        <pc:spChg chg="mod">
          <ac:chgData name="Tyler Ince-Ingram" userId="1550ea03-eb3f-454c-baaa-467fc3908c06" providerId="ADAL" clId="{53DFE9FC-9BF8-464B-9899-1D2D8F4E3E26}" dt="2023-02-21T05:14:52.636" v="1732" actId="165"/>
          <ac:spMkLst>
            <pc:docMk/>
            <pc:sldMk cId="3287887058" sldId="397"/>
            <ac:spMk id="33" creationId="{A28DD63E-F027-71F3-21E8-20B92017B0C3}"/>
          </ac:spMkLst>
        </pc:spChg>
        <pc:spChg chg="mod">
          <ac:chgData name="Tyler Ince-Ingram" userId="1550ea03-eb3f-454c-baaa-467fc3908c06" providerId="ADAL" clId="{53DFE9FC-9BF8-464B-9899-1D2D8F4E3E26}" dt="2023-02-21T05:14:52.636" v="1732" actId="165"/>
          <ac:spMkLst>
            <pc:docMk/>
            <pc:sldMk cId="3287887058" sldId="397"/>
            <ac:spMk id="37" creationId="{AE3CEE14-D3A5-DC9D-0F43-EFF08952398C}"/>
          </ac:spMkLst>
        </pc:spChg>
        <pc:spChg chg="mod">
          <ac:chgData name="Tyler Ince-Ingram" userId="1550ea03-eb3f-454c-baaa-467fc3908c06" providerId="ADAL" clId="{53DFE9FC-9BF8-464B-9899-1D2D8F4E3E26}" dt="2023-02-21T05:14:52.636" v="1732" actId="165"/>
          <ac:spMkLst>
            <pc:docMk/>
            <pc:sldMk cId="3287887058" sldId="397"/>
            <ac:spMk id="38" creationId="{834671CA-48EB-642A-DD22-9224C331D952}"/>
          </ac:spMkLst>
        </pc:spChg>
        <pc:spChg chg="mod">
          <ac:chgData name="Tyler Ince-Ingram" userId="1550ea03-eb3f-454c-baaa-467fc3908c06" providerId="ADAL" clId="{53DFE9FC-9BF8-464B-9899-1D2D8F4E3E26}" dt="2023-02-21T05:14:52.636" v="1732" actId="165"/>
          <ac:spMkLst>
            <pc:docMk/>
            <pc:sldMk cId="3287887058" sldId="397"/>
            <ac:spMk id="39" creationId="{261CB465-C818-F844-A0D0-FF9CA1A24544}"/>
          </ac:spMkLst>
        </pc:spChg>
        <pc:spChg chg="mod">
          <ac:chgData name="Tyler Ince-Ingram" userId="1550ea03-eb3f-454c-baaa-467fc3908c06" providerId="ADAL" clId="{53DFE9FC-9BF8-464B-9899-1D2D8F4E3E26}" dt="2023-02-21T05:14:52.636" v="1732" actId="165"/>
          <ac:spMkLst>
            <pc:docMk/>
            <pc:sldMk cId="3287887058" sldId="397"/>
            <ac:spMk id="40" creationId="{0F59A6A3-5181-5DF0-B848-80CC5F46232A}"/>
          </ac:spMkLst>
        </pc:spChg>
        <pc:spChg chg="mod">
          <ac:chgData name="Tyler Ince-Ingram" userId="1550ea03-eb3f-454c-baaa-467fc3908c06" providerId="ADAL" clId="{53DFE9FC-9BF8-464B-9899-1D2D8F4E3E26}" dt="2023-02-21T05:14:52.636" v="1732" actId="165"/>
          <ac:spMkLst>
            <pc:docMk/>
            <pc:sldMk cId="3287887058" sldId="397"/>
            <ac:spMk id="41" creationId="{BA75EA21-B1B9-8D00-3706-25262E2D6BA7}"/>
          </ac:spMkLst>
        </pc:spChg>
        <pc:spChg chg="mod">
          <ac:chgData name="Tyler Ince-Ingram" userId="1550ea03-eb3f-454c-baaa-467fc3908c06" providerId="ADAL" clId="{53DFE9FC-9BF8-464B-9899-1D2D8F4E3E26}" dt="2023-02-21T05:14:52.636" v="1732" actId="165"/>
          <ac:spMkLst>
            <pc:docMk/>
            <pc:sldMk cId="3287887058" sldId="397"/>
            <ac:spMk id="42" creationId="{1594DEA4-E79A-C795-A86D-314AF588CC5D}"/>
          </ac:spMkLst>
        </pc:spChg>
        <pc:spChg chg="mod">
          <ac:chgData name="Tyler Ince-Ingram" userId="1550ea03-eb3f-454c-baaa-467fc3908c06" providerId="ADAL" clId="{53DFE9FC-9BF8-464B-9899-1D2D8F4E3E26}" dt="2023-02-21T05:14:52.636" v="1732" actId="165"/>
          <ac:spMkLst>
            <pc:docMk/>
            <pc:sldMk cId="3287887058" sldId="397"/>
            <ac:spMk id="43" creationId="{DCBA83C1-51A1-63E2-B631-73822A036BD1}"/>
          </ac:spMkLst>
        </pc:spChg>
        <pc:spChg chg="mod">
          <ac:chgData name="Tyler Ince-Ingram" userId="1550ea03-eb3f-454c-baaa-467fc3908c06" providerId="ADAL" clId="{53DFE9FC-9BF8-464B-9899-1D2D8F4E3E26}" dt="2023-02-21T05:14:52.636" v="1732" actId="165"/>
          <ac:spMkLst>
            <pc:docMk/>
            <pc:sldMk cId="3287887058" sldId="397"/>
            <ac:spMk id="44" creationId="{DF918BCD-306F-F859-8518-17388F0147FA}"/>
          </ac:spMkLst>
        </pc:spChg>
        <pc:spChg chg="mod">
          <ac:chgData name="Tyler Ince-Ingram" userId="1550ea03-eb3f-454c-baaa-467fc3908c06" providerId="ADAL" clId="{53DFE9FC-9BF8-464B-9899-1D2D8F4E3E26}" dt="2023-02-21T05:14:52.636" v="1732" actId="165"/>
          <ac:spMkLst>
            <pc:docMk/>
            <pc:sldMk cId="3287887058" sldId="397"/>
            <ac:spMk id="45" creationId="{C5D9DF95-8B91-3B92-FBE1-0D04A486219E}"/>
          </ac:spMkLst>
        </pc:spChg>
        <pc:spChg chg="mod">
          <ac:chgData name="Tyler Ince-Ingram" userId="1550ea03-eb3f-454c-baaa-467fc3908c06" providerId="ADAL" clId="{53DFE9FC-9BF8-464B-9899-1D2D8F4E3E26}" dt="2023-02-21T05:14:52.636" v="1732" actId="165"/>
          <ac:spMkLst>
            <pc:docMk/>
            <pc:sldMk cId="3287887058" sldId="397"/>
            <ac:spMk id="46" creationId="{175C4A7B-930E-B26C-A76C-F2EE09921E1E}"/>
          </ac:spMkLst>
        </pc:spChg>
        <pc:spChg chg="mod">
          <ac:chgData name="Tyler Ince-Ingram" userId="1550ea03-eb3f-454c-baaa-467fc3908c06" providerId="ADAL" clId="{53DFE9FC-9BF8-464B-9899-1D2D8F4E3E26}" dt="2023-02-21T05:14:52.636" v="1732" actId="165"/>
          <ac:spMkLst>
            <pc:docMk/>
            <pc:sldMk cId="3287887058" sldId="397"/>
            <ac:spMk id="47" creationId="{DC6E284B-1D07-F12A-37C2-DCD4E9B10828}"/>
          </ac:spMkLst>
        </pc:spChg>
        <pc:spChg chg="mod">
          <ac:chgData name="Tyler Ince-Ingram" userId="1550ea03-eb3f-454c-baaa-467fc3908c06" providerId="ADAL" clId="{53DFE9FC-9BF8-464B-9899-1D2D8F4E3E26}" dt="2023-02-21T05:14:52.636" v="1732" actId="165"/>
          <ac:spMkLst>
            <pc:docMk/>
            <pc:sldMk cId="3287887058" sldId="397"/>
            <ac:spMk id="48" creationId="{C26E666A-83FB-DAC7-F87C-478DF0B0529C}"/>
          </ac:spMkLst>
        </pc:spChg>
        <pc:spChg chg="mod">
          <ac:chgData name="Tyler Ince-Ingram" userId="1550ea03-eb3f-454c-baaa-467fc3908c06" providerId="ADAL" clId="{53DFE9FC-9BF8-464B-9899-1D2D8F4E3E26}" dt="2023-02-21T05:14:52.636" v="1732" actId="165"/>
          <ac:spMkLst>
            <pc:docMk/>
            <pc:sldMk cId="3287887058" sldId="397"/>
            <ac:spMk id="49" creationId="{CF34B589-72D2-7ECA-85BF-8567C920228B}"/>
          </ac:spMkLst>
        </pc:spChg>
        <pc:spChg chg="mod">
          <ac:chgData name="Tyler Ince-Ingram" userId="1550ea03-eb3f-454c-baaa-467fc3908c06" providerId="ADAL" clId="{53DFE9FC-9BF8-464B-9899-1D2D8F4E3E26}" dt="2023-02-21T05:14:52.636" v="1732" actId="165"/>
          <ac:spMkLst>
            <pc:docMk/>
            <pc:sldMk cId="3287887058" sldId="397"/>
            <ac:spMk id="50" creationId="{082706D8-1EEF-72D1-2F1E-F474518A703C}"/>
          </ac:spMkLst>
        </pc:spChg>
        <pc:spChg chg="mod">
          <ac:chgData name="Tyler Ince-Ingram" userId="1550ea03-eb3f-454c-baaa-467fc3908c06" providerId="ADAL" clId="{53DFE9FC-9BF8-464B-9899-1D2D8F4E3E26}" dt="2023-02-21T05:14:52.636" v="1732" actId="165"/>
          <ac:spMkLst>
            <pc:docMk/>
            <pc:sldMk cId="3287887058" sldId="397"/>
            <ac:spMk id="51" creationId="{B59BD957-5952-AB88-41FD-BEC349AA61A8}"/>
          </ac:spMkLst>
        </pc:spChg>
        <pc:spChg chg="mod">
          <ac:chgData name="Tyler Ince-Ingram" userId="1550ea03-eb3f-454c-baaa-467fc3908c06" providerId="ADAL" clId="{53DFE9FC-9BF8-464B-9899-1D2D8F4E3E26}" dt="2023-02-21T05:14:52.636" v="1732" actId="165"/>
          <ac:spMkLst>
            <pc:docMk/>
            <pc:sldMk cId="3287887058" sldId="397"/>
            <ac:spMk id="52" creationId="{F6C5C06C-33A7-DBDD-7B5D-343F7E15F1EC}"/>
          </ac:spMkLst>
        </pc:spChg>
        <pc:spChg chg="mod">
          <ac:chgData name="Tyler Ince-Ingram" userId="1550ea03-eb3f-454c-baaa-467fc3908c06" providerId="ADAL" clId="{53DFE9FC-9BF8-464B-9899-1D2D8F4E3E26}" dt="2023-02-21T05:14:52.636" v="1732" actId="165"/>
          <ac:spMkLst>
            <pc:docMk/>
            <pc:sldMk cId="3287887058" sldId="397"/>
            <ac:spMk id="53" creationId="{D89F3378-E150-C22F-0EE6-4F30CBA6CD57}"/>
          </ac:spMkLst>
        </pc:spChg>
        <pc:spChg chg="mod">
          <ac:chgData name="Tyler Ince-Ingram" userId="1550ea03-eb3f-454c-baaa-467fc3908c06" providerId="ADAL" clId="{53DFE9FC-9BF8-464B-9899-1D2D8F4E3E26}" dt="2023-02-21T05:14:52.636" v="1732" actId="165"/>
          <ac:spMkLst>
            <pc:docMk/>
            <pc:sldMk cId="3287887058" sldId="397"/>
            <ac:spMk id="54" creationId="{FDC89A98-E8D4-8F72-0CFD-A38026028B9C}"/>
          </ac:spMkLst>
        </pc:spChg>
        <pc:spChg chg="mod">
          <ac:chgData name="Tyler Ince-Ingram" userId="1550ea03-eb3f-454c-baaa-467fc3908c06" providerId="ADAL" clId="{53DFE9FC-9BF8-464B-9899-1D2D8F4E3E26}" dt="2023-02-21T05:14:52.636" v="1732" actId="165"/>
          <ac:spMkLst>
            <pc:docMk/>
            <pc:sldMk cId="3287887058" sldId="397"/>
            <ac:spMk id="55" creationId="{EA166683-40D9-8216-C318-EF87C70B1DDE}"/>
          </ac:spMkLst>
        </pc:spChg>
        <pc:spChg chg="mod">
          <ac:chgData name="Tyler Ince-Ingram" userId="1550ea03-eb3f-454c-baaa-467fc3908c06" providerId="ADAL" clId="{53DFE9FC-9BF8-464B-9899-1D2D8F4E3E26}" dt="2023-02-21T05:14:52.636" v="1732" actId="165"/>
          <ac:spMkLst>
            <pc:docMk/>
            <pc:sldMk cId="3287887058" sldId="397"/>
            <ac:spMk id="56" creationId="{E09B6CF5-D038-6352-C47B-C7E429A9DC2A}"/>
          </ac:spMkLst>
        </pc:spChg>
        <pc:spChg chg="mod">
          <ac:chgData name="Tyler Ince-Ingram" userId="1550ea03-eb3f-454c-baaa-467fc3908c06" providerId="ADAL" clId="{53DFE9FC-9BF8-464B-9899-1D2D8F4E3E26}" dt="2023-02-21T05:14:52.636" v="1732" actId="165"/>
          <ac:spMkLst>
            <pc:docMk/>
            <pc:sldMk cId="3287887058" sldId="397"/>
            <ac:spMk id="57" creationId="{C074339A-A9C0-B576-0FFC-F99B5C4498EE}"/>
          </ac:spMkLst>
        </pc:spChg>
        <pc:spChg chg="mod">
          <ac:chgData name="Tyler Ince-Ingram" userId="1550ea03-eb3f-454c-baaa-467fc3908c06" providerId="ADAL" clId="{53DFE9FC-9BF8-464B-9899-1D2D8F4E3E26}" dt="2023-02-21T05:14:52.636" v="1732" actId="165"/>
          <ac:spMkLst>
            <pc:docMk/>
            <pc:sldMk cId="3287887058" sldId="397"/>
            <ac:spMk id="58" creationId="{383E7EDE-9EB1-2113-FAD8-34CBF7512237}"/>
          </ac:spMkLst>
        </pc:spChg>
        <pc:spChg chg="del">
          <ac:chgData name="Tyler Ince-Ingram" userId="1550ea03-eb3f-454c-baaa-467fc3908c06" providerId="ADAL" clId="{53DFE9FC-9BF8-464B-9899-1D2D8F4E3E26}" dt="2023-02-20T19:10:47.897" v="816" actId="478"/>
          <ac:spMkLst>
            <pc:docMk/>
            <pc:sldMk cId="3287887058" sldId="397"/>
            <ac:spMk id="62" creationId="{37E763B9-6BD2-31FA-6B2D-F0C8CD6EC429}"/>
          </ac:spMkLst>
        </pc:spChg>
        <pc:grpChg chg="del mod">
          <ac:chgData name="Tyler Ince-Ingram" userId="1550ea03-eb3f-454c-baaa-467fc3908c06" providerId="ADAL" clId="{53DFE9FC-9BF8-464B-9899-1D2D8F4E3E26}" dt="2023-02-21T05:14:52.636" v="1732" actId="165"/>
          <ac:grpSpMkLst>
            <pc:docMk/>
            <pc:sldMk cId="3287887058" sldId="397"/>
            <ac:grpSpMk id="7" creationId="{53000513-A5F3-D274-EEF1-3863D1A7279E}"/>
          </ac:grpSpMkLst>
        </pc:grpChg>
        <pc:grpChg chg="mod topLvl">
          <ac:chgData name="Tyler Ince-Ingram" userId="1550ea03-eb3f-454c-baaa-467fc3908c06" providerId="ADAL" clId="{53DFE9FC-9BF8-464B-9899-1D2D8F4E3E26}" dt="2023-02-21T05:14:56.620" v="1733" actId="164"/>
          <ac:grpSpMkLst>
            <pc:docMk/>
            <pc:sldMk cId="3287887058" sldId="397"/>
            <ac:grpSpMk id="19" creationId="{3E7FDF7D-14B3-BFA8-0965-45B4C1F9EA38}"/>
          </ac:grpSpMkLst>
        </pc:grpChg>
        <pc:grpChg chg="mod">
          <ac:chgData name="Tyler Ince-Ingram" userId="1550ea03-eb3f-454c-baaa-467fc3908c06" providerId="ADAL" clId="{53DFE9FC-9BF8-464B-9899-1D2D8F4E3E26}" dt="2023-02-21T05:14:52.636" v="1732" actId="165"/>
          <ac:grpSpMkLst>
            <pc:docMk/>
            <pc:sldMk cId="3287887058" sldId="397"/>
            <ac:grpSpMk id="20" creationId="{6CEDD120-3051-40AE-6C5C-94F243465E9B}"/>
          </ac:grpSpMkLst>
        </pc:grpChg>
        <pc:grpChg chg="mod">
          <ac:chgData name="Tyler Ince-Ingram" userId="1550ea03-eb3f-454c-baaa-467fc3908c06" providerId="ADAL" clId="{53DFE9FC-9BF8-464B-9899-1D2D8F4E3E26}" dt="2023-02-21T05:14:52.636" v="1732" actId="165"/>
          <ac:grpSpMkLst>
            <pc:docMk/>
            <pc:sldMk cId="3287887058" sldId="397"/>
            <ac:grpSpMk id="21" creationId="{9CDBB7C2-E69C-CC70-2DF5-E393677FD065}"/>
          </ac:grpSpMkLst>
        </pc:grpChg>
        <pc:grpChg chg="mod">
          <ac:chgData name="Tyler Ince-Ingram" userId="1550ea03-eb3f-454c-baaa-467fc3908c06" providerId="ADAL" clId="{53DFE9FC-9BF8-464B-9899-1D2D8F4E3E26}" dt="2023-02-21T05:14:52.636" v="1732" actId="165"/>
          <ac:grpSpMkLst>
            <pc:docMk/>
            <pc:sldMk cId="3287887058" sldId="397"/>
            <ac:grpSpMk id="22" creationId="{958928C3-681C-7571-F899-6CBC4607796F}"/>
          </ac:grpSpMkLst>
        </pc:grpChg>
        <pc:grpChg chg="mod">
          <ac:chgData name="Tyler Ince-Ingram" userId="1550ea03-eb3f-454c-baaa-467fc3908c06" providerId="ADAL" clId="{53DFE9FC-9BF8-464B-9899-1D2D8F4E3E26}" dt="2023-02-21T05:14:52.636" v="1732" actId="165"/>
          <ac:grpSpMkLst>
            <pc:docMk/>
            <pc:sldMk cId="3287887058" sldId="397"/>
            <ac:grpSpMk id="23" creationId="{39CC22DA-FB47-E654-C4D5-9A7375F40749}"/>
          </ac:grpSpMkLst>
        </pc:grpChg>
        <pc:grpChg chg="mod">
          <ac:chgData name="Tyler Ince-Ingram" userId="1550ea03-eb3f-454c-baaa-467fc3908c06" providerId="ADAL" clId="{53DFE9FC-9BF8-464B-9899-1D2D8F4E3E26}" dt="2023-02-21T05:14:52.636" v="1732" actId="165"/>
          <ac:grpSpMkLst>
            <pc:docMk/>
            <pc:sldMk cId="3287887058" sldId="397"/>
            <ac:grpSpMk id="24" creationId="{375BCC4E-D87B-16C4-5EC4-8CF083F9D30F}"/>
          </ac:grpSpMkLst>
        </pc:grpChg>
        <pc:grpChg chg="mod">
          <ac:chgData name="Tyler Ince-Ingram" userId="1550ea03-eb3f-454c-baaa-467fc3908c06" providerId="ADAL" clId="{53DFE9FC-9BF8-464B-9899-1D2D8F4E3E26}" dt="2023-02-21T05:14:52.636" v="1732" actId="165"/>
          <ac:grpSpMkLst>
            <pc:docMk/>
            <pc:sldMk cId="3287887058" sldId="397"/>
            <ac:grpSpMk id="25" creationId="{51972029-ABBD-3914-DCD6-CE9C004C79EB}"/>
          </ac:grpSpMkLst>
        </pc:grpChg>
        <pc:grpChg chg="mod">
          <ac:chgData name="Tyler Ince-Ingram" userId="1550ea03-eb3f-454c-baaa-467fc3908c06" providerId="ADAL" clId="{53DFE9FC-9BF8-464B-9899-1D2D8F4E3E26}" dt="2023-02-21T05:14:52.636" v="1732" actId="165"/>
          <ac:grpSpMkLst>
            <pc:docMk/>
            <pc:sldMk cId="3287887058" sldId="397"/>
            <ac:grpSpMk id="28" creationId="{09984457-C8F8-DFB1-260D-6AB0DFBC2BD0}"/>
          </ac:grpSpMkLst>
        </pc:grpChg>
        <pc:grpChg chg="mod">
          <ac:chgData name="Tyler Ince-Ingram" userId="1550ea03-eb3f-454c-baaa-467fc3908c06" providerId="ADAL" clId="{53DFE9FC-9BF8-464B-9899-1D2D8F4E3E26}" dt="2023-02-21T05:14:52.636" v="1732" actId="165"/>
          <ac:grpSpMkLst>
            <pc:docMk/>
            <pc:sldMk cId="3287887058" sldId="397"/>
            <ac:grpSpMk id="29" creationId="{1122D621-800A-7A7A-AA6E-85DBDE67FA79}"/>
          </ac:grpSpMkLst>
        </pc:grpChg>
        <pc:grpChg chg="mod">
          <ac:chgData name="Tyler Ince-Ingram" userId="1550ea03-eb3f-454c-baaa-467fc3908c06" providerId="ADAL" clId="{53DFE9FC-9BF8-464B-9899-1D2D8F4E3E26}" dt="2023-02-21T05:14:52.636" v="1732" actId="165"/>
          <ac:grpSpMkLst>
            <pc:docMk/>
            <pc:sldMk cId="3287887058" sldId="397"/>
            <ac:grpSpMk id="30" creationId="{DC027E1D-1151-005C-841B-DEA7A2B25FA2}"/>
          </ac:grpSpMkLst>
        </pc:grpChg>
        <pc:grpChg chg="mod">
          <ac:chgData name="Tyler Ince-Ingram" userId="1550ea03-eb3f-454c-baaa-467fc3908c06" providerId="ADAL" clId="{53DFE9FC-9BF8-464B-9899-1D2D8F4E3E26}" dt="2023-02-21T05:14:52.636" v="1732" actId="165"/>
          <ac:grpSpMkLst>
            <pc:docMk/>
            <pc:sldMk cId="3287887058" sldId="397"/>
            <ac:grpSpMk id="31" creationId="{796C675F-E0C2-29B6-D618-1D9E0DF921A6}"/>
          </ac:grpSpMkLst>
        </pc:grpChg>
        <pc:grpChg chg="mod">
          <ac:chgData name="Tyler Ince-Ingram" userId="1550ea03-eb3f-454c-baaa-467fc3908c06" providerId="ADAL" clId="{53DFE9FC-9BF8-464B-9899-1D2D8F4E3E26}" dt="2023-02-21T05:14:52.636" v="1732" actId="165"/>
          <ac:grpSpMkLst>
            <pc:docMk/>
            <pc:sldMk cId="3287887058" sldId="397"/>
            <ac:grpSpMk id="34" creationId="{4176B354-CA98-CD88-8A4B-1597B7D1330E}"/>
          </ac:grpSpMkLst>
        </pc:grpChg>
        <pc:grpChg chg="mod">
          <ac:chgData name="Tyler Ince-Ingram" userId="1550ea03-eb3f-454c-baaa-467fc3908c06" providerId="ADAL" clId="{53DFE9FC-9BF8-464B-9899-1D2D8F4E3E26}" dt="2023-02-21T05:14:52.636" v="1732" actId="165"/>
          <ac:grpSpMkLst>
            <pc:docMk/>
            <pc:sldMk cId="3287887058" sldId="397"/>
            <ac:grpSpMk id="35" creationId="{0193EF55-640D-64D5-E934-4FE48B524DCD}"/>
          </ac:grpSpMkLst>
        </pc:grpChg>
        <pc:grpChg chg="mod">
          <ac:chgData name="Tyler Ince-Ingram" userId="1550ea03-eb3f-454c-baaa-467fc3908c06" providerId="ADAL" clId="{53DFE9FC-9BF8-464B-9899-1D2D8F4E3E26}" dt="2023-02-21T05:14:52.636" v="1732" actId="165"/>
          <ac:grpSpMkLst>
            <pc:docMk/>
            <pc:sldMk cId="3287887058" sldId="397"/>
            <ac:grpSpMk id="36" creationId="{4B66B2D7-0540-08AB-B804-EC0D908089B2}"/>
          </ac:grpSpMkLst>
        </pc:grpChg>
        <pc:grpChg chg="add mod">
          <ac:chgData name="Tyler Ince-Ingram" userId="1550ea03-eb3f-454c-baaa-467fc3908c06" providerId="ADAL" clId="{53DFE9FC-9BF8-464B-9899-1D2D8F4E3E26}" dt="2023-02-21T05:14:56.620" v="1733" actId="164"/>
          <ac:grpSpMkLst>
            <pc:docMk/>
            <pc:sldMk cId="3287887058" sldId="397"/>
            <ac:grpSpMk id="125" creationId="{CCE123BF-C718-A395-3DC5-56814B2DC3B2}"/>
          </ac:grpSpMkLst>
        </pc:grpChg>
        <pc:grpChg chg="add mod">
          <ac:chgData name="Tyler Ince-Ingram" userId="1550ea03-eb3f-454c-baaa-467fc3908c06" providerId="ADAL" clId="{53DFE9FC-9BF8-464B-9899-1D2D8F4E3E26}" dt="2023-02-21T05:15:11.516" v="1736" actId="465"/>
          <ac:grpSpMkLst>
            <pc:docMk/>
            <pc:sldMk cId="3287887058" sldId="397"/>
            <ac:grpSpMk id="126" creationId="{5165A3EE-D5B3-2892-B9A2-148091C09F15}"/>
          </ac:grpSpMkLst>
        </pc:grpChg>
        <pc:grpChg chg="add mod">
          <ac:chgData name="Tyler Ince-Ingram" userId="1550ea03-eb3f-454c-baaa-467fc3908c06" providerId="ADAL" clId="{53DFE9FC-9BF8-464B-9899-1D2D8F4E3E26}" dt="2023-02-21T05:15:05.476" v="1735" actId="164"/>
          <ac:grpSpMkLst>
            <pc:docMk/>
            <pc:sldMk cId="3287887058" sldId="397"/>
            <ac:grpSpMk id="127" creationId="{FA4016B5-9FFC-C7D1-AFE9-BB8393EAC353}"/>
          </ac:grpSpMkLst>
        </pc:grpChg>
        <pc:picChg chg="mod topLvl">
          <ac:chgData name="Tyler Ince-Ingram" userId="1550ea03-eb3f-454c-baaa-467fc3908c06" providerId="ADAL" clId="{53DFE9FC-9BF8-464B-9899-1D2D8F4E3E26}" dt="2023-02-21T05:15:01.419" v="1734" actId="164"/>
          <ac:picMkLst>
            <pc:docMk/>
            <pc:sldMk cId="3287887058" sldId="397"/>
            <ac:picMk id="16" creationId="{B6DFDCE7-0887-4782-34C8-412FEC27D4F7}"/>
          </ac:picMkLst>
        </pc:picChg>
        <pc:picChg chg="del">
          <ac:chgData name="Tyler Ince-Ingram" userId="1550ea03-eb3f-454c-baaa-467fc3908c06" providerId="ADAL" clId="{53DFE9FC-9BF8-464B-9899-1D2D8F4E3E26}" dt="2023-02-21T05:13:29.697" v="1719" actId="478"/>
          <ac:picMkLst>
            <pc:docMk/>
            <pc:sldMk cId="3287887058" sldId="397"/>
            <ac:picMk id="17" creationId="{02E5F7C2-7651-A313-E7E4-7592D7A6921F}"/>
          </ac:picMkLst>
        </pc:picChg>
        <pc:picChg chg="mod topLvl">
          <ac:chgData name="Tyler Ince-Ingram" userId="1550ea03-eb3f-454c-baaa-467fc3908c06" providerId="ADAL" clId="{53DFE9FC-9BF8-464B-9899-1D2D8F4E3E26}" dt="2023-02-21T05:15:05.476" v="1735" actId="164"/>
          <ac:picMkLst>
            <pc:docMk/>
            <pc:sldMk cId="3287887058" sldId="397"/>
            <ac:picMk id="18" creationId="{8238E9EA-272C-5563-20E8-D265628FA897}"/>
          </ac:picMkLst>
        </pc:picChg>
      </pc:sldChg>
      <pc:sldChg chg="addSp delSp modSp mod">
        <pc:chgData name="Tyler Ince-Ingram" userId="1550ea03-eb3f-454c-baaa-467fc3908c06" providerId="ADAL" clId="{53DFE9FC-9BF8-464B-9899-1D2D8F4E3E26}" dt="2023-02-20T19:01:20.405" v="736"/>
        <pc:sldMkLst>
          <pc:docMk/>
          <pc:sldMk cId="421171766" sldId="399"/>
        </pc:sldMkLst>
        <pc:spChg chg="del">
          <ac:chgData name="Tyler Ince-Ingram" userId="1550ea03-eb3f-454c-baaa-467fc3908c06" providerId="ADAL" clId="{53DFE9FC-9BF8-464B-9899-1D2D8F4E3E26}" dt="2023-02-20T19:01:19.930" v="735" actId="478"/>
          <ac:spMkLst>
            <pc:docMk/>
            <pc:sldMk cId="421171766" sldId="399"/>
            <ac:spMk id="8" creationId="{01012AA4-F231-BBD4-A30B-1ADB11DAA197}"/>
          </ac:spMkLst>
        </pc:spChg>
        <pc:spChg chg="mod">
          <ac:chgData name="Tyler Ince-Ingram" userId="1550ea03-eb3f-454c-baaa-467fc3908c06" providerId="ADAL" clId="{53DFE9FC-9BF8-464B-9899-1D2D8F4E3E26}" dt="2023-02-20T18:46:59.123" v="698"/>
          <ac:spMkLst>
            <pc:docMk/>
            <pc:sldMk cId="421171766" sldId="399"/>
            <ac:spMk id="80" creationId="{284E9159-D17F-78C7-2F9E-71D1AE0044C9}"/>
          </ac:spMkLst>
        </pc:spChg>
        <pc:spChg chg="mod">
          <ac:chgData name="Tyler Ince-Ingram" userId="1550ea03-eb3f-454c-baaa-467fc3908c06" providerId="ADAL" clId="{53DFE9FC-9BF8-464B-9899-1D2D8F4E3E26}" dt="2023-02-20T18:46:59.123" v="698"/>
          <ac:spMkLst>
            <pc:docMk/>
            <pc:sldMk cId="421171766" sldId="399"/>
            <ac:spMk id="90" creationId="{36085DD6-5DA5-1DC4-C8C8-E06A42441CBA}"/>
          </ac:spMkLst>
        </pc:spChg>
        <pc:spChg chg="mod">
          <ac:chgData name="Tyler Ince-Ingram" userId="1550ea03-eb3f-454c-baaa-467fc3908c06" providerId="ADAL" clId="{53DFE9FC-9BF8-464B-9899-1D2D8F4E3E26}" dt="2023-02-20T18:46:59.123" v="698"/>
          <ac:spMkLst>
            <pc:docMk/>
            <pc:sldMk cId="421171766" sldId="399"/>
            <ac:spMk id="96" creationId="{74B1CBA3-0E31-6851-B397-6AB75C5D1F47}"/>
          </ac:spMkLst>
        </pc:spChg>
        <pc:spChg chg="mod">
          <ac:chgData name="Tyler Ince-Ingram" userId="1550ea03-eb3f-454c-baaa-467fc3908c06" providerId="ADAL" clId="{53DFE9FC-9BF8-464B-9899-1D2D8F4E3E26}" dt="2023-02-20T18:46:59.123" v="698"/>
          <ac:spMkLst>
            <pc:docMk/>
            <pc:sldMk cId="421171766" sldId="399"/>
            <ac:spMk id="97" creationId="{F75ACD16-56BB-EE53-8308-2221E902DDB1}"/>
          </ac:spMkLst>
        </pc:spChg>
        <pc:spChg chg="mod">
          <ac:chgData name="Tyler Ince-Ingram" userId="1550ea03-eb3f-454c-baaa-467fc3908c06" providerId="ADAL" clId="{53DFE9FC-9BF8-464B-9899-1D2D8F4E3E26}" dt="2023-02-20T18:46:59.123" v="698"/>
          <ac:spMkLst>
            <pc:docMk/>
            <pc:sldMk cId="421171766" sldId="399"/>
            <ac:spMk id="98" creationId="{3626E390-6C43-FFAA-05A9-9A5257000175}"/>
          </ac:spMkLst>
        </pc:spChg>
        <pc:spChg chg="mod">
          <ac:chgData name="Tyler Ince-Ingram" userId="1550ea03-eb3f-454c-baaa-467fc3908c06" providerId="ADAL" clId="{53DFE9FC-9BF8-464B-9899-1D2D8F4E3E26}" dt="2023-02-20T18:46:59.123" v="698"/>
          <ac:spMkLst>
            <pc:docMk/>
            <pc:sldMk cId="421171766" sldId="399"/>
            <ac:spMk id="99" creationId="{DC8270A5-35A9-60D5-10CC-6797B22ACA4A}"/>
          </ac:spMkLst>
        </pc:spChg>
        <pc:spChg chg="add mod">
          <ac:chgData name="Tyler Ince-Ingram" userId="1550ea03-eb3f-454c-baaa-467fc3908c06" providerId="ADAL" clId="{53DFE9FC-9BF8-464B-9899-1D2D8F4E3E26}" dt="2023-02-20T19:01:20.405" v="736"/>
          <ac:spMkLst>
            <pc:docMk/>
            <pc:sldMk cId="421171766" sldId="399"/>
            <ac:spMk id="100" creationId="{20489B92-E894-5CAE-9AF3-5097A419D7CF}"/>
          </ac:spMkLst>
        </pc:spChg>
        <pc:grpChg chg="add del mod">
          <ac:chgData name="Tyler Ince-Ingram" userId="1550ea03-eb3f-454c-baaa-467fc3908c06" providerId="ADAL" clId="{53DFE9FC-9BF8-464B-9899-1D2D8F4E3E26}" dt="2023-02-20T18:47:00.905" v="699" actId="478"/>
          <ac:grpSpMkLst>
            <pc:docMk/>
            <pc:sldMk cId="421171766" sldId="399"/>
            <ac:grpSpMk id="76" creationId="{C8BA18C2-4E03-80E2-AEB2-3F55B39795B7}"/>
          </ac:grpSpMkLst>
        </pc:grpChg>
        <pc:grpChg chg="mod">
          <ac:chgData name="Tyler Ince-Ingram" userId="1550ea03-eb3f-454c-baaa-467fc3908c06" providerId="ADAL" clId="{53DFE9FC-9BF8-464B-9899-1D2D8F4E3E26}" dt="2023-02-20T18:46:59.123" v="698"/>
          <ac:grpSpMkLst>
            <pc:docMk/>
            <pc:sldMk cId="421171766" sldId="399"/>
            <ac:grpSpMk id="83" creationId="{63F0E8E6-62CB-096F-606B-E9428E7A02CF}"/>
          </ac:grpSpMkLst>
        </pc:grpChg>
        <pc:grpChg chg="mod">
          <ac:chgData name="Tyler Ince-Ingram" userId="1550ea03-eb3f-454c-baaa-467fc3908c06" providerId="ADAL" clId="{53DFE9FC-9BF8-464B-9899-1D2D8F4E3E26}" dt="2023-02-20T18:46:59.123" v="698"/>
          <ac:grpSpMkLst>
            <pc:docMk/>
            <pc:sldMk cId="421171766" sldId="399"/>
            <ac:grpSpMk id="88" creationId="{351F68AA-5561-02F0-2C69-820B64BF203D}"/>
          </ac:grpSpMkLst>
        </pc:grpChg>
        <pc:grpChg chg="mod">
          <ac:chgData name="Tyler Ince-Ingram" userId="1550ea03-eb3f-454c-baaa-467fc3908c06" providerId="ADAL" clId="{53DFE9FC-9BF8-464B-9899-1D2D8F4E3E26}" dt="2023-02-20T18:46:59.123" v="698"/>
          <ac:grpSpMkLst>
            <pc:docMk/>
            <pc:sldMk cId="421171766" sldId="399"/>
            <ac:grpSpMk id="94" creationId="{A087DBB4-C36A-739C-046C-2EC8A101D21F}"/>
          </ac:grpSpMkLst>
        </pc:grpChg>
        <pc:picChg chg="mod">
          <ac:chgData name="Tyler Ince-Ingram" userId="1550ea03-eb3f-454c-baaa-467fc3908c06" providerId="ADAL" clId="{53DFE9FC-9BF8-464B-9899-1D2D8F4E3E26}" dt="2023-02-20T18:46:59.123" v="698"/>
          <ac:picMkLst>
            <pc:docMk/>
            <pc:sldMk cId="421171766" sldId="399"/>
            <ac:picMk id="78" creationId="{67C236E2-4869-271D-1BFB-BD849F38B73C}"/>
          </ac:picMkLst>
        </pc:picChg>
        <pc:picChg chg="mod">
          <ac:chgData name="Tyler Ince-Ingram" userId="1550ea03-eb3f-454c-baaa-467fc3908c06" providerId="ADAL" clId="{53DFE9FC-9BF8-464B-9899-1D2D8F4E3E26}" dt="2023-02-20T18:46:59.123" v="698"/>
          <ac:picMkLst>
            <pc:docMk/>
            <pc:sldMk cId="421171766" sldId="399"/>
            <ac:picMk id="81" creationId="{8DB0925C-2444-5698-6639-BEF2AC08C2A9}"/>
          </ac:picMkLst>
        </pc:picChg>
        <pc:inkChg chg="mod">
          <ac:chgData name="Tyler Ince-Ingram" userId="1550ea03-eb3f-454c-baaa-467fc3908c06" providerId="ADAL" clId="{53DFE9FC-9BF8-464B-9899-1D2D8F4E3E26}" dt="2023-02-20T18:46:59.123" v="698"/>
          <ac:inkMkLst>
            <pc:docMk/>
            <pc:sldMk cId="421171766" sldId="399"/>
            <ac:inkMk id="84" creationId="{F66ECAD0-1D86-7112-E21A-8499BD27E74B}"/>
          </ac:inkMkLst>
        </pc:inkChg>
        <pc:inkChg chg="mod">
          <ac:chgData name="Tyler Ince-Ingram" userId="1550ea03-eb3f-454c-baaa-467fc3908c06" providerId="ADAL" clId="{53DFE9FC-9BF8-464B-9899-1D2D8F4E3E26}" dt="2023-02-20T18:46:59.123" v="698"/>
          <ac:inkMkLst>
            <pc:docMk/>
            <pc:sldMk cId="421171766" sldId="399"/>
            <ac:inkMk id="85" creationId="{80D82D15-AB98-0203-CF1E-3D28C7F55C20}"/>
          </ac:inkMkLst>
        </pc:inkChg>
        <pc:inkChg chg="mod">
          <ac:chgData name="Tyler Ince-Ingram" userId="1550ea03-eb3f-454c-baaa-467fc3908c06" providerId="ADAL" clId="{53DFE9FC-9BF8-464B-9899-1D2D8F4E3E26}" dt="2023-02-20T18:46:59.123" v="698"/>
          <ac:inkMkLst>
            <pc:docMk/>
            <pc:sldMk cId="421171766" sldId="399"/>
            <ac:inkMk id="86" creationId="{3D99CACE-6432-2FDD-9AF8-B1DC1B53D2DA}"/>
          </ac:inkMkLst>
        </pc:inkChg>
        <pc:inkChg chg="mod">
          <ac:chgData name="Tyler Ince-Ingram" userId="1550ea03-eb3f-454c-baaa-467fc3908c06" providerId="ADAL" clId="{53DFE9FC-9BF8-464B-9899-1D2D8F4E3E26}" dt="2023-02-20T18:46:59.123" v="698"/>
          <ac:inkMkLst>
            <pc:docMk/>
            <pc:sldMk cId="421171766" sldId="399"/>
            <ac:inkMk id="87" creationId="{F5999368-8603-CDB1-7A3D-5370C9B38C75}"/>
          </ac:inkMkLst>
        </pc:inkChg>
      </pc:sldChg>
      <pc:sldChg chg="addSp delSp modSp mod">
        <pc:chgData name="Tyler Ince-Ingram" userId="1550ea03-eb3f-454c-baaa-467fc3908c06" providerId="ADAL" clId="{53DFE9FC-9BF8-464B-9899-1D2D8F4E3E26}" dt="2023-02-21T04:39:02.195" v="1688"/>
        <pc:sldMkLst>
          <pc:docMk/>
          <pc:sldMk cId="3482348284" sldId="401"/>
        </pc:sldMkLst>
        <pc:spChg chg="add mod">
          <ac:chgData name="Tyler Ince-Ingram" userId="1550ea03-eb3f-454c-baaa-467fc3908c06" providerId="ADAL" clId="{53DFE9FC-9BF8-464B-9899-1D2D8F4E3E26}" dt="2023-02-20T19:01:48.486" v="746"/>
          <ac:spMkLst>
            <pc:docMk/>
            <pc:sldMk cId="3482348284" sldId="401"/>
            <ac:spMk id="2" creationId="{DE1B4E57-FAEE-9372-119B-9A7163AB9EC1}"/>
          </ac:spMkLst>
        </pc:spChg>
        <pc:spChg chg="mod">
          <ac:chgData name="Tyler Ince-Ingram" userId="1550ea03-eb3f-454c-baaa-467fc3908c06" providerId="ADAL" clId="{53DFE9FC-9BF8-464B-9899-1D2D8F4E3E26}" dt="2023-02-21T04:39:02.195" v="1688"/>
          <ac:spMkLst>
            <pc:docMk/>
            <pc:sldMk cId="3482348284" sldId="401"/>
            <ac:spMk id="6" creationId="{B44DCC49-2377-AA5A-A1C8-F2A3BCB279FC}"/>
          </ac:spMkLst>
        </pc:spChg>
        <pc:spChg chg="del">
          <ac:chgData name="Tyler Ince-Ingram" userId="1550ea03-eb3f-454c-baaa-467fc3908c06" providerId="ADAL" clId="{53DFE9FC-9BF8-464B-9899-1D2D8F4E3E26}" dt="2023-02-20T19:01:47.875" v="745" actId="478"/>
          <ac:spMkLst>
            <pc:docMk/>
            <pc:sldMk cId="3482348284" sldId="401"/>
            <ac:spMk id="8" creationId="{01012AA4-F231-BBD4-A30B-1ADB11DAA197}"/>
          </ac:spMkLst>
        </pc:spChg>
        <pc:spChg chg="mod">
          <ac:chgData name="Tyler Ince-Ingram" userId="1550ea03-eb3f-454c-baaa-467fc3908c06" providerId="ADAL" clId="{53DFE9FC-9BF8-464B-9899-1D2D8F4E3E26}" dt="2023-02-21T04:39:02.195" v="1688"/>
          <ac:spMkLst>
            <pc:docMk/>
            <pc:sldMk cId="3482348284" sldId="401"/>
            <ac:spMk id="27" creationId="{99DFDB64-B648-BE81-24B0-DAAADAF4F3ED}"/>
          </ac:spMkLst>
        </pc:spChg>
        <pc:spChg chg="mod">
          <ac:chgData name="Tyler Ince-Ingram" userId="1550ea03-eb3f-454c-baaa-467fc3908c06" providerId="ADAL" clId="{53DFE9FC-9BF8-464B-9899-1D2D8F4E3E26}" dt="2023-02-21T04:39:02.195" v="1688"/>
          <ac:spMkLst>
            <pc:docMk/>
            <pc:sldMk cId="3482348284" sldId="401"/>
            <ac:spMk id="29" creationId="{34CA863A-DB55-4DC6-0495-D5D8CFDF3A9B}"/>
          </ac:spMkLst>
        </pc:spChg>
        <pc:spChg chg="mod">
          <ac:chgData name="Tyler Ince-Ingram" userId="1550ea03-eb3f-454c-baaa-467fc3908c06" providerId="ADAL" clId="{53DFE9FC-9BF8-464B-9899-1D2D8F4E3E26}" dt="2023-02-21T04:39:02.195" v="1688"/>
          <ac:spMkLst>
            <pc:docMk/>
            <pc:sldMk cId="3482348284" sldId="401"/>
            <ac:spMk id="32" creationId="{925806DF-A4EC-5DF9-4D6D-E6E3BE3463A2}"/>
          </ac:spMkLst>
        </pc:spChg>
        <pc:spChg chg="mod">
          <ac:chgData name="Tyler Ince-Ingram" userId="1550ea03-eb3f-454c-baaa-467fc3908c06" providerId="ADAL" clId="{53DFE9FC-9BF8-464B-9899-1D2D8F4E3E26}" dt="2023-02-21T04:39:02.195" v="1688"/>
          <ac:spMkLst>
            <pc:docMk/>
            <pc:sldMk cId="3482348284" sldId="401"/>
            <ac:spMk id="33" creationId="{DD4DA17F-9C6C-8CDD-6478-C4E8CAFEDD2E}"/>
          </ac:spMkLst>
        </pc:spChg>
        <pc:spChg chg="mod">
          <ac:chgData name="Tyler Ince-Ingram" userId="1550ea03-eb3f-454c-baaa-467fc3908c06" providerId="ADAL" clId="{53DFE9FC-9BF8-464B-9899-1D2D8F4E3E26}" dt="2023-02-21T04:39:02.195" v="1688"/>
          <ac:spMkLst>
            <pc:docMk/>
            <pc:sldMk cId="3482348284" sldId="401"/>
            <ac:spMk id="36" creationId="{F06551F3-03C9-4EF9-686F-1F47FEFF36CC}"/>
          </ac:spMkLst>
        </pc:spChg>
        <pc:grpChg chg="add mod">
          <ac:chgData name="Tyler Ince-Ingram" userId="1550ea03-eb3f-454c-baaa-467fc3908c06" providerId="ADAL" clId="{53DFE9FC-9BF8-464B-9899-1D2D8F4E3E26}" dt="2023-02-21T04:39:02.195" v="1688"/>
          <ac:grpSpMkLst>
            <pc:docMk/>
            <pc:sldMk cId="3482348284" sldId="401"/>
            <ac:grpSpMk id="3" creationId="{ED971171-0D69-B5FC-16DB-170FE9CEC8A5}"/>
          </ac:grpSpMkLst>
        </pc:grpChg>
        <pc:grpChg chg="mod">
          <ac:chgData name="Tyler Ince-Ingram" userId="1550ea03-eb3f-454c-baaa-467fc3908c06" providerId="ADAL" clId="{53DFE9FC-9BF8-464B-9899-1D2D8F4E3E26}" dt="2023-02-21T04:39:02.195" v="1688"/>
          <ac:grpSpMkLst>
            <pc:docMk/>
            <pc:sldMk cId="3482348284" sldId="401"/>
            <ac:grpSpMk id="9" creationId="{B55D1E69-F5E2-3D68-3B3B-F65B982D6BA5}"/>
          </ac:grpSpMkLst>
        </pc:grpChg>
        <pc:grpChg chg="mod">
          <ac:chgData name="Tyler Ince-Ingram" userId="1550ea03-eb3f-454c-baaa-467fc3908c06" providerId="ADAL" clId="{53DFE9FC-9BF8-464B-9899-1D2D8F4E3E26}" dt="2023-02-21T04:39:02.195" v="1688"/>
          <ac:grpSpMkLst>
            <pc:docMk/>
            <pc:sldMk cId="3482348284" sldId="401"/>
            <ac:grpSpMk id="26" creationId="{2E4D2291-82E3-4E06-B4D2-45596A388483}"/>
          </ac:grpSpMkLst>
        </pc:grpChg>
        <pc:grpChg chg="mod">
          <ac:chgData name="Tyler Ince-Ingram" userId="1550ea03-eb3f-454c-baaa-467fc3908c06" providerId="ADAL" clId="{53DFE9FC-9BF8-464B-9899-1D2D8F4E3E26}" dt="2023-02-21T04:39:02.195" v="1688"/>
          <ac:grpSpMkLst>
            <pc:docMk/>
            <pc:sldMk cId="3482348284" sldId="401"/>
            <ac:grpSpMk id="28" creationId="{19A4EEDF-7114-0EAE-6A00-117A2126B2AC}"/>
          </ac:grpSpMkLst>
        </pc:grpChg>
        <pc:picChg chg="mod">
          <ac:chgData name="Tyler Ince-Ingram" userId="1550ea03-eb3f-454c-baaa-467fc3908c06" providerId="ADAL" clId="{53DFE9FC-9BF8-464B-9899-1D2D8F4E3E26}" dt="2023-02-21T04:39:02.195" v="1688"/>
          <ac:picMkLst>
            <pc:docMk/>
            <pc:sldMk cId="3482348284" sldId="401"/>
            <ac:picMk id="5" creationId="{DC641C87-AC5B-D6D4-DFFD-9024CD826248}"/>
          </ac:picMkLst>
        </pc:picChg>
        <pc:picChg chg="mod">
          <ac:chgData name="Tyler Ince-Ingram" userId="1550ea03-eb3f-454c-baaa-467fc3908c06" providerId="ADAL" clId="{53DFE9FC-9BF8-464B-9899-1D2D8F4E3E26}" dt="2023-02-21T04:39:02.195" v="1688"/>
          <ac:picMkLst>
            <pc:docMk/>
            <pc:sldMk cId="3482348284" sldId="401"/>
            <ac:picMk id="8" creationId="{B043F65C-60F1-73E6-B569-81133D722919}"/>
          </ac:picMkLst>
        </pc:picChg>
        <pc:inkChg chg="mod">
          <ac:chgData name="Tyler Ince-Ingram" userId="1550ea03-eb3f-454c-baaa-467fc3908c06" providerId="ADAL" clId="{53DFE9FC-9BF8-464B-9899-1D2D8F4E3E26}" dt="2023-02-21T04:39:02.195" v="1688"/>
          <ac:inkMkLst>
            <pc:docMk/>
            <pc:sldMk cId="3482348284" sldId="401"/>
            <ac:inkMk id="11" creationId="{4271F9EB-A5EF-D6B0-2E03-7C46B0B89038}"/>
          </ac:inkMkLst>
        </pc:inkChg>
        <pc:inkChg chg="mod">
          <ac:chgData name="Tyler Ince-Ingram" userId="1550ea03-eb3f-454c-baaa-467fc3908c06" providerId="ADAL" clId="{53DFE9FC-9BF8-464B-9899-1D2D8F4E3E26}" dt="2023-02-21T04:39:02.195" v="1688"/>
          <ac:inkMkLst>
            <pc:docMk/>
            <pc:sldMk cId="3482348284" sldId="401"/>
            <ac:inkMk id="14" creationId="{5FEDBBBA-8C67-48E5-51FC-0D4934A1E092}"/>
          </ac:inkMkLst>
        </pc:inkChg>
        <pc:inkChg chg="mod">
          <ac:chgData name="Tyler Ince-Ingram" userId="1550ea03-eb3f-454c-baaa-467fc3908c06" providerId="ADAL" clId="{53DFE9FC-9BF8-464B-9899-1D2D8F4E3E26}" dt="2023-02-21T04:39:02.195" v="1688"/>
          <ac:inkMkLst>
            <pc:docMk/>
            <pc:sldMk cId="3482348284" sldId="401"/>
            <ac:inkMk id="17" creationId="{A1DA8C33-80C2-4589-47C4-72683EEF669C}"/>
          </ac:inkMkLst>
        </pc:inkChg>
        <pc:inkChg chg="mod">
          <ac:chgData name="Tyler Ince-Ingram" userId="1550ea03-eb3f-454c-baaa-467fc3908c06" providerId="ADAL" clId="{53DFE9FC-9BF8-464B-9899-1D2D8F4E3E26}" dt="2023-02-21T04:39:02.195" v="1688"/>
          <ac:inkMkLst>
            <pc:docMk/>
            <pc:sldMk cId="3482348284" sldId="401"/>
            <ac:inkMk id="23" creationId="{8988F9B2-D6A5-6A00-3D3B-2A0D2C660428}"/>
          </ac:inkMkLst>
        </pc:inkChg>
      </pc:sldChg>
      <pc:sldChg chg="addSp delSp modSp mod">
        <pc:chgData name="Tyler Ince-Ingram" userId="1550ea03-eb3f-454c-baaa-467fc3908c06" providerId="ADAL" clId="{53DFE9FC-9BF8-464B-9899-1D2D8F4E3E26}" dt="2023-02-21T04:39:03.803" v="1689"/>
        <pc:sldMkLst>
          <pc:docMk/>
          <pc:sldMk cId="548252108" sldId="402"/>
        </pc:sldMkLst>
        <pc:spChg chg="del">
          <ac:chgData name="Tyler Ince-Ingram" userId="1550ea03-eb3f-454c-baaa-467fc3908c06" providerId="ADAL" clId="{53DFE9FC-9BF8-464B-9899-1D2D8F4E3E26}" dt="2023-02-20T19:01:43.138" v="743" actId="478"/>
          <ac:spMkLst>
            <pc:docMk/>
            <pc:sldMk cId="548252108" sldId="402"/>
            <ac:spMk id="8" creationId="{01012AA4-F231-BBD4-A30B-1ADB11DAA197}"/>
          </ac:spMkLst>
        </pc:spChg>
        <pc:spChg chg="add mod">
          <ac:chgData name="Tyler Ince-Ingram" userId="1550ea03-eb3f-454c-baaa-467fc3908c06" providerId="ADAL" clId="{53DFE9FC-9BF8-464B-9899-1D2D8F4E3E26}" dt="2023-02-20T19:01:43.620" v="744"/>
          <ac:spMkLst>
            <pc:docMk/>
            <pc:sldMk cId="548252108" sldId="402"/>
            <ac:spMk id="18" creationId="{722C9FF5-FDE4-B29F-7EF5-5ABB10CC3B06}"/>
          </ac:spMkLst>
        </pc:spChg>
        <pc:spChg chg="mod">
          <ac:chgData name="Tyler Ince-Ingram" userId="1550ea03-eb3f-454c-baaa-467fc3908c06" providerId="ADAL" clId="{53DFE9FC-9BF8-464B-9899-1D2D8F4E3E26}" dt="2023-02-21T04:39:03.803" v="1689"/>
          <ac:spMkLst>
            <pc:docMk/>
            <pc:sldMk cId="548252108" sldId="402"/>
            <ac:spMk id="20" creationId="{654C7899-3A51-6961-725A-AA1CA00A7A68}"/>
          </ac:spMkLst>
        </pc:spChg>
        <pc:spChg chg="mod">
          <ac:chgData name="Tyler Ince-Ingram" userId="1550ea03-eb3f-454c-baaa-467fc3908c06" providerId="ADAL" clId="{53DFE9FC-9BF8-464B-9899-1D2D8F4E3E26}" dt="2023-02-21T04:39:03.803" v="1689"/>
          <ac:spMkLst>
            <pc:docMk/>
            <pc:sldMk cId="548252108" sldId="402"/>
            <ac:spMk id="53" creationId="{BC9FBAAC-DD30-C9AB-8A84-389CE149DD7F}"/>
          </ac:spMkLst>
        </pc:spChg>
        <pc:spChg chg="mod">
          <ac:chgData name="Tyler Ince-Ingram" userId="1550ea03-eb3f-454c-baaa-467fc3908c06" providerId="ADAL" clId="{53DFE9FC-9BF8-464B-9899-1D2D8F4E3E26}" dt="2023-02-21T04:39:03.803" v="1689"/>
          <ac:spMkLst>
            <pc:docMk/>
            <pc:sldMk cId="548252108" sldId="402"/>
            <ac:spMk id="55" creationId="{80DEC7BD-4F4D-2BEA-1B56-D5ACB51AD530}"/>
          </ac:spMkLst>
        </pc:spChg>
        <pc:spChg chg="mod">
          <ac:chgData name="Tyler Ince-Ingram" userId="1550ea03-eb3f-454c-baaa-467fc3908c06" providerId="ADAL" clId="{53DFE9FC-9BF8-464B-9899-1D2D8F4E3E26}" dt="2023-02-21T04:39:03.803" v="1689"/>
          <ac:spMkLst>
            <pc:docMk/>
            <pc:sldMk cId="548252108" sldId="402"/>
            <ac:spMk id="56" creationId="{294C6B1F-C97D-B3E8-69D2-8952C31EB8E2}"/>
          </ac:spMkLst>
        </pc:spChg>
        <pc:spChg chg="mod">
          <ac:chgData name="Tyler Ince-Ingram" userId="1550ea03-eb3f-454c-baaa-467fc3908c06" providerId="ADAL" clId="{53DFE9FC-9BF8-464B-9899-1D2D8F4E3E26}" dt="2023-02-21T04:39:03.803" v="1689"/>
          <ac:spMkLst>
            <pc:docMk/>
            <pc:sldMk cId="548252108" sldId="402"/>
            <ac:spMk id="57" creationId="{43E98475-0B9A-A032-C9EC-8BABF82A891F}"/>
          </ac:spMkLst>
        </pc:spChg>
        <pc:spChg chg="mod">
          <ac:chgData name="Tyler Ince-Ingram" userId="1550ea03-eb3f-454c-baaa-467fc3908c06" providerId="ADAL" clId="{53DFE9FC-9BF8-464B-9899-1D2D8F4E3E26}" dt="2023-02-21T04:39:03.803" v="1689"/>
          <ac:spMkLst>
            <pc:docMk/>
            <pc:sldMk cId="548252108" sldId="402"/>
            <ac:spMk id="58" creationId="{5F54388E-35DF-25D9-8768-D9B729B76599}"/>
          </ac:spMkLst>
        </pc:spChg>
        <pc:grpChg chg="add mod">
          <ac:chgData name="Tyler Ince-Ingram" userId="1550ea03-eb3f-454c-baaa-467fc3908c06" providerId="ADAL" clId="{53DFE9FC-9BF8-464B-9899-1D2D8F4E3E26}" dt="2023-02-21T04:39:03.803" v="1689"/>
          <ac:grpSpMkLst>
            <pc:docMk/>
            <pc:sldMk cId="548252108" sldId="402"/>
            <ac:grpSpMk id="8" creationId="{64AEFE7F-7481-0E25-E271-53A9ABC935E0}"/>
          </ac:grpSpMkLst>
        </pc:grpChg>
        <pc:grpChg chg="mod">
          <ac:chgData name="Tyler Ince-Ingram" userId="1550ea03-eb3f-454c-baaa-467fc3908c06" providerId="ADAL" clId="{53DFE9FC-9BF8-464B-9899-1D2D8F4E3E26}" dt="2023-02-21T04:39:03.803" v="1689"/>
          <ac:grpSpMkLst>
            <pc:docMk/>
            <pc:sldMk cId="548252108" sldId="402"/>
            <ac:grpSpMk id="22" creationId="{FF9C364E-64CC-4DFF-F3C7-2F81AE7EDC20}"/>
          </ac:grpSpMkLst>
        </pc:grpChg>
        <pc:grpChg chg="mod">
          <ac:chgData name="Tyler Ince-Ingram" userId="1550ea03-eb3f-454c-baaa-467fc3908c06" providerId="ADAL" clId="{53DFE9FC-9BF8-464B-9899-1D2D8F4E3E26}" dt="2023-02-21T04:39:03.803" v="1689"/>
          <ac:grpSpMkLst>
            <pc:docMk/>
            <pc:sldMk cId="548252108" sldId="402"/>
            <ac:grpSpMk id="52" creationId="{5DE633B8-5500-889E-2CA9-A0E05A999A29}"/>
          </ac:grpSpMkLst>
        </pc:grpChg>
        <pc:grpChg chg="mod">
          <ac:chgData name="Tyler Ince-Ingram" userId="1550ea03-eb3f-454c-baaa-467fc3908c06" providerId="ADAL" clId="{53DFE9FC-9BF8-464B-9899-1D2D8F4E3E26}" dt="2023-02-21T04:39:03.803" v="1689"/>
          <ac:grpSpMkLst>
            <pc:docMk/>
            <pc:sldMk cId="548252108" sldId="402"/>
            <ac:grpSpMk id="54" creationId="{8B96FAAD-ADF3-1BD4-27F1-8388F749D075}"/>
          </ac:grpSpMkLst>
        </pc:grpChg>
        <pc:picChg chg="mod">
          <ac:chgData name="Tyler Ince-Ingram" userId="1550ea03-eb3f-454c-baaa-467fc3908c06" providerId="ADAL" clId="{53DFE9FC-9BF8-464B-9899-1D2D8F4E3E26}" dt="2023-02-21T04:39:03.803" v="1689"/>
          <ac:picMkLst>
            <pc:docMk/>
            <pc:sldMk cId="548252108" sldId="402"/>
            <ac:picMk id="19" creationId="{7CEE0373-F87E-1F69-D804-13423D9DC396}"/>
          </ac:picMkLst>
        </pc:picChg>
        <pc:picChg chg="mod">
          <ac:chgData name="Tyler Ince-Ingram" userId="1550ea03-eb3f-454c-baaa-467fc3908c06" providerId="ADAL" clId="{53DFE9FC-9BF8-464B-9899-1D2D8F4E3E26}" dt="2023-02-21T04:39:03.803" v="1689"/>
          <ac:picMkLst>
            <pc:docMk/>
            <pc:sldMk cId="548252108" sldId="402"/>
            <ac:picMk id="21" creationId="{E6482468-CCB1-75D1-45D4-6DC0D2E72997}"/>
          </ac:picMkLst>
        </pc:picChg>
        <pc:inkChg chg="mod">
          <ac:chgData name="Tyler Ince-Ingram" userId="1550ea03-eb3f-454c-baaa-467fc3908c06" providerId="ADAL" clId="{53DFE9FC-9BF8-464B-9899-1D2D8F4E3E26}" dt="2023-02-21T04:39:03.803" v="1689"/>
          <ac:inkMkLst>
            <pc:docMk/>
            <pc:sldMk cId="548252108" sldId="402"/>
            <ac:inkMk id="27" creationId="{641F8D45-EDAD-54D7-1D9F-BB7404E151DA}"/>
          </ac:inkMkLst>
        </pc:inkChg>
        <pc:inkChg chg="mod">
          <ac:chgData name="Tyler Ince-Ingram" userId="1550ea03-eb3f-454c-baaa-467fc3908c06" providerId="ADAL" clId="{53DFE9FC-9BF8-464B-9899-1D2D8F4E3E26}" dt="2023-02-21T04:39:03.803" v="1689"/>
          <ac:inkMkLst>
            <pc:docMk/>
            <pc:sldMk cId="548252108" sldId="402"/>
            <ac:inkMk id="28" creationId="{C22CEF2F-3DC0-3419-7E38-F13496C3D26F}"/>
          </ac:inkMkLst>
        </pc:inkChg>
        <pc:inkChg chg="mod">
          <ac:chgData name="Tyler Ince-Ingram" userId="1550ea03-eb3f-454c-baaa-467fc3908c06" providerId="ADAL" clId="{53DFE9FC-9BF8-464B-9899-1D2D8F4E3E26}" dt="2023-02-21T04:39:03.803" v="1689"/>
          <ac:inkMkLst>
            <pc:docMk/>
            <pc:sldMk cId="548252108" sldId="402"/>
            <ac:inkMk id="30" creationId="{F88C9D23-006F-1581-0B2F-9494401DD454}"/>
          </ac:inkMkLst>
        </pc:inkChg>
        <pc:inkChg chg="mod">
          <ac:chgData name="Tyler Ince-Ingram" userId="1550ea03-eb3f-454c-baaa-467fc3908c06" providerId="ADAL" clId="{53DFE9FC-9BF8-464B-9899-1D2D8F4E3E26}" dt="2023-02-21T04:39:03.803" v="1689"/>
          <ac:inkMkLst>
            <pc:docMk/>
            <pc:sldMk cId="548252108" sldId="402"/>
            <ac:inkMk id="51" creationId="{69A35D29-C999-8C27-AC05-414732E35598}"/>
          </ac:inkMkLst>
        </pc:inkChg>
      </pc:sldChg>
      <pc:sldChg chg="addSp delSp modSp mod">
        <pc:chgData name="Tyler Ince-Ingram" userId="1550ea03-eb3f-454c-baaa-467fc3908c06" providerId="ADAL" clId="{53DFE9FC-9BF8-464B-9899-1D2D8F4E3E26}" dt="2023-02-21T04:39:05.376" v="1690"/>
        <pc:sldMkLst>
          <pc:docMk/>
          <pc:sldMk cId="3497929753" sldId="403"/>
        </pc:sldMkLst>
        <pc:spChg chg="mod">
          <ac:chgData name="Tyler Ince-Ingram" userId="1550ea03-eb3f-454c-baaa-467fc3908c06" providerId="ADAL" clId="{53DFE9FC-9BF8-464B-9899-1D2D8F4E3E26}" dt="2023-02-21T04:32:33.700" v="1677" actId="12788"/>
          <ac:spMkLst>
            <pc:docMk/>
            <pc:sldMk cId="3497929753" sldId="403"/>
            <ac:spMk id="2" creationId="{E8B0A1DD-BF95-39F4-222C-C954601B83DE}"/>
          </ac:spMkLst>
        </pc:spChg>
        <pc:spChg chg="add mod">
          <ac:chgData name="Tyler Ince-Ingram" userId="1550ea03-eb3f-454c-baaa-467fc3908c06" providerId="ADAL" clId="{53DFE9FC-9BF8-464B-9899-1D2D8F4E3E26}" dt="2023-02-20T19:01:39.389" v="742"/>
          <ac:spMkLst>
            <pc:docMk/>
            <pc:sldMk cId="3497929753" sldId="403"/>
            <ac:spMk id="3" creationId="{70813609-9E07-EE77-AAEC-9EAB5DCA0523}"/>
          </ac:spMkLst>
        </pc:spChg>
        <pc:spChg chg="mod">
          <ac:chgData name="Tyler Ince-Ingram" userId="1550ea03-eb3f-454c-baaa-467fc3908c06" providerId="ADAL" clId="{53DFE9FC-9BF8-464B-9899-1D2D8F4E3E26}" dt="2023-02-21T04:32:33.700" v="1677" actId="12788"/>
          <ac:spMkLst>
            <pc:docMk/>
            <pc:sldMk cId="3497929753" sldId="403"/>
            <ac:spMk id="7" creationId="{A3AAC629-9289-0534-637B-DECF80997C0A}"/>
          </ac:spMkLst>
        </pc:spChg>
        <pc:spChg chg="del">
          <ac:chgData name="Tyler Ince-Ingram" userId="1550ea03-eb3f-454c-baaa-467fc3908c06" providerId="ADAL" clId="{53DFE9FC-9BF8-464B-9899-1D2D8F4E3E26}" dt="2023-02-20T19:01:38.680" v="741" actId="478"/>
          <ac:spMkLst>
            <pc:docMk/>
            <pc:sldMk cId="3497929753" sldId="403"/>
            <ac:spMk id="8" creationId="{01012AA4-F231-BBD4-A30B-1ADB11DAA197}"/>
          </ac:spMkLst>
        </pc:spChg>
        <pc:spChg chg="mod">
          <ac:chgData name="Tyler Ince-Ingram" userId="1550ea03-eb3f-454c-baaa-467fc3908c06" providerId="ADAL" clId="{53DFE9FC-9BF8-464B-9899-1D2D8F4E3E26}" dt="2023-02-21T04:39:05.376" v="1690"/>
          <ac:spMkLst>
            <pc:docMk/>
            <pc:sldMk cId="3497929753" sldId="403"/>
            <ac:spMk id="8" creationId="{1DA588A1-F60E-474E-C1C6-B626F9B76CEE}"/>
          </ac:spMkLst>
        </pc:spChg>
        <pc:spChg chg="mod">
          <ac:chgData name="Tyler Ince-Ingram" userId="1550ea03-eb3f-454c-baaa-467fc3908c06" providerId="ADAL" clId="{53DFE9FC-9BF8-464B-9899-1D2D8F4E3E26}" dt="2023-02-21T04:32:33.700" v="1677" actId="12788"/>
          <ac:spMkLst>
            <pc:docMk/>
            <pc:sldMk cId="3497929753" sldId="403"/>
            <ac:spMk id="9" creationId="{9623BF0B-A68B-BCCE-5924-BE7B63E7B53D}"/>
          </ac:spMkLst>
        </pc:spChg>
        <pc:spChg chg="mod">
          <ac:chgData name="Tyler Ince-Ingram" userId="1550ea03-eb3f-454c-baaa-467fc3908c06" providerId="ADAL" clId="{53DFE9FC-9BF8-464B-9899-1D2D8F4E3E26}" dt="2023-02-21T04:32:33.700" v="1677" actId="12788"/>
          <ac:spMkLst>
            <pc:docMk/>
            <pc:sldMk cId="3497929753" sldId="403"/>
            <ac:spMk id="10" creationId="{9796ABD7-F8CA-26F5-38F1-6D5970E6BF05}"/>
          </ac:spMkLst>
        </pc:spChg>
        <pc:spChg chg="mod">
          <ac:chgData name="Tyler Ince-Ingram" userId="1550ea03-eb3f-454c-baaa-467fc3908c06" providerId="ADAL" clId="{53DFE9FC-9BF8-464B-9899-1D2D8F4E3E26}" dt="2023-02-21T04:32:33.700" v="1677" actId="12788"/>
          <ac:spMkLst>
            <pc:docMk/>
            <pc:sldMk cId="3497929753" sldId="403"/>
            <ac:spMk id="12" creationId="{30C6DD20-DFE9-82ED-22DD-E3367E7E0271}"/>
          </ac:spMkLst>
        </pc:spChg>
        <pc:spChg chg="mod">
          <ac:chgData name="Tyler Ince-Ingram" userId="1550ea03-eb3f-454c-baaa-467fc3908c06" providerId="ADAL" clId="{53DFE9FC-9BF8-464B-9899-1D2D8F4E3E26}" dt="2023-02-20T19:46:16.105" v="935" actId="20577"/>
          <ac:spMkLst>
            <pc:docMk/>
            <pc:sldMk cId="3497929753" sldId="403"/>
            <ac:spMk id="25" creationId="{E222F777-3C36-2F0C-0801-05F230F713D8}"/>
          </ac:spMkLst>
        </pc:spChg>
        <pc:spChg chg="mod">
          <ac:chgData name="Tyler Ince-Ingram" userId="1550ea03-eb3f-454c-baaa-467fc3908c06" providerId="ADAL" clId="{53DFE9FC-9BF8-464B-9899-1D2D8F4E3E26}" dt="2023-02-21T04:39:05.376" v="1690"/>
          <ac:spMkLst>
            <pc:docMk/>
            <pc:sldMk cId="3497929753" sldId="403"/>
            <ac:spMk id="29" creationId="{7F9DAA51-BADA-2811-3D2F-28D3CE5E05AC}"/>
          </ac:spMkLst>
        </pc:spChg>
        <pc:spChg chg="mod">
          <ac:chgData name="Tyler Ince-Ingram" userId="1550ea03-eb3f-454c-baaa-467fc3908c06" providerId="ADAL" clId="{53DFE9FC-9BF8-464B-9899-1D2D8F4E3E26}" dt="2023-02-21T04:39:05.376" v="1690"/>
          <ac:spMkLst>
            <pc:docMk/>
            <pc:sldMk cId="3497929753" sldId="403"/>
            <ac:spMk id="33" creationId="{171761FD-6A1E-5FD4-CEDE-986F94EA432B}"/>
          </ac:spMkLst>
        </pc:spChg>
        <pc:spChg chg="mod">
          <ac:chgData name="Tyler Ince-Ingram" userId="1550ea03-eb3f-454c-baaa-467fc3908c06" providerId="ADAL" clId="{53DFE9FC-9BF8-464B-9899-1D2D8F4E3E26}" dt="2023-02-21T04:39:05.376" v="1690"/>
          <ac:spMkLst>
            <pc:docMk/>
            <pc:sldMk cId="3497929753" sldId="403"/>
            <ac:spMk id="34" creationId="{023D55D4-C701-353B-0DEC-EE50BA441967}"/>
          </ac:spMkLst>
        </pc:spChg>
        <pc:spChg chg="mod">
          <ac:chgData name="Tyler Ince-Ingram" userId="1550ea03-eb3f-454c-baaa-467fc3908c06" providerId="ADAL" clId="{53DFE9FC-9BF8-464B-9899-1D2D8F4E3E26}" dt="2023-02-21T04:39:05.376" v="1690"/>
          <ac:spMkLst>
            <pc:docMk/>
            <pc:sldMk cId="3497929753" sldId="403"/>
            <ac:spMk id="35" creationId="{64C08A3E-B43F-C1C2-ACFC-AD152209B9C8}"/>
          </ac:spMkLst>
        </pc:spChg>
        <pc:spChg chg="mod">
          <ac:chgData name="Tyler Ince-Ingram" userId="1550ea03-eb3f-454c-baaa-467fc3908c06" providerId="ADAL" clId="{53DFE9FC-9BF8-464B-9899-1D2D8F4E3E26}" dt="2023-02-21T04:39:05.376" v="1690"/>
          <ac:spMkLst>
            <pc:docMk/>
            <pc:sldMk cId="3497929753" sldId="403"/>
            <ac:spMk id="36" creationId="{1718C313-562F-A6E6-F0CF-A3845312E039}"/>
          </ac:spMkLst>
        </pc:spChg>
        <pc:grpChg chg="add mod">
          <ac:chgData name="Tyler Ince-Ingram" userId="1550ea03-eb3f-454c-baaa-467fc3908c06" providerId="ADAL" clId="{53DFE9FC-9BF8-464B-9899-1D2D8F4E3E26}" dt="2023-02-21T04:39:05.376" v="1690"/>
          <ac:grpSpMkLst>
            <pc:docMk/>
            <pc:sldMk cId="3497929753" sldId="403"/>
            <ac:grpSpMk id="5" creationId="{83BB3FF3-F1A0-778A-1201-FD0EF35B908E}"/>
          </ac:grpSpMkLst>
        </pc:grpChg>
        <pc:grpChg chg="mod">
          <ac:chgData name="Tyler Ince-Ingram" userId="1550ea03-eb3f-454c-baaa-467fc3908c06" providerId="ADAL" clId="{53DFE9FC-9BF8-464B-9899-1D2D8F4E3E26}" dt="2023-02-21T04:32:33.700" v="1677" actId="12788"/>
          <ac:grpSpMkLst>
            <pc:docMk/>
            <pc:sldMk cId="3497929753" sldId="403"/>
            <ac:grpSpMk id="13" creationId="{351F83A4-144F-DAA9-1986-EB1336F7CE46}"/>
          </ac:grpSpMkLst>
        </pc:grpChg>
        <pc:grpChg chg="mod">
          <ac:chgData name="Tyler Ince-Ingram" userId="1550ea03-eb3f-454c-baaa-467fc3908c06" providerId="ADAL" clId="{53DFE9FC-9BF8-464B-9899-1D2D8F4E3E26}" dt="2023-02-21T04:39:05.376" v="1690"/>
          <ac:grpSpMkLst>
            <pc:docMk/>
            <pc:sldMk cId="3497929753" sldId="403"/>
            <ac:grpSpMk id="14" creationId="{EF6AE628-CB54-091A-EE36-17BB180E55A1}"/>
          </ac:grpSpMkLst>
        </pc:grpChg>
        <pc:grpChg chg="mod">
          <ac:chgData name="Tyler Ince-Ingram" userId="1550ea03-eb3f-454c-baaa-467fc3908c06" providerId="ADAL" clId="{53DFE9FC-9BF8-464B-9899-1D2D8F4E3E26}" dt="2023-02-21T04:32:33.700" v="1677" actId="12788"/>
          <ac:grpSpMkLst>
            <pc:docMk/>
            <pc:sldMk cId="3497929753" sldId="403"/>
            <ac:grpSpMk id="16" creationId="{B7721B9B-7BD0-48CC-1EE0-3D2F33FE45E0}"/>
          </ac:grpSpMkLst>
        </pc:grpChg>
        <pc:grpChg chg="mod">
          <ac:chgData name="Tyler Ince-Ingram" userId="1550ea03-eb3f-454c-baaa-467fc3908c06" providerId="ADAL" clId="{53DFE9FC-9BF8-464B-9899-1D2D8F4E3E26}" dt="2023-02-21T04:39:05.376" v="1690"/>
          <ac:grpSpMkLst>
            <pc:docMk/>
            <pc:sldMk cId="3497929753" sldId="403"/>
            <ac:grpSpMk id="28" creationId="{D8201FAC-14BB-516C-CD8A-F23D013D35B3}"/>
          </ac:grpSpMkLst>
        </pc:grpChg>
        <pc:grpChg chg="mod">
          <ac:chgData name="Tyler Ince-Ingram" userId="1550ea03-eb3f-454c-baaa-467fc3908c06" providerId="ADAL" clId="{53DFE9FC-9BF8-464B-9899-1D2D8F4E3E26}" dt="2023-02-21T04:32:33.700" v="1677" actId="12788"/>
          <ac:grpSpMkLst>
            <pc:docMk/>
            <pc:sldMk cId="3497929753" sldId="403"/>
            <ac:grpSpMk id="30" creationId="{83BCC09C-0497-AFCA-6AB3-0EA4960E8396}"/>
          </ac:grpSpMkLst>
        </pc:grpChg>
        <pc:grpChg chg="mod">
          <ac:chgData name="Tyler Ince-Ingram" userId="1550ea03-eb3f-454c-baaa-467fc3908c06" providerId="ADAL" clId="{53DFE9FC-9BF8-464B-9899-1D2D8F4E3E26}" dt="2023-02-21T04:32:33.700" v="1677" actId="12788"/>
          <ac:grpSpMkLst>
            <pc:docMk/>
            <pc:sldMk cId="3497929753" sldId="403"/>
            <ac:grpSpMk id="31" creationId="{E55BE3E2-5CCA-3A1D-7BB8-C9DDFC4FB913}"/>
          </ac:grpSpMkLst>
        </pc:grpChg>
        <pc:grpChg chg="mod">
          <ac:chgData name="Tyler Ince-Ingram" userId="1550ea03-eb3f-454c-baaa-467fc3908c06" providerId="ADAL" clId="{53DFE9FC-9BF8-464B-9899-1D2D8F4E3E26}" dt="2023-02-21T04:39:05.376" v="1690"/>
          <ac:grpSpMkLst>
            <pc:docMk/>
            <pc:sldMk cId="3497929753" sldId="403"/>
            <ac:grpSpMk id="32" creationId="{480ABDFD-29C4-BE92-F2CE-883E170B3846}"/>
          </ac:grpSpMkLst>
        </pc:grpChg>
        <pc:picChg chg="mod">
          <ac:chgData name="Tyler Ince-Ingram" userId="1550ea03-eb3f-454c-baaa-467fc3908c06" providerId="ADAL" clId="{53DFE9FC-9BF8-464B-9899-1D2D8F4E3E26}" dt="2023-02-21T04:39:05.376" v="1690"/>
          <ac:picMkLst>
            <pc:docMk/>
            <pc:sldMk cId="3497929753" sldId="403"/>
            <ac:picMk id="6" creationId="{BC029E5B-6632-3251-D046-890CFF4BE146}"/>
          </ac:picMkLst>
        </pc:picChg>
        <pc:picChg chg="mod">
          <ac:chgData name="Tyler Ince-Ingram" userId="1550ea03-eb3f-454c-baaa-467fc3908c06" providerId="ADAL" clId="{53DFE9FC-9BF8-464B-9899-1D2D8F4E3E26}" dt="2023-02-21T04:39:05.376" v="1690"/>
          <ac:picMkLst>
            <pc:docMk/>
            <pc:sldMk cId="3497929753" sldId="403"/>
            <ac:picMk id="11" creationId="{78143862-6DB8-877C-B897-A20E14C38B5E}"/>
          </ac:picMkLst>
        </pc:picChg>
        <pc:picChg chg="mod">
          <ac:chgData name="Tyler Ince-Ingram" userId="1550ea03-eb3f-454c-baaa-467fc3908c06" providerId="ADAL" clId="{53DFE9FC-9BF8-464B-9899-1D2D8F4E3E26}" dt="2023-02-21T04:32:33.700" v="1677" actId="12788"/>
          <ac:picMkLst>
            <pc:docMk/>
            <pc:sldMk cId="3497929753" sldId="403"/>
            <ac:picMk id="1028" creationId="{25E35EC3-A467-9AC6-950F-37DC159FFD74}"/>
          </ac:picMkLst>
        </pc:picChg>
        <pc:picChg chg="mod">
          <ac:chgData name="Tyler Ince-Ingram" userId="1550ea03-eb3f-454c-baaa-467fc3908c06" providerId="ADAL" clId="{53DFE9FC-9BF8-464B-9899-1D2D8F4E3E26}" dt="2023-02-21T04:32:33.700" v="1677" actId="12788"/>
          <ac:picMkLst>
            <pc:docMk/>
            <pc:sldMk cId="3497929753" sldId="403"/>
            <ac:picMk id="1030" creationId="{B89A52E8-FF56-5C83-A26F-F5BD04D1885C}"/>
          </ac:picMkLst>
        </pc:picChg>
        <pc:inkChg chg="mod">
          <ac:chgData name="Tyler Ince-Ingram" userId="1550ea03-eb3f-454c-baaa-467fc3908c06" providerId="ADAL" clId="{53DFE9FC-9BF8-464B-9899-1D2D8F4E3E26}" dt="2023-02-21T04:39:05.376" v="1690"/>
          <ac:inkMkLst>
            <pc:docMk/>
            <pc:sldMk cId="3497929753" sldId="403"/>
            <ac:inkMk id="15" creationId="{B5016068-433E-A2D5-30E9-3C5F7AEF2498}"/>
          </ac:inkMkLst>
        </pc:inkChg>
        <pc:inkChg chg="mod">
          <ac:chgData name="Tyler Ince-Ingram" userId="1550ea03-eb3f-454c-baaa-467fc3908c06" providerId="ADAL" clId="{53DFE9FC-9BF8-464B-9899-1D2D8F4E3E26}" dt="2023-02-21T04:39:05.376" v="1690"/>
          <ac:inkMkLst>
            <pc:docMk/>
            <pc:sldMk cId="3497929753" sldId="403"/>
            <ac:inkMk id="23" creationId="{1A91F781-E4F2-DC6E-50B6-4AE8928B8AAC}"/>
          </ac:inkMkLst>
        </pc:inkChg>
        <pc:inkChg chg="mod">
          <ac:chgData name="Tyler Ince-Ingram" userId="1550ea03-eb3f-454c-baaa-467fc3908c06" providerId="ADAL" clId="{53DFE9FC-9BF8-464B-9899-1D2D8F4E3E26}" dt="2023-02-21T04:39:05.376" v="1690"/>
          <ac:inkMkLst>
            <pc:docMk/>
            <pc:sldMk cId="3497929753" sldId="403"/>
            <ac:inkMk id="26" creationId="{97647E42-E243-AEF2-54CE-6AB07C2C44AA}"/>
          </ac:inkMkLst>
        </pc:inkChg>
        <pc:inkChg chg="mod">
          <ac:chgData name="Tyler Ince-Ingram" userId="1550ea03-eb3f-454c-baaa-467fc3908c06" providerId="ADAL" clId="{53DFE9FC-9BF8-464B-9899-1D2D8F4E3E26}" dt="2023-02-21T04:39:05.376" v="1690"/>
          <ac:inkMkLst>
            <pc:docMk/>
            <pc:sldMk cId="3497929753" sldId="403"/>
            <ac:inkMk id="27" creationId="{E24459DB-23C1-9BC9-3C2B-C8A7C95188C8}"/>
          </ac:inkMkLst>
        </pc:inkChg>
      </pc:sldChg>
      <pc:sldChg chg="addSp delSp modSp mod ord">
        <pc:chgData name="Tyler Ince-Ingram" userId="1550ea03-eb3f-454c-baaa-467fc3908c06" providerId="ADAL" clId="{53DFE9FC-9BF8-464B-9899-1D2D8F4E3E26}" dt="2023-02-21T04:31:18.954" v="1673"/>
        <pc:sldMkLst>
          <pc:docMk/>
          <pc:sldMk cId="731787460" sldId="404"/>
        </pc:sldMkLst>
        <pc:spChg chg="del mod">
          <ac:chgData name="Tyler Ince-Ingram" userId="1550ea03-eb3f-454c-baaa-467fc3908c06" providerId="ADAL" clId="{53DFE9FC-9BF8-464B-9899-1D2D8F4E3E26}" dt="2023-02-19T18:18:23.251" v="22" actId="478"/>
          <ac:spMkLst>
            <pc:docMk/>
            <pc:sldMk cId="731787460" sldId="404"/>
            <ac:spMk id="5" creationId="{1F3B0860-4176-D872-1818-7761697AF5A7}"/>
          </ac:spMkLst>
        </pc:spChg>
        <pc:spChg chg="mod ord">
          <ac:chgData name="Tyler Ince-Ingram" userId="1550ea03-eb3f-454c-baaa-467fc3908c06" providerId="ADAL" clId="{53DFE9FC-9BF8-464B-9899-1D2D8F4E3E26}" dt="2023-02-19T18:18:30.873" v="24" actId="166"/>
          <ac:spMkLst>
            <pc:docMk/>
            <pc:sldMk cId="731787460" sldId="404"/>
            <ac:spMk id="6" creationId="{E2AAAFCB-8E95-B8FE-6E75-7B5803C1EF52}"/>
          </ac:spMkLst>
        </pc:spChg>
        <pc:spChg chg="add mod">
          <ac:chgData name="Tyler Ince-Ingram" userId="1550ea03-eb3f-454c-baaa-467fc3908c06" providerId="ADAL" clId="{53DFE9FC-9BF8-464B-9899-1D2D8F4E3E26}" dt="2023-02-19T18:17:46.423" v="15" actId="164"/>
          <ac:spMkLst>
            <pc:docMk/>
            <pc:sldMk cId="731787460" sldId="404"/>
            <ac:spMk id="7" creationId="{5ADEE7BC-3787-85CD-8F00-3D92E4C8CB1B}"/>
          </ac:spMkLst>
        </pc:spChg>
        <pc:spChg chg="add mod">
          <ac:chgData name="Tyler Ince-Ingram" userId="1550ea03-eb3f-454c-baaa-467fc3908c06" providerId="ADAL" clId="{53DFE9FC-9BF8-464B-9899-1D2D8F4E3E26}" dt="2023-02-19T18:17:51.499" v="17" actId="571"/>
          <ac:spMkLst>
            <pc:docMk/>
            <pc:sldMk cId="731787460" sldId="404"/>
            <ac:spMk id="9" creationId="{9D32F3B9-AF15-59E1-3F95-9A5418968A20}"/>
          </ac:spMkLst>
        </pc:spChg>
        <pc:spChg chg="mod">
          <ac:chgData name="Tyler Ince-Ingram" userId="1550ea03-eb3f-454c-baaa-467fc3908c06" providerId="ADAL" clId="{53DFE9FC-9BF8-464B-9899-1D2D8F4E3E26}" dt="2023-02-19T18:17:51.499" v="17" actId="571"/>
          <ac:spMkLst>
            <pc:docMk/>
            <pc:sldMk cId="731787460" sldId="404"/>
            <ac:spMk id="11" creationId="{FB5C924F-95FA-4FB7-052E-F69B036AB032}"/>
          </ac:spMkLst>
        </pc:spChg>
        <pc:spChg chg="mod">
          <ac:chgData name="Tyler Ince-Ingram" userId="1550ea03-eb3f-454c-baaa-467fc3908c06" providerId="ADAL" clId="{53DFE9FC-9BF8-464B-9899-1D2D8F4E3E26}" dt="2023-02-19T18:20:00.506" v="47" actId="12788"/>
          <ac:spMkLst>
            <pc:docMk/>
            <pc:sldMk cId="731787460" sldId="404"/>
            <ac:spMk id="12" creationId="{42C58B6E-07E7-CC1B-F30D-897C26DD6969}"/>
          </ac:spMkLst>
        </pc:spChg>
        <pc:spChg chg="mod">
          <ac:chgData name="Tyler Ince-Ingram" userId="1550ea03-eb3f-454c-baaa-467fc3908c06" providerId="ADAL" clId="{53DFE9FC-9BF8-464B-9899-1D2D8F4E3E26}" dt="2023-02-19T18:24:53.756" v="83" actId="12789"/>
          <ac:spMkLst>
            <pc:docMk/>
            <pc:sldMk cId="731787460" sldId="404"/>
            <ac:spMk id="14" creationId="{1FDCFA39-DF37-6D48-DF11-463E83B667EB}"/>
          </ac:spMkLst>
        </pc:spChg>
        <pc:spChg chg="mod">
          <ac:chgData name="Tyler Ince-Ingram" userId="1550ea03-eb3f-454c-baaa-467fc3908c06" providerId="ADAL" clId="{53DFE9FC-9BF8-464B-9899-1D2D8F4E3E26}" dt="2023-02-19T18:25:49.381" v="93" actId="1076"/>
          <ac:spMkLst>
            <pc:docMk/>
            <pc:sldMk cId="731787460" sldId="404"/>
            <ac:spMk id="15" creationId="{51E7FA0E-EB29-BFFC-963F-B0330719C47A}"/>
          </ac:spMkLst>
        </pc:spChg>
        <pc:spChg chg="mod">
          <ac:chgData name="Tyler Ince-Ingram" userId="1550ea03-eb3f-454c-baaa-467fc3908c06" providerId="ADAL" clId="{53DFE9FC-9BF8-464B-9899-1D2D8F4E3E26}" dt="2023-02-19T18:26:13.833" v="94" actId="1076"/>
          <ac:spMkLst>
            <pc:docMk/>
            <pc:sldMk cId="731787460" sldId="404"/>
            <ac:spMk id="16" creationId="{7CF72099-E845-A2A5-E51D-E4BF7302CD4F}"/>
          </ac:spMkLst>
        </pc:spChg>
        <pc:spChg chg="mod">
          <ac:chgData name="Tyler Ince-Ingram" userId="1550ea03-eb3f-454c-baaa-467fc3908c06" providerId="ADAL" clId="{53DFE9FC-9BF8-464B-9899-1D2D8F4E3E26}" dt="2023-02-19T18:25:40.895" v="92" actId="1076"/>
          <ac:spMkLst>
            <pc:docMk/>
            <pc:sldMk cId="731787460" sldId="404"/>
            <ac:spMk id="17" creationId="{C5566833-C55F-9401-3C0A-BD7605477749}"/>
          </ac:spMkLst>
        </pc:spChg>
        <pc:spChg chg="mod">
          <ac:chgData name="Tyler Ince-Ingram" userId="1550ea03-eb3f-454c-baaa-467fc3908c06" providerId="ADAL" clId="{53DFE9FC-9BF8-464B-9899-1D2D8F4E3E26}" dt="2023-02-19T18:25:36.048" v="91" actId="1076"/>
          <ac:spMkLst>
            <pc:docMk/>
            <pc:sldMk cId="731787460" sldId="404"/>
            <ac:spMk id="18" creationId="{BF9A8CA4-D188-46A3-676B-FE58655F0EC9}"/>
          </ac:spMkLst>
        </pc:spChg>
        <pc:spChg chg="del">
          <ac:chgData name="Tyler Ince-Ingram" userId="1550ea03-eb3f-454c-baaa-467fc3908c06" providerId="ADAL" clId="{53DFE9FC-9BF8-464B-9899-1D2D8F4E3E26}" dt="2023-02-19T18:16:50.204" v="3" actId="478"/>
          <ac:spMkLst>
            <pc:docMk/>
            <pc:sldMk cId="731787460" sldId="404"/>
            <ac:spMk id="19" creationId="{B3C77E04-BB13-3559-3985-B26B5F6EA150}"/>
          </ac:spMkLst>
        </pc:spChg>
        <pc:spChg chg="del">
          <ac:chgData name="Tyler Ince-Ingram" userId="1550ea03-eb3f-454c-baaa-467fc3908c06" providerId="ADAL" clId="{53DFE9FC-9BF8-464B-9899-1D2D8F4E3E26}" dt="2023-02-19T18:18:47.464" v="28" actId="478"/>
          <ac:spMkLst>
            <pc:docMk/>
            <pc:sldMk cId="731787460" sldId="404"/>
            <ac:spMk id="21" creationId="{E5E7AAC5-C776-B3A2-ABB1-9744A726481C}"/>
          </ac:spMkLst>
        </pc:spChg>
        <pc:spChg chg="mod ord">
          <ac:chgData name="Tyler Ince-Ingram" userId="1550ea03-eb3f-454c-baaa-467fc3908c06" providerId="ADAL" clId="{53DFE9FC-9BF8-464B-9899-1D2D8F4E3E26}" dt="2023-02-19T18:17:46.423" v="15" actId="164"/>
          <ac:spMkLst>
            <pc:docMk/>
            <pc:sldMk cId="731787460" sldId="404"/>
            <ac:spMk id="23" creationId="{E4A31B64-0CDE-1A55-A1EE-926C4E9853AF}"/>
          </ac:spMkLst>
        </pc:spChg>
        <pc:spChg chg="del">
          <ac:chgData name="Tyler Ince-Ingram" userId="1550ea03-eb3f-454c-baaa-467fc3908c06" providerId="ADAL" clId="{53DFE9FC-9BF8-464B-9899-1D2D8F4E3E26}" dt="2023-02-19T18:18:51.103" v="29" actId="478"/>
          <ac:spMkLst>
            <pc:docMk/>
            <pc:sldMk cId="731787460" sldId="404"/>
            <ac:spMk id="25" creationId="{2DFCBBBD-7187-CF50-5E64-902C45A0DA4C}"/>
          </ac:spMkLst>
        </pc:spChg>
        <pc:spChg chg="mod">
          <ac:chgData name="Tyler Ince-Ingram" userId="1550ea03-eb3f-454c-baaa-467fc3908c06" providerId="ADAL" clId="{53DFE9FC-9BF8-464B-9899-1D2D8F4E3E26}" dt="2023-02-19T18:21:58.276" v="63" actId="14100"/>
          <ac:spMkLst>
            <pc:docMk/>
            <pc:sldMk cId="731787460" sldId="404"/>
            <ac:spMk id="27" creationId="{17FC721B-D827-C63D-A83E-653D67B6DD01}"/>
          </ac:spMkLst>
        </pc:spChg>
        <pc:spChg chg="mod">
          <ac:chgData name="Tyler Ince-Ingram" userId="1550ea03-eb3f-454c-baaa-467fc3908c06" providerId="ADAL" clId="{53DFE9FC-9BF8-464B-9899-1D2D8F4E3E26}" dt="2023-02-19T18:36:02.410" v="110" actId="14100"/>
          <ac:spMkLst>
            <pc:docMk/>
            <pc:sldMk cId="731787460" sldId="404"/>
            <ac:spMk id="29" creationId="{D234E966-54B0-A644-53A8-D7141C67490B}"/>
          </ac:spMkLst>
        </pc:spChg>
        <pc:spChg chg="mod">
          <ac:chgData name="Tyler Ince-Ingram" userId="1550ea03-eb3f-454c-baaa-467fc3908c06" providerId="ADAL" clId="{53DFE9FC-9BF8-464B-9899-1D2D8F4E3E26}" dt="2023-02-19T18:35:49.908" v="107" actId="14100"/>
          <ac:spMkLst>
            <pc:docMk/>
            <pc:sldMk cId="731787460" sldId="404"/>
            <ac:spMk id="30" creationId="{63EA01A0-7691-F2FC-DC9F-7849EBBDD838}"/>
          </ac:spMkLst>
        </pc:spChg>
        <pc:spChg chg="mod">
          <ac:chgData name="Tyler Ince-Ingram" userId="1550ea03-eb3f-454c-baaa-467fc3908c06" providerId="ADAL" clId="{53DFE9FC-9BF8-464B-9899-1D2D8F4E3E26}" dt="2023-02-19T18:17:51.499" v="17" actId="571"/>
          <ac:spMkLst>
            <pc:docMk/>
            <pc:sldMk cId="731787460" sldId="404"/>
            <ac:spMk id="32" creationId="{6E629488-301E-EAD7-2AB3-6F5BC35C3C27}"/>
          </ac:spMkLst>
        </pc:spChg>
        <pc:spChg chg="add mod">
          <ac:chgData name="Tyler Ince-Ingram" userId="1550ea03-eb3f-454c-baaa-467fc3908c06" providerId="ADAL" clId="{53DFE9FC-9BF8-464B-9899-1D2D8F4E3E26}" dt="2023-02-19T18:18:39.478" v="25" actId="1076"/>
          <ac:spMkLst>
            <pc:docMk/>
            <pc:sldMk cId="731787460" sldId="404"/>
            <ac:spMk id="34" creationId="{C045D700-7D05-8CA7-B494-FEE5A84B5DD0}"/>
          </ac:spMkLst>
        </pc:spChg>
        <pc:spChg chg="mod">
          <ac:chgData name="Tyler Ince-Ingram" userId="1550ea03-eb3f-454c-baaa-467fc3908c06" providerId="ADAL" clId="{53DFE9FC-9BF8-464B-9899-1D2D8F4E3E26}" dt="2023-02-19T18:18:43.467" v="26"/>
          <ac:spMkLst>
            <pc:docMk/>
            <pc:sldMk cId="731787460" sldId="404"/>
            <ac:spMk id="37" creationId="{6F5E28C3-A82A-7152-7EC2-CD5C7BDD5430}"/>
          </ac:spMkLst>
        </pc:spChg>
        <pc:spChg chg="mod">
          <ac:chgData name="Tyler Ince-Ingram" userId="1550ea03-eb3f-454c-baaa-467fc3908c06" providerId="ADAL" clId="{53DFE9FC-9BF8-464B-9899-1D2D8F4E3E26}" dt="2023-02-19T18:19:22.687" v="41" actId="122"/>
          <ac:spMkLst>
            <pc:docMk/>
            <pc:sldMk cId="731787460" sldId="404"/>
            <ac:spMk id="38" creationId="{DE8462E4-379E-83C1-DF34-D5F6EF465829}"/>
          </ac:spMkLst>
        </pc:spChg>
        <pc:spChg chg="mod">
          <ac:chgData name="Tyler Ince-Ingram" userId="1550ea03-eb3f-454c-baaa-467fc3908c06" providerId="ADAL" clId="{53DFE9FC-9BF8-464B-9899-1D2D8F4E3E26}" dt="2023-02-19T18:36:25.694" v="113" actId="1076"/>
          <ac:spMkLst>
            <pc:docMk/>
            <pc:sldMk cId="731787460" sldId="404"/>
            <ac:spMk id="44" creationId="{DF354CC4-AB8D-B62D-48DD-051270E475A3}"/>
          </ac:spMkLst>
        </pc:spChg>
        <pc:spChg chg="mod">
          <ac:chgData name="Tyler Ince-Ingram" userId="1550ea03-eb3f-454c-baaa-467fc3908c06" providerId="ADAL" clId="{53DFE9FC-9BF8-464B-9899-1D2D8F4E3E26}" dt="2023-02-19T18:36:25.694" v="113" actId="1076"/>
          <ac:spMkLst>
            <pc:docMk/>
            <pc:sldMk cId="731787460" sldId="404"/>
            <ac:spMk id="52" creationId="{AFF2C74E-0C7D-0B03-1DB0-B1410A37C20A}"/>
          </ac:spMkLst>
        </pc:spChg>
        <pc:spChg chg="mod">
          <ac:chgData name="Tyler Ince-Ingram" userId="1550ea03-eb3f-454c-baaa-467fc3908c06" providerId="ADAL" clId="{53DFE9FC-9BF8-464B-9899-1D2D8F4E3E26}" dt="2023-02-19T18:36:25.694" v="113" actId="1076"/>
          <ac:spMkLst>
            <pc:docMk/>
            <pc:sldMk cId="731787460" sldId="404"/>
            <ac:spMk id="54" creationId="{F9307644-DE89-2502-C7C6-F5F11DDE0A92}"/>
          </ac:spMkLst>
        </pc:spChg>
        <pc:spChg chg="mod">
          <ac:chgData name="Tyler Ince-Ingram" userId="1550ea03-eb3f-454c-baaa-467fc3908c06" providerId="ADAL" clId="{53DFE9FC-9BF8-464B-9899-1D2D8F4E3E26}" dt="2023-02-19T18:36:25.694" v="113" actId="1076"/>
          <ac:spMkLst>
            <pc:docMk/>
            <pc:sldMk cId="731787460" sldId="404"/>
            <ac:spMk id="55" creationId="{B2052082-10F0-BC64-F537-70947F1E2971}"/>
          </ac:spMkLst>
        </pc:spChg>
        <pc:spChg chg="mod">
          <ac:chgData name="Tyler Ince-Ingram" userId="1550ea03-eb3f-454c-baaa-467fc3908c06" providerId="ADAL" clId="{53DFE9FC-9BF8-464B-9899-1D2D8F4E3E26}" dt="2023-02-19T18:36:25.694" v="113" actId="1076"/>
          <ac:spMkLst>
            <pc:docMk/>
            <pc:sldMk cId="731787460" sldId="404"/>
            <ac:spMk id="56" creationId="{4B4384A0-72EE-6436-3AE7-E128F4359D3C}"/>
          </ac:spMkLst>
        </pc:spChg>
        <pc:spChg chg="mod">
          <ac:chgData name="Tyler Ince-Ingram" userId="1550ea03-eb3f-454c-baaa-467fc3908c06" providerId="ADAL" clId="{53DFE9FC-9BF8-464B-9899-1D2D8F4E3E26}" dt="2023-02-19T18:36:25.694" v="113" actId="1076"/>
          <ac:spMkLst>
            <pc:docMk/>
            <pc:sldMk cId="731787460" sldId="404"/>
            <ac:spMk id="57" creationId="{F9CEE546-DFAA-49BA-BBDB-08C1A54EFDEB}"/>
          </ac:spMkLst>
        </pc:spChg>
        <pc:grpChg chg="add mod">
          <ac:chgData name="Tyler Ince-Ingram" userId="1550ea03-eb3f-454c-baaa-467fc3908c06" providerId="ADAL" clId="{53DFE9FC-9BF8-464B-9899-1D2D8F4E3E26}" dt="2023-02-19T18:20:00.506" v="47" actId="12788"/>
          <ac:grpSpMkLst>
            <pc:docMk/>
            <pc:sldMk cId="731787460" sldId="404"/>
            <ac:grpSpMk id="8" creationId="{D2C63E53-7AEC-EBD9-A647-AF9F493E7080}"/>
          </ac:grpSpMkLst>
        </pc:grpChg>
        <pc:grpChg chg="add mod">
          <ac:chgData name="Tyler Ince-Ingram" userId="1550ea03-eb3f-454c-baaa-467fc3908c06" providerId="ADAL" clId="{53DFE9FC-9BF8-464B-9899-1D2D8F4E3E26}" dt="2023-02-19T18:17:51.499" v="17" actId="571"/>
          <ac:grpSpMkLst>
            <pc:docMk/>
            <pc:sldMk cId="731787460" sldId="404"/>
            <ac:grpSpMk id="10" creationId="{0084B9B2-B809-5929-1DAA-CF6F915EC1BC}"/>
          </ac:grpSpMkLst>
        </pc:grpChg>
        <pc:grpChg chg="add mod">
          <ac:chgData name="Tyler Ince-Ingram" userId="1550ea03-eb3f-454c-baaa-467fc3908c06" providerId="ADAL" clId="{53DFE9FC-9BF8-464B-9899-1D2D8F4E3E26}" dt="2023-02-19T18:19:05.936" v="31" actId="1076"/>
          <ac:grpSpMkLst>
            <pc:docMk/>
            <pc:sldMk cId="731787460" sldId="404"/>
            <ac:grpSpMk id="36" creationId="{E8C87A18-8701-770E-913D-673550354DD1}"/>
          </ac:grpSpMkLst>
        </pc:grpChg>
        <pc:grpChg chg="add del mod">
          <ac:chgData name="Tyler Ince-Ingram" userId="1550ea03-eb3f-454c-baaa-467fc3908c06" providerId="ADAL" clId="{53DFE9FC-9BF8-464B-9899-1D2D8F4E3E26}" dt="2023-02-19T18:36:38.135" v="114" actId="478"/>
          <ac:grpSpMkLst>
            <pc:docMk/>
            <pc:sldMk cId="731787460" sldId="404"/>
            <ac:grpSpMk id="42" creationId="{41E4EC41-C0E9-4804-9050-296D15434B03}"/>
          </ac:grpSpMkLst>
        </pc:grpChg>
        <pc:grpChg chg="mod">
          <ac:chgData name="Tyler Ince-Ingram" userId="1550ea03-eb3f-454c-baaa-467fc3908c06" providerId="ADAL" clId="{53DFE9FC-9BF8-464B-9899-1D2D8F4E3E26}" dt="2023-02-19T18:36:25.694" v="113" actId="1076"/>
          <ac:grpSpMkLst>
            <pc:docMk/>
            <pc:sldMk cId="731787460" sldId="404"/>
            <ac:grpSpMk id="46" creationId="{383B06ED-DDEB-199B-D260-0E908503DE2E}"/>
          </ac:grpSpMkLst>
        </pc:grpChg>
        <pc:grpChg chg="mod">
          <ac:chgData name="Tyler Ince-Ingram" userId="1550ea03-eb3f-454c-baaa-467fc3908c06" providerId="ADAL" clId="{53DFE9FC-9BF8-464B-9899-1D2D8F4E3E26}" dt="2023-02-19T18:36:25.694" v="113" actId="1076"/>
          <ac:grpSpMkLst>
            <pc:docMk/>
            <pc:sldMk cId="731787460" sldId="404"/>
            <ac:grpSpMk id="51" creationId="{D5F53DF7-DE5D-18A5-F96E-972406D45063}"/>
          </ac:grpSpMkLst>
        </pc:grpChg>
        <pc:grpChg chg="mod">
          <ac:chgData name="Tyler Ince-Ingram" userId="1550ea03-eb3f-454c-baaa-467fc3908c06" providerId="ADAL" clId="{53DFE9FC-9BF8-464B-9899-1D2D8F4E3E26}" dt="2023-02-19T18:36:25.694" v="113" actId="1076"/>
          <ac:grpSpMkLst>
            <pc:docMk/>
            <pc:sldMk cId="731787460" sldId="404"/>
            <ac:grpSpMk id="53" creationId="{6C77A4E3-DD07-19D3-2884-5C2AC05EB971}"/>
          </ac:grpSpMkLst>
        </pc:grpChg>
        <pc:picChg chg="mod">
          <ac:chgData name="Tyler Ince-Ingram" userId="1550ea03-eb3f-454c-baaa-467fc3908c06" providerId="ADAL" clId="{53DFE9FC-9BF8-464B-9899-1D2D8F4E3E26}" dt="2023-02-19T18:24:53.756" v="83" actId="12789"/>
          <ac:picMkLst>
            <pc:docMk/>
            <pc:sldMk cId="731787460" sldId="404"/>
            <ac:picMk id="20" creationId="{82112A22-EBD6-B805-DF9A-65E6E70B8045}"/>
          </ac:picMkLst>
        </pc:picChg>
        <pc:picChg chg="mod">
          <ac:chgData name="Tyler Ince-Ingram" userId="1550ea03-eb3f-454c-baaa-467fc3908c06" providerId="ADAL" clId="{53DFE9FC-9BF8-464B-9899-1D2D8F4E3E26}" dt="2023-02-19T18:25:01.332" v="84" actId="12789"/>
          <ac:picMkLst>
            <pc:docMk/>
            <pc:sldMk cId="731787460" sldId="404"/>
            <ac:picMk id="22" creationId="{A4ACAD36-354B-8747-93D7-4EF517165CD5}"/>
          </ac:picMkLst>
        </pc:picChg>
        <pc:picChg chg="mod">
          <ac:chgData name="Tyler Ince-Ingram" userId="1550ea03-eb3f-454c-baaa-467fc3908c06" providerId="ADAL" clId="{53DFE9FC-9BF8-464B-9899-1D2D8F4E3E26}" dt="2023-02-19T18:25:07.285" v="85" actId="12789"/>
          <ac:picMkLst>
            <pc:docMk/>
            <pc:sldMk cId="731787460" sldId="404"/>
            <ac:picMk id="24" creationId="{8DFDDB0D-53C8-D076-1CAB-9ABECDDD1BFD}"/>
          </ac:picMkLst>
        </pc:picChg>
        <pc:picChg chg="mod">
          <ac:chgData name="Tyler Ince-Ingram" userId="1550ea03-eb3f-454c-baaa-467fc3908c06" providerId="ADAL" clId="{53DFE9FC-9BF8-464B-9899-1D2D8F4E3E26}" dt="2023-02-19T18:25:12.397" v="86" actId="12789"/>
          <ac:picMkLst>
            <pc:docMk/>
            <pc:sldMk cId="731787460" sldId="404"/>
            <ac:picMk id="26" creationId="{CD1DEEA0-FB73-E583-1CEA-030B82522E02}"/>
          </ac:picMkLst>
        </pc:picChg>
        <pc:picChg chg="mod">
          <ac:chgData name="Tyler Ince-Ingram" userId="1550ea03-eb3f-454c-baaa-467fc3908c06" providerId="ADAL" clId="{53DFE9FC-9BF8-464B-9899-1D2D8F4E3E26}" dt="2023-02-19T18:25:22.030" v="89" actId="14100"/>
          <ac:picMkLst>
            <pc:docMk/>
            <pc:sldMk cId="731787460" sldId="404"/>
            <ac:picMk id="28" creationId="{5C8161C7-CA4F-03BD-D5B6-2C2A7F04C82F}"/>
          </ac:picMkLst>
        </pc:picChg>
        <pc:picChg chg="mod">
          <ac:chgData name="Tyler Ince-Ingram" userId="1550ea03-eb3f-454c-baaa-467fc3908c06" providerId="ADAL" clId="{53DFE9FC-9BF8-464B-9899-1D2D8F4E3E26}" dt="2023-02-19T18:22:49.900" v="71" actId="12789"/>
          <ac:picMkLst>
            <pc:docMk/>
            <pc:sldMk cId="731787460" sldId="404"/>
            <ac:picMk id="33" creationId="{C2BEF3A0-30A1-C007-9F87-5F15A16A8A44}"/>
          </ac:picMkLst>
        </pc:picChg>
        <pc:picChg chg="mod">
          <ac:chgData name="Tyler Ince-Ingram" userId="1550ea03-eb3f-454c-baaa-467fc3908c06" providerId="ADAL" clId="{53DFE9FC-9BF8-464B-9899-1D2D8F4E3E26}" dt="2023-02-19T18:22:41.357" v="70" actId="12789"/>
          <ac:picMkLst>
            <pc:docMk/>
            <pc:sldMk cId="731787460" sldId="404"/>
            <ac:picMk id="35" creationId="{4B24FF18-4DDB-5FEF-27AC-A831845BB112}"/>
          </ac:picMkLst>
        </pc:picChg>
        <pc:picChg chg="add mod">
          <ac:chgData name="Tyler Ince-Ingram" userId="1550ea03-eb3f-454c-baaa-467fc3908c06" providerId="ADAL" clId="{53DFE9FC-9BF8-464B-9899-1D2D8F4E3E26}" dt="2023-02-19T18:23:23.708" v="75" actId="12789"/>
          <ac:picMkLst>
            <pc:docMk/>
            <pc:sldMk cId="731787460" sldId="404"/>
            <ac:picMk id="39" creationId="{E244DFCA-E314-2234-7055-1B06E60FA56E}"/>
          </ac:picMkLst>
        </pc:picChg>
        <pc:picChg chg="add mod">
          <ac:chgData name="Tyler Ince-Ingram" userId="1550ea03-eb3f-454c-baaa-467fc3908c06" providerId="ADAL" clId="{53DFE9FC-9BF8-464B-9899-1D2D8F4E3E26}" dt="2023-02-19T18:21:30.042" v="60" actId="14100"/>
          <ac:picMkLst>
            <pc:docMk/>
            <pc:sldMk cId="731787460" sldId="404"/>
            <ac:picMk id="40" creationId="{9A00D424-798B-D89D-0757-D270982A6CCF}"/>
          </ac:picMkLst>
        </pc:picChg>
        <pc:picChg chg="add mod">
          <ac:chgData name="Tyler Ince-Ingram" userId="1550ea03-eb3f-454c-baaa-467fc3908c06" providerId="ADAL" clId="{53DFE9FC-9BF8-464B-9899-1D2D8F4E3E26}" dt="2023-02-19T18:20:47.799" v="55" actId="1076"/>
          <ac:picMkLst>
            <pc:docMk/>
            <pc:sldMk cId="731787460" sldId="404"/>
            <ac:picMk id="41" creationId="{0416BC5A-65F8-5758-7D80-73BA09A95CB3}"/>
          </ac:picMkLst>
        </pc:picChg>
        <pc:picChg chg="mod">
          <ac:chgData name="Tyler Ince-Ingram" userId="1550ea03-eb3f-454c-baaa-467fc3908c06" providerId="ADAL" clId="{53DFE9FC-9BF8-464B-9899-1D2D8F4E3E26}" dt="2023-02-19T18:36:25.694" v="113" actId="1076"/>
          <ac:picMkLst>
            <pc:docMk/>
            <pc:sldMk cId="731787460" sldId="404"/>
            <ac:picMk id="43" creationId="{59C0AB49-D6AD-AF8F-5FDC-501AA88D9343}"/>
          </ac:picMkLst>
        </pc:picChg>
        <pc:picChg chg="mod">
          <ac:chgData name="Tyler Ince-Ingram" userId="1550ea03-eb3f-454c-baaa-467fc3908c06" providerId="ADAL" clId="{53DFE9FC-9BF8-464B-9899-1D2D8F4E3E26}" dt="2023-02-19T18:36:25.694" v="113" actId="1076"/>
          <ac:picMkLst>
            <pc:docMk/>
            <pc:sldMk cId="731787460" sldId="404"/>
            <ac:picMk id="45" creationId="{C2A9B2C7-885D-FB08-2279-865452F1A000}"/>
          </ac:picMkLst>
        </pc:picChg>
        <pc:inkChg chg="mod">
          <ac:chgData name="Tyler Ince-Ingram" userId="1550ea03-eb3f-454c-baaa-467fc3908c06" providerId="ADAL" clId="{53DFE9FC-9BF8-464B-9899-1D2D8F4E3E26}" dt="2023-02-19T18:36:25.694" v="113" actId="1076"/>
          <ac:inkMkLst>
            <pc:docMk/>
            <pc:sldMk cId="731787460" sldId="404"/>
            <ac:inkMk id="47" creationId="{52A54E5A-9E1C-1C3F-9B4E-1CA8F2F1624C}"/>
          </ac:inkMkLst>
        </pc:inkChg>
        <pc:inkChg chg="mod">
          <ac:chgData name="Tyler Ince-Ingram" userId="1550ea03-eb3f-454c-baaa-467fc3908c06" providerId="ADAL" clId="{53DFE9FC-9BF8-464B-9899-1D2D8F4E3E26}" dt="2023-02-19T18:36:25.694" v="113" actId="1076"/>
          <ac:inkMkLst>
            <pc:docMk/>
            <pc:sldMk cId="731787460" sldId="404"/>
            <ac:inkMk id="48" creationId="{492FA423-511E-B9B0-402B-A5C73D46420A}"/>
          </ac:inkMkLst>
        </pc:inkChg>
        <pc:inkChg chg="mod">
          <ac:chgData name="Tyler Ince-Ingram" userId="1550ea03-eb3f-454c-baaa-467fc3908c06" providerId="ADAL" clId="{53DFE9FC-9BF8-464B-9899-1D2D8F4E3E26}" dt="2023-02-19T18:36:25.694" v="113" actId="1076"/>
          <ac:inkMkLst>
            <pc:docMk/>
            <pc:sldMk cId="731787460" sldId="404"/>
            <ac:inkMk id="49" creationId="{FDE6FDB4-1E42-9116-4B96-C068187D6181}"/>
          </ac:inkMkLst>
        </pc:inkChg>
        <pc:inkChg chg="mod">
          <ac:chgData name="Tyler Ince-Ingram" userId="1550ea03-eb3f-454c-baaa-467fc3908c06" providerId="ADAL" clId="{53DFE9FC-9BF8-464B-9899-1D2D8F4E3E26}" dt="2023-02-19T18:36:25.694" v="113" actId="1076"/>
          <ac:inkMkLst>
            <pc:docMk/>
            <pc:sldMk cId="731787460" sldId="404"/>
            <ac:inkMk id="50" creationId="{3F929597-C00A-FC3E-40F5-38EA66CDAC47}"/>
          </ac:inkMkLst>
        </pc:inkChg>
      </pc:sldChg>
      <pc:sldChg chg="addSp delSp modSp mod">
        <pc:chgData name="Tyler Ince-Ingram" userId="1550ea03-eb3f-454c-baaa-467fc3908c06" providerId="ADAL" clId="{53DFE9FC-9BF8-464B-9899-1D2D8F4E3E26}" dt="2023-02-20T19:01:15.401" v="734"/>
        <pc:sldMkLst>
          <pc:docMk/>
          <pc:sldMk cId="2155021085" sldId="405"/>
        </pc:sldMkLst>
        <pc:spChg chg="add del">
          <ac:chgData name="Tyler Ince-Ingram" userId="1550ea03-eb3f-454c-baaa-467fc3908c06" providerId="ADAL" clId="{53DFE9FC-9BF8-464B-9899-1D2D8F4E3E26}" dt="2023-02-20T19:01:11.759" v="732" actId="478"/>
          <ac:spMkLst>
            <pc:docMk/>
            <pc:sldMk cId="2155021085" sldId="405"/>
            <ac:spMk id="3" creationId="{D061E0D9-B04D-2596-6217-7F76F437C288}"/>
          </ac:spMkLst>
        </pc:spChg>
        <pc:spChg chg="mod">
          <ac:chgData name="Tyler Ince-Ingram" userId="1550ea03-eb3f-454c-baaa-467fc3908c06" providerId="ADAL" clId="{53DFE9FC-9BF8-464B-9899-1D2D8F4E3E26}" dt="2023-02-20T18:47:02.884" v="700"/>
          <ac:spMkLst>
            <pc:docMk/>
            <pc:sldMk cId="2155021085" sldId="405"/>
            <ac:spMk id="20" creationId="{9026FBD4-2829-0E70-FF82-78CEEAA5242A}"/>
          </ac:spMkLst>
        </pc:spChg>
        <pc:spChg chg="mod">
          <ac:chgData name="Tyler Ince-Ingram" userId="1550ea03-eb3f-454c-baaa-467fc3908c06" providerId="ADAL" clId="{53DFE9FC-9BF8-464B-9899-1D2D8F4E3E26}" dt="2023-02-20T18:47:02.884" v="700"/>
          <ac:spMkLst>
            <pc:docMk/>
            <pc:sldMk cId="2155021085" sldId="405"/>
            <ac:spMk id="38" creationId="{1F583578-D7EE-C0B7-C188-C3EE485AF5DD}"/>
          </ac:spMkLst>
        </pc:spChg>
        <pc:spChg chg="mod">
          <ac:chgData name="Tyler Ince-Ingram" userId="1550ea03-eb3f-454c-baaa-467fc3908c06" providerId="ADAL" clId="{53DFE9FC-9BF8-464B-9899-1D2D8F4E3E26}" dt="2023-02-20T18:47:02.884" v="700"/>
          <ac:spMkLst>
            <pc:docMk/>
            <pc:sldMk cId="2155021085" sldId="405"/>
            <ac:spMk id="40" creationId="{D2C6F359-FD16-2362-0F52-AEFA7D0CDBC9}"/>
          </ac:spMkLst>
        </pc:spChg>
        <pc:spChg chg="mod">
          <ac:chgData name="Tyler Ince-Ingram" userId="1550ea03-eb3f-454c-baaa-467fc3908c06" providerId="ADAL" clId="{53DFE9FC-9BF8-464B-9899-1D2D8F4E3E26}" dt="2023-02-20T18:47:02.884" v="700"/>
          <ac:spMkLst>
            <pc:docMk/>
            <pc:sldMk cId="2155021085" sldId="405"/>
            <ac:spMk id="41" creationId="{7984DF47-B1FB-B947-944A-9A9D759F09DE}"/>
          </ac:spMkLst>
        </pc:spChg>
        <pc:spChg chg="mod">
          <ac:chgData name="Tyler Ince-Ingram" userId="1550ea03-eb3f-454c-baaa-467fc3908c06" providerId="ADAL" clId="{53DFE9FC-9BF8-464B-9899-1D2D8F4E3E26}" dt="2023-02-20T18:47:02.884" v="700"/>
          <ac:spMkLst>
            <pc:docMk/>
            <pc:sldMk cId="2155021085" sldId="405"/>
            <ac:spMk id="42" creationId="{53E3EF80-DFFF-FF06-84F9-1CDB179D14A7}"/>
          </ac:spMkLst>
        </pc:spChg>
        <pc:spChg chg="mod">
          <ac:chgData name="Tyler Ince-Ingram" userId="1550ea03-eb3f-454c-baaa-467fc3908c06" providerId="ADAL" clId="{53DFE9FC-9BF8-464B-9899-1D2D8F4E3E26}" dt="2023-02-20T18:47:02.884" v="700"/>
          <ac:spMkLst>
            <pc:docMk/>
            <pc:sldMk cId="2155021085" sldId="405"/>
            <ac:spMk id="43" creationId="{BD043D05-D9CE-DA5B-9967-066922403479}"/>
          </ac:spMkLst>
        </pc:spChg>
        <pc:spChg chg="add del mod">
          <ac:chgData name="Tyler Ince-Ingram" userId="1550ea03-eb3f-454c-baaa-467fc3908c06" providerId="ADAL" clId="{53DFE9FC-9BF8-464B-9899-1D2D8F4E3E26}" dt="2023-02-20T19:01:14.696" v="733" actId="478"/>
          <ac:spMkLst>
            <pc:docMk/>
            <pc:sldMk cId="2155021085" sldId="405"/>
            <ac:spMk id="44" creationId="{56F9995C-B64A-93C3-4912-6098918643D5}"/>
          </ac:spMkLst>
        </pc:spChg>
        <pc:spChg chg="add mod">
          <ac:chgData name="Tyler Ince-Ingram" userId="1550ea03-eb3f-454c-baaa-467fc3908c06" providerId="ADAL" clId="{53DFE9FC-9BF8-464B-9899-1D2D8F4E3E26}" dt="2023-02-20T19:01:15.401" v="734"/>
          <ac:spMkLst>
            <pc:docMk/>
            <pc:sldMk cId="2155021085" sldId="405"/>
            <ac:spMk id="45" creationId="{F92DA63D-6870-6284-6D62-673748104BCB}"/>
          </ac:spMkLst>
        </pc:spChg>
        <pc:grpChg chg="add mod">
          <ac:chgData name="Tyler Ince-Ingram" userId="1550ea03-eb3f-454c-baaa-467fc3908c06" providerId="ADAL" clId="{53DFE9FC-9BF8-464B-9899-1D2D8F4E3E26}" dt="2023-02-20T18:47:02.884" v="700"/>
          <ac:grpSpMkLst>
            <pc:docMk/>
            <pc:sldMk cId="2155021085" sldId="405"/>
            <ac:grpSpMk id="12" creationId="{60B50C00-51F6-3434-9936-92F5BAB31D70}"/>
          </ac:grpSpMkLst>
        </pc:grpChg>
        <pc:grpChg chg="mod">
          <ac:chgData name="Tyler Ince-Ingram" userId="1550ea03-eb3f-454c-baaa-467fc3908c06" providerId="ADAL" clId="{53DFE9FC-9BF8-464B-9899-1D2D8F4E3E26}" dt="2023-02-20T18:47:02.884" v="700"/>
          <ac:grpSpMkLst>
            <pc:docMk/>
            <pc:sldMk cId="2155021085" sldId="405"/>
            <ac:grpSpMk id="30" creationId="{171274B3-67D4-DDB2-D017-EF01565CB1D0}"/>
          </ac:grpSpMkLst>
        </pc:grpChg>
        <pc:grpChg chg="mod">
          <ac:chgData name="Tyler Ince-Ingram" userId="1550ea03-eb3f-454c-baaa-467fc3908c06" providerId="ADAL" clId="{53DFE9FC-9BF8-464B-9899-1D2D8F4E3E26}" dt="2023-02-20T18:47:02.884" v="700"/>
          <ac:grpSpMkLst>
            <pc:docMk/>
            <pc:sldMk cId="2155021085" sldId="405"/>
            <ac:grpSpMk id="37" creationId="{A8AD0759-2E9E-F171-756E-5C704A8EC110}"/>
          </ac:grpSpMkLst>
        </pc:grpChg>
        <pc:grpChg chg="mod">
          <ac:chgData name="Tyler Ince-Ingram" userId="1550ea03-eb3f-454c-baaa-467fc3908c06" providerId="ADAL" clId="{53DFE9FC-9BF8-464B-9899-1D2D8F4E3E26}" dt="2023-02-20T18:47:02.884" v="700"/>
          <ac:grpSpMkLst>
            <pc:docMk/>
            <pc:sldMk cId="2155021085" sldId="405"/>
            <ac:grpSpMk id="39" creationId="{F3442F01-E07B-A3CA-382C-ED190542D774}"/>
          </ac:grpSpMkLst>
        </pc:grpChg>
        <pc:picChg chg="mod">
          <ac:chgData name="Tyler Ince-Ingram" userId="1550ea03-eb3f-454c-baaa-467fc3908c06" providerId="ADAL" clId="{53DFE9FC-9BF8-464B-9899-1D2D8F4E3E26}" dt="2023-02-20T18:47:02.884" v="700"/>
          <ac:picMkLst>
            <pc:docMk/>
            <pc:sldMk cId="2155021085" sldId="405"/>
            <ac:picMk id="16" creationId="{F088BDD6-1BDB-4143-1A15-E1E86EE38A85}"/>
          </ac:picMkLst>
        </pc:picChg>
        <pc:picChg chg="mod">
          <ac:chgData name="Tyler Ince-Ingram" userId="1550ea03-eb3f-454c-baaa-467fc3908c06" providerId="ADAL" clId="{53DFE9FC-9BF8-464B-9899-1D2D8F4E3E26}" dt="2023-02-20T18:47:02.884" v="700"/>
          <ac:picMkLst>
            <pc:docMk/>
            <pc:sldMk cId="2155021085" sldId="405"/>
            <ac:picMk id="27" creationId="{D4FC4B1B-655A-0E2F-2438-5625C11B6CE0}"/>
          </ac:picMkLst>
        </pc:picChg>
        <pc:inkChg chg="mod">
          <ac:chgData name="Tyler Ince-Ingram" userId="1550ea03-eb3f-454c-baaa-467fc3908c06" providerId="ADAL" clId="{53DFE9FC-9BF8-464B-9899-1D2D8F4E3E26}" dt="2023-02-20T18:47:02.884" v="700"/>
          <ac:inkMkLst>
            <pc:docMk/>
            <pc:sldMk cId="2155021085" sldId="405"/>
            <ac:inkMk id="31" creationId="{42B62F19-B4FC-E18F-C377-824268D3E21F}"/>
          </ac:inkMkLst>
        </pc:inkChg>
        <pc:inkChg chg="mod">
          <ac:chgData name="Tyler Ince-Ingram" userId="1550ea03-eb3f-454c-baaa-467fc3908c06" providerId="ADAL" clId="{53DFE9FC-9BF8-464B-9899-1D2D8F4E3E26}" dt="2023-02-20T18:47:02.884" v="700"/>
          <ac:inkMkLst>
            <pc:docMk/>
            <pc:sldMk cId="2155021085" sldId="405"/>
            <ac:inkMk id="33" creationId="{14927263-72E5-7829-2DE9-467E15C0BD33}"/>
          </ac:inkMkLst>
        </pc:inkChg>
        <pc:inkChg chg="mod">
          <ac:chgData name="Tyler Ince-Ingram" userId="1550ea03-eb3f-454c-baaa-467fc3908c06" providerId="ADAL" clId="{53DFE9FC-9BF8-464B-9899-1D2D8F4E3E26}" dt="2023-02-20T18:47:02.884" v="700"/>
          <ac:inkMkLst>
            <pc:docMk/>
            <pc:sldMk cId="2155021085" sldId="405"/>
            <ac:inkMk id="34" creationId="{CCC97315-FAE1-C6FB-A579-F383FD8B4187}"/>
          </ac:inkMkLst>
        </pc:inkChg>
        <pc:inkChg chg="mod">
          <ac:chgData name="Tyler Ince-Ingram" userId="1550ea03-eb3f-454c-baaa-467fc3908c06" providerId="ADAL" clId="{53DFE9FC-9BF8-464B-9899-1D2D8F4E3E26}" dt="2023-02-20T18:47:02.884" v="700"/>
          <ac:inkMkLst>
            <pc:docMk/>
            <pc:sldMk cId="2155021085" sldId="405"/>
            <ac:inkMk id="35" creationId="{38CF56CE-CEFA-B8D5-751C-9794E7435062}"/>
          </ac:inkMkLst>
        </pc:inkChg>
      </pc:sldChg>
      <pc:sldChg chg="addSp delSp modSp add mod modShow">
        <pc:chgData name="Tyler Ince-Ingram" userId="1550ea03-eb3f-454c-baaa-467fc3908c06" providerId="ADAL" clId="{53DFE9FC-9BF8-464B-9899-1D2D8F4E3E26}" dt="2023-02-20T19:35:05.359" v="865" actId="164"/>
        <pc:sldMkLst>
          <pc:docMk/>
          <pc:sldMk cId="3816139296" sldId="406"/>
        </pc:sldMkLst>
        <pc:spChg chg="del">
          <ac:chgData name="Tyler Ince-Ingram" userId="1550ea03-eb3f-454c-baaa-467fc3908c06" providerId="ADAL" clId="{53DFE9FC-9BF8-464B-9899-1D2D8F4E3E26}" dt="2023-02-20T19:03:05.950" v="781" actId="478"/>
          <ac:spMkLst>
            <pc:docMk/>
            <pc:sldMk cId="3816139296" sldId="406"/>
            <ac:spMk id="3" creationId="{9F7891D6-9A0A-ADF1-A6FD-8B458E93D415}"/>
          </ac:spMkLst>
        </pc:spChg>
        <pc:spChg chg="add mod">
          <ac:chgData name="Tyler Ince-Ingram" userId="1550ea03-eb3f-454c-baaa-467fc3908c06" providerId="ADAL" clId="{53DFE9FC-9BF8-464B-9899-1D2D8F4E3E26}" dt="2023-02-20T19:03:06.164" v="782"/>
          <ac:spMkLst>
            <pc:docMk/>
            <pc:sldMk cId="3816139296" sldId="406"/>
            <ac:spMk id="508" creationId="{9E1974F8-8537-E1AE-385A-8833580810B5}"/>
          </ac:spMkLst>
        </pc:spChg>
        <pc:grpChg chg="mod">
          <ac:chgData name="Tyler Ince-Ingram" userId="1550ea03-eb3f-454c-baaa-467fc3908c06" providerId="ADAL" clId="{53DFE9FC-9BF8-464B-9899-1D2D8F4E3E26}" dt="2023-02-20T19:35:05.359" v="865" actId="164"/>
          <ac:grpSpMkLst>
            <pc:docMk/>
            <pc:sldMk cId="3816139296" sldId="406"/>
            <ac:grpSpMk id="184" creationId="{4F01D1EC-98A3-F06F-C76E-6D8BBAA7B276}"/>
          </ac:grpSpMkLst>
        </pc:grpChg>
        <pc:grpChg chg="mod">
          <ac:chgData name="Tyler Ince-Ingram" userId="1550ea03-eb3f-454c-baaa-467fc3908c06" providerId="ADAL" clId="{53DFE9FC-9BF8-464B-9899-1D2D8F4E3E26}" dt="2023-02-20T19:35:05.359" v="865" actId="164"/>
          <ac:grpSpMkLst>
            <pc:docMk/>
            <pc:sldMk cId="3816139296" sldId="406"/>
            <ac:grpSpMk id="199" creationId="{62DA3B00-5E43-1272-037E-60524C7AA93E}"/>
          </ac:grpSpMkLst>
        </pc:grpChg>
        <pc:grpChg chg="mod">
          <ac:chgData name="Tyler Ince-Ingram" userId="1550ea03-eb3f-454c-baaa-467fc3908c06" providerId="ADAL" clId="{53DFE9FC-9BF8-464B-9899-1D2D8F4E3E26}" dt="2023-02-20T19:35:05.359" v="865" actId="164"/>
          <ac:grpSpMkLst>
            <pc:docMk/>
            <pc:sldMk cId="3816139296" sldId="406"/>
            <ac:grpSpMk id="204" creationId="{2B371236-E6CB-8387-2B8D-C69393B9A122}"/>
          </ac:grpSpMkLst>
        </pc:grpChg>
        <pc:grpChg chg="add mod">
          <ac:chgData name="Tyler Ince-Ingram" userId="1550ea03-eb3f-454c-baaa-467fc3908c06" providerId="ADAL" clId="{53DFE9FC-9BF8-464B-9899-1D2D8F4E3E26}" dt="2023-02-20T19:35:05.359" v="865" actId="164"/>
          <ac:grpSpMkLst>
            <pc:docMk/>
            <pc:sldMk cId="3816139296" sldId="406"/>
            <ac:grpSpMk id="509" creationId="{A7C0BB2D-A784-7ED1-B223-D36A16F481F3}"/>
          </ac:grpSpMkLst>
        </pc:grpChg>
      </pc:sldChg>
      <pc:sldChg chg="addSp modSp mod">
        <pc:chgData name="Tyler Ince-Ingram" userId="1550ea03-eb3f-454c-baaa-467fc3908c06" providerId="ADAL" clId="{53DFE9FC-9BF8-464B-9899-1D2D8F4E3E26}" dt="2023-02-20T19:00:36.486" v="728" actId="20577"/>
        <pc:sldMkLst>
          <pc:docMk/>
          <pc:sldMk cId="1266033767" sldId="407"/>
        </pc:sldMkLst>
        <pc:spChg chg="mod">
          <ac:chgData name="Tyler Ince-Ingram" userId="1550ea03-eb3f-454c-baaa-467fc3908c06" providerId="ADAL" clId="{53DFE9FC-9BF8-464B-9899-1D2D8F4E3E26}" dt="2023-02-20T19:00:36.486" v="728" actId="20577"/>
          <ac:spMkLst>
            <pc:docMk/>
            <pc:sldMk cId="1266033767" sldId="407"/>
            <ac:spMk id="3" creationId="{D061E0D9-B04D-2596-6217-7F76F437C288}"/>
          </ac:spMkLst>
        </pc:spChg>
        <pc:spChg chg="mod">
          <ac:chgData name="Tyler Ince-Ingram" userId="1550ea03-eb3f-454c-baaa-467fc3908c06" providerId="ADAL" clId="{53DFE9FC-9BF8-464B-9899-1D2D8F4E3E26}" dt="2023-02-20T18:47:04.318" v="701"/>
          <ac:spMkLst>
            <pc:docMk/>
            <pc:sldMk cId="1266033767" sldId="407"/>
            <ac:spMk id="11" creationId="{FDDD903B-A36B-3B39-CFC2-9F0090E76B39}"/>
          </ac:spMkLst>
        </pc:spChg>
        <pc:spChg chg="mod">
          <ac:chgData name="Tyler Ince-Ingram" userId="1550ea03-eb3f-454c-baaa-467fc3908c06" providerId="ADAL" clId="{53DFE9FC-9BF8-464B-9899-1D2D8F4E3E26}" dt="2023-02-20T18:47:04.318" v="701"/>
          <ac:spMkLst>
            <pc:docMk/>
            <pc:sldMk cId="1266033767" sldId="407"/>
            <ac:spMk id="19" creationId="{13B40BD1-A9AD-F1A8-75BA-21656CC27830}"/>
          </ac:spMkLst>
        </pc:spChg>
        <pc:spChg chg="mod">
          <ac:chgData name="Tyler Ince-Ingram" userId="1550ea03-eb3f-454c-baaa-467fc3908c06" providerId="ADAL" clId="{53DFE9FC-9BF8-464B-9899-1D2D8F4E3E26}" dt="2023-02-20T18:47:04.318" v="701"/>
          <ac:spMkLst>
            <pc:docMk/>
            <pc:sldMk cId="1266033767" sldId="407"/>
            <ac:spMk id="21" creationId="{517E2351-D7F6-FF68-891A-8BAED2392FED}"/>
          </ac:spMkLst>
        </pc:spChg>
        <pc:spChg chg="mod">
          <ac:chgData name="Tyler Ince-Ingram" userId="1550ea03-eb3f-454c-baaa-467fc3908c06" providerId="ADAL" clId="{53DFE9FC-9BF8-464B-9899-1D2D8F4E3E26}" dt="2023-02-20T18:47:04.318" v="701"/>
          <ac:spMkLst>
            <pc:docMk/>
            <pc:sldMk cId="1266033767" sldId="407"/>
            <ac:spMk id="22" creationId="{030AD762-551B-B2C2-99BA-EF54FA87FF5C}"/>
          </ac:spMkLst>
        </pc:spChg>
        <pc:spChg chg="mod">
          <ac:chgData name="Tyler Ince-Ingram" userId="1550ea03-eb3f-454c-baaa-467fc3908c06" providerId="ADAL" clId="{53DFE9FC-9BF8-464B-9899-1D2D8F4E3E26}" dt="2023-02-20T18:47:04.318" v="701"/>
          <ac:spMkLst>
            <pc:docMk/>
            <pc:sldMk cId="1266033767" sldId="407"/>
            <ac:spMk id="23" creationId="{1E9BB701-E45D-2031-82A5-837769D2A4AE}"/>
          </ac:spMkLst>
        </pc:spChg>
        <pc:spChg chg="mod">
          <ac:chgData name="Tyler Ince-Ingram" userId="1550ea03-eb3f-454c-baaa-467fc3908c06" providerId="ADAL" clId="{53DFE9FC-9BF8-464B-9899-1D2D8F4E3E26}" dt="2023-02-20T18:47:04.318" v="701"/>
          <ac:spMkLst>
            <pc:docMk/>
            <pc:sldMk cId="1266033767" sldId="407"/>
            <ac:spMk id="24" creationId="{1C7C0CDD-3DEC-A71D-4D1F-00F3B649059E}"/>
          </ac:spMkLst>
        </pc:spChg>
        <pc:grpChg chg="add mod">
          <ac:chgData name="Tyler Ince-Ingram" userId="1550ea03-eb3f-454c-baaa-467fc3908c06" providerId="ADAL" clId="{53DFE9FC-9BF8-464B-9899-1D2D8F4E3E26}" dt="2023-02-20T18:47:04.318" v="701"/>
          <ac:grpSpMkLst>
            <pc:docMk/>
            <pc:sldMk cId="1266033767" sldId="407"/>
            <ac:grpSpMk id="7" creationId="{4B6D556F-5110-33AE-5A5B-FA39D8A3DCC7}"/>
          </ac:grpSpMkLst>
        </pc:grpChg>
        <pc:grpChg chg="mod">
          <ac:chgData name="Tyler Ince-Ingram" userId="1550ea03-eb3f-454c-baaa-467fc3908c06" providerId="ADAL" clId="{53DFE9FC-9BF8-464B-9899-1D2D8F4E3E26}" dt="2023-02-20T18:47:04.318" v="701"/>
          <ac:grpSpMkLst>
            <pc:docMk/>
            <pc:sldMk cId="1266033767" sldId="407"/>
            <ac:grpSpMk id="13" creationId="{8568D14A-0062-47A2-0190-13EC1CD1EFEE}"/>
          </ac:grpSpMkLst>
        </pc:grpChg>
        <pc:grpChg chg="mod">
          <ac:chgData name="Tyler Ince-Ingram" userId="1550ea03-eb3f-454c-baaa-467fc3908c06" providerId="ADAL" clId="{53DFE9FC-9BF8-464B-9899-1D2D8F4E3E26}" dt="2023-02-20T18:47:04.318" v="701"/>
          <ac:grpSpMkLst>
            <pc:docMk/>
            <pc:sldMk cId="1266033767" sldId="407"/>
            <ac:grpSpMk id="18" creationId="{4928B51C-14F1-B788-ABEA-93A736D14429}"/>
          </ac:grpSpMkLst>
        </pc:grpChg>
        <pc:grpChg chg="mod">
          <ac:chgData name="Tyler Ince-Ingram" userId="1550ea03-eb3f-454c-baaa-467fc3908c06" providerId="ADAL" clId="{53DFE9FC-9BF8-464B-9899-1D2D8F4E3E26}" dt="2023-02-20T18:47:04.318" v="701"/>
          <ac:grpSpMkLst>
            <pc:docMk/>
            <pc:sldMk cId="1266033767" sldId="407"/>
            <ac:grpSpMk id="20" creationId="{56CB9D3F-0E6C-0490-93C8-27A8D648230A}"/>
          </ac:grpSpMkLst>
        </pc:grpChg>
        <pc:picChg chg="mod">
          <ac:chgData name="Tyler Ince-Ingram" userId="1550ea03-eb3f-454c-baaa-467fc3908c06" providerId="ADAL" clId="{53DFE9FC-9BF8-464B-9899-1D2D8F4E3E26}" dt="2023-02-20T18:47:04.318" v="701"/>
          <ac:picMkLst>
            <pc:docMk/>
            <pc:sldMk cId="1266033767" sldId="407"/>
            <ac:picMk id="10" creationId="{B1758D88-CFF3-BBA0-9F3B-98EABC2FDD4E}"/>
          </ac:picMkLst>
        </pc:picChg>
        <pc:picChg chg="mod">
          <ac:chgData name="Tyler Ince-Ingram" userId="1550ea03-eb3f-454c-baaa-467fc3908c06" providerId="ADAL" clId="{53DFE9FC-9BF8-464B-9899-1D2D8F4E3E26}" dt="2023-02-20T18:47:04.318" v="701"/>
          <ac:picMkLst>
            <pc:docMk/>
            <pc:sldMk cId="1266033767" sldId="407"/>
            <ac:picMk id="12" creationId="{FB5A0541-58E0-CED0-D0AF-531023FFE53F}"/>
          </ac:picMkLst>
        </pc:picChg>
        <pc:inkChg chg="mod">
          <ac:chgData name="Tyler Ince-Ingram" userId="1550ea03-eb3f-454c-baaa-467fc3908c06" providerId="ADAL" clId="{53DFE9FC-9BF8-464B-9899-1D2D8F4E3E26}" dt="2023-02-20T18:47:04.318" v="701"/>
          <ac:inkMkLst>
            <pc:docMk/>
            <pc:sldMk cId="1266033767" sldId="407"/>
            <ac:inkMk id="14" creationId="{6FD38434-314D-8A90-3417-8D67C7C20CB3}"/>
          </ac:inkMkLst>
        </pc:inkChg>
        <pc:inkChg chg="mod">
          <ac:chgData name="Tyler Ince-Ingram" userId="1550ea03-eb3f-454c-baaa-467fc3908c06" providerId="ADAL" clId="{53DFE9FC-9BF8-464B-9899-1D2D8F4E3E26}" dt="2023-02-20T18:47:04.318" v="701"/>
          <ac:inkMkLst>
            <pc:docMk/>
            <pc:sldMk cId="1266033767" sldId="407"/>
            <ac:inkMk id="15" creationId="{492A526C-9494-EF70-934C-6A23CFD76163}"/>
          </ac:inkMkLst>
        </pc:inkChg>
        <pc:inkChg chg="mod">
          <ac:chgData name="Tyler Ince-Ingram" userId="1550ea03-eb3f-454c-baaa-467fc3908c06" providerId="ADAL" clId="{53DFE9FC-9BF8-464B-9899-1D2D8F4E3E26}" dt="2023-02-20T18:47:04.318" v="701"/>
          <ac:inkMkLst>
            <pc:docMk/>
            <pc:sldMk cId="1266033767" sldId="407"/>
            <ac:inkMk id="16" creationId="{7A4F588F-CC58-50D5-3377-CF83A1E36165}"/>
          </ac:inkMkLst>
        </pc:inkChg>
        <pc:inkChg chg="mod">
          <ac:chgData name="Tyler Ince-Ingram" userId="1550ea03-eb3f-454c-baaa-467fc3908c06" providerId="ADAL" clId="{53DFE9FC-9BF8-464B-9899-1D2D8F4E3E26}" dt="2023-02-20T18:47:04.318" v="701"/>
          <ac:inkMkLst>
            <pc:docMk/>
            <pc:sldMk cId="1266033767" sldId="407"/>
            <ac:inkMk id="17" creationId="{CE9237DD-20AE-BD44-0000-48206EF20590}"/>
          </ac:inkMkLst>
        </pc:inkChg>
      </pc:sldChg>
      <pc:sldChg chg="addSp delSp modSp add mod modTransition delAnim modAnim">
        <pc:chgData name="Tyler Ince-Ingram" userId="1550ea03-eb3f-454c-baaa-467fc3908c06" providerId="ADAL" clId="{53DFE9FC-9BF8-464B-9899-1D2D8F4E3E26}" dt="2023-02-20T23:44:00.631" v="1136"/>
        <pc:sldMkLst>
          <pc:docMk/>
          <pc:sldMk cId="2699808367" sldId="408"/>
        </pc:sldMkLst>
        <pc:spChg chg="del">
          <ac:chgData name="Tyler Ince-Ingram" userId="1550ea03-eb3f-454c-baaa-467fc3908c06" providerId="ADAL" clId="{53DFE9FC-9BF8-464B-9899-1D2D8F4E3E26}" dt="2023-02-20T19:04:08.822" v="801" actId="478"/>
          <ac:spMkLst>
            <pc:docMk/>
            <pc:sldMk cId="2699808367" sldId="408"/>
            <ac:spMk id="3" creationId="{9F7891D6-9A0A-ADF1-A6FD-8B458E93D415}"/>
          </ac:spMkLst>
        </pc:spChg>
        <pc:spChg chg="add mod">
          <ac:chgData name="Tyler Ince-Ingram" userId="1550ea03-eb3f-454c-baaa-467fc3908c06" providerId="ADAL" clId="{53DFE9FC-9BF8-464B-9899-1D2D8F4E3E26}" dt="2023-02-20T19:04:09.031" v="802"/>
          <ac:spMkLst>
            <pc:docMk/>
            <pc:sldMk cId="2699808367" sldId="408"/>
            <ac:spMk id="23" creationId="{892DB51A-2AAD-0DE3-5FA9-B07334FD4550}"/>
          </ac:spMkLst>
        </pc:spChg>
        <pc:spChg chg="add mod ord">
          <ac:chgData name="Tyler Ince-Ingram" userId="1550ea03-eb3f-454c-baaa-467fc3908c06" providerId="ADAL" clId="{53DFE9FC-9BF8-464B-9899-1D2D8F4E3E26}" dt="2023-02-20T19:34:24.056" v="853" actId="167"/>
          <ac:spMkLst>
            <pc:docMk/>
            <pc:sldMk cId="2699808367" sldId="408"/>
            <ac:spMk id="24" creationId="{955DB673-FF2E-028E-376C-F3CCDBEF3C43}"/>
          </ac:spMkLst>
        </pc:spChg>
        <pc:spChg chg="add mod">
          <ac:chgData name="Tyler Ince-Ingram" userId="1550ea03-eb3f-454c-baaa-467fc3908c06" providerId="ADAL" clId="{53DFE9FC-9BF8-464B-9899-1D2D8F4E3E26}" dt="2023-02-20T23:44:00.631" v="1136"/>
          <ac:spMkLst>
            <pc:docMk/>
            <pc:sldMk cId="2699808367" sldId="408"/>
            <ac:spMk id="27" creationId="{C4A180D8-287C-AD3B-4DFC-62DB6F3265EC}"/>
          </ac:spMkLst>
        </pc:spChg>
        <pc:spChg chg="add mod">
          <ac:chgData name="Tyler Ince-Ingram" userId="1550ea03-eb3f-454c-baaa-467fc3908c06" providerId="ADAL" clId="{53DFE9FC-9BF8-464B-9899-1D2D8F4E3E26}" dt="2023-02-20T23:44:00.631" v="1136"/>
          <ac:spMkLst>
            <pc:docMk/>
            <pc:sldMk cId="2699808367" sldId="408"/>
            <ac:spMk id="28" creationId="{519FE85C-52A7-776C-F078-6C3643D37F32}"/>
          </ac:spMkLst>
        </pc:spChg>
        <pc:spChg chg="add mod">
          <ac:chgData name="Tyler Ince-Ingram" userId="1550ea03-eb3f-454c-baaa-467fc3908c06" providerId="ADAL" clId="{53DFE9FC-9BF8-464B-9899-1D2D8F4E3E26}" dt="2023-02-20T23:44:00.631" v="1136"/>
          <ac:spMkLst>
            <pc:docMk/>
            <pc:sldMk cId="2699808367" sldId="408"/>
            <ac:spMk id="29" creationId="{558AE13E-F51A-33AE-E15C-79C56ACBE0FD}"/>
          </ac:spMkLst>
        </pc:spChg>
        <pc:spChg chg="add mod">
          <ac:chgData name="Tyler Ince-Ingram" userId="1550ea03-eb3f-454c-baaa-467fc3908c06" providerId="ADAL" clId="{53DFE9FC-9BF8-464B-9899-1D2D8F4E3E26}" dt="2023-02-20T23:44:00.631" v="1136"/>
          <ac:spMkLst>
            <pc:docMk/>
            <pc:sldMk cId="2699808367" sldId="408"/>
            <ac:spMk id="30" creationId="{CB3EBFA3-261E-8D04-C423-2E7FBA718541}"/>
          </ac:spMkLst>
        </pc:spChg>
        <pc:spChg chg="add mod">
          <ac:chgData name="Tyler Ince-Ingram" userId="1550ea03-eb3f-454c-baaa-467fc3908c06" providerId="ADAL" clId="{53DFE9FC-9BF8-464B-9899-1D2D8F4E3E26}" dt="2023-02-20T23:44:00.631" v="1136"/>
          <ac:spMkLst>
            <pc:docMk/>
            <pc:sldMk cId="2699808367" sldId="408"/>
            <ac:spMk id="31" creationId="{13E0D30D-BAEA-4E76-4E67-8CC6E85A4B6B}"/>
          </ac:spMkLst>
        </pc:spChg>
        <pc:spChg chg="add mod">
          <ac:chgData name="Tyler Ince-Ingram" userId="1550ea03-eb3f-454c-baaa-467fc3908c06" providerId="ADAL" clId="{53DFE9FC-9BF8-464B-9899-1D2D8F4E3E26}" dt="2023-02-20T23:44:00.631" v="1136"/>
          <ac:spMkLst>
            <pc:docMk/>
            <pc:sldMk cId="2699808367" sldId="408"/>
            <ac:spMk id="32" creationId="{3A1707ED-DA0F-C9CF-8388-394E0CFD58A5}"/>
          </ac:spMkLst>
        </pc:spChg>
        <pc:spChg chg="add mod">
          <ac:chgData name="Tyler Ince-Ingram" userId="1550ea03-eb3f-454c-baaa-467fc3908c06" providerId="ADAL" clId="{53DFE9FC-9BF8-464B-9899-1D2D8F4E3E26}" dt="2023-02-20T23:44:00.631" v="1136"/>
          <ac:spMkLst>
            <pc:docMk/>
            <pc:sldMk cId="2699808367" sldId="408"/>
            <ac:spMk id="33" creationId="{111D1BC5-D9C2-C601-BDC5-F7EFB480CD28}"/>
          </ac:spMkLst>
        </pc:spChg>
        <pc:spChg chg="add mod">
          <ac:chgData name="Tyler Ince-Ingram" userId="1550ea03-eb3f-454c-baaa-467fc3908c06" providerId="ADAL" clId="{53DFE9FC-9BF8-464B-9899-1D2D8F4E3E26}" dt="2023-02-20T23:44:00.631" v="1136"/>
          <ac:spMkLst>
            <pc:docMk/>
            <pc:sldMk cId="2699808367" sldId="408"/>
            <ac:spMk id="34" creationId="{A5F4D44D-10D2-DCFA-35E7-B3F00016E8C1}"/>
          </ac:spMkLst>
        </pc:spChg>
        <pc:spChg chg="add mod">
          <ac:chgData name="Tyler Ince-Ingram" userId="1550ea03-eb3f-454c-baaa-467fc3908c06" providerId="ADAL" clId="{53DFE9FC-9BF8-464B-9899-1D2D8F4E3E26}" dt="2023-02-20T23:44:00.631" v="1136"/>
          <ac:spMkLst>
            <pc:docMk/>
            <pc:sldMk cId="2699808367" sldId="408"/>
            <ac:spMk id="35" creationId="{25DAF692-B2E1-A240-0AE5-C99BFF12D1E4}"/>
          </ac:spMkLst>
        </pc:spChg>
        <pc:spChg chg="add mod">
          <ac:chgData name="Tyler Ince-Ingram" userId="1550ea03-eb3f-454c-baaa-467fc3908c06" providerId="ADAL" clId="{53DFE9FC-9BF8-464B-9899-1D2D8F4E3E26}" dt="2023-02-20T23:44:00.631" v="1136"/>
          <ac:spMkLst>
            <pc:docMk/>
            <pc:sldMk cId="2699808367" sldId="408"/>
            <ac:spMk id="36" creationId="{83F845FF-6478-7291-BBBE-37E06912786D}"/>
          </ac:spMkLst>
        </pc:spChg>
        <pc:spChg chg="add mod">
          <ac:chgData name="Tyler Ince-Ingram" userId="1550ea03-eb3f-454c-baaa-467fc3908c06" providerId="ADAL" clId="{53DFE9FC-9BF8-464B-9899-1D2D8F4E3E26}" dt="2023-02-20T23:44:00.631" v="1136"/>
          <ac:spMkLst>
            <pc:docMk/>
            <pc:sldMk cId="2699808367" sldId="408"/>
            <ac:spMk id="37" creationId="{6872C0C4-7842-4042-5D96-D8BCC8C6C341}"/>
          </ac:spMkLst>
        </pc:spChg>
        <pc:spChg chg="add mod">
          <ac:chgData name="Tyler Ince-Ingram" userId="1550ea03-eb3f-454c-baaa-467fc3908c06" providerId="ADAL" clId="{53DFE9FC-9BF8-464B-9899-1D2D8F4E3E26}" dt="2023-02-20T23:44:00.631" v="1136"/>
          <ac:spMkLst>
            <pc:docMk/>
            <pc:sldMk cId="2699808367" sldId="408"/>
            <ac:spMk id="38" creationId="{45AC7530-A7C8-0485-0F77-2A88957BFEFA}"/>
          </ac:spMkLst>
        </pc:spChg>
        <pc:spChg chg="add mod">
          <ac:chgData name="Tyler Ince-Ingram" userId="1550ea03-eb3f-454c-baaa-467fc3908c06" providerId="ADAL" clId="{53DFE9FC-9BF8-464B-9899-1D2D8F4E3E26}" dt="2023-02-20T23:44:00.631" v="1136"/>
          <ac:spMkLst>
            <pc:docMk/>
            <pc:sldMk cId="2699808367" sldId="408"/>
            <ac:spMk id="39" creationId="{99BDCFDD-76DA-C393-1719-90DC4F4E86F6}"/>
          </ac:spMkLst>
        </pc:spChg>
        <pc:spChg chg="add mod">
          <ac:chgData name="Tyler Ince-Ingram" userId="1550ea03-eb3f-454c-baaa-467fc3908c06" providerId="ADAL" clId="{53DFE9FC-9BF8-464B-9899-1D2D8F4E3E26}" dt="2023-02-20T23:44:00.631" v="1136"/>
          <ac:spMkLst>
            <pc:docMk/>
            <pc:sldMk cId="2699808367" sldId="408"/>
            <ac:spMk id="40" creationId="{69555943-CBDF-B4EB-9E75-8754765E615D}"/>
          </ac:spMkLst>
        </pc:spChg>
        <pc:spChg chg="add mod">
          <ac:chgData name="Tyler Ince-Ingram" userId="1550ea03-eb3f-454c-baaa-467fc3908c06" providerId="ADAL" clId="{53DFE9FC-9BF8-464B-9899-1D2D8F4E3E26}" dt="2023-02-20T23:44:00.631" v="1136"/>
          <ac:spMkLst>
            <pc:docMk/>
            <pc:sldMk cId="2699808367" sldId="408"/>
            <ac:spMk id="41" creationId="{C4790576-0265-ECE2-705C-CA3E736FF2E2}"/>
          </ac:spMkLst>
        </pc:spChg>
        <pc:spChg chg="add mod">
          <ac:chgData name="Tyler Ince-Ingram" userId="1550ea03-eb3f-454c-baaa-467fc3908c06" providerId="ADAL" clId="{53DFE9FC-9BF8-464B-9899-1D2D8F4E3E26}" dt="2023-02-20T23:44:00.631" v="1136"/>
          <ac:spMkLst>
            <pc:docMk/>
            <pc:sldMk cId="2699808367" sldId="408"/>
            <ac:spMk id="42" creationId="{03BB3AD3-DF0C-44A6-4C3F-E6711C65CAF5}"/>
          </ac:spMkLst>
        </pc:spChg>
        <pc:spChg chg="add mod">
          <ac:chgData name="Tyler Ince-Ingram" userId="1550ea03-eb3f-454c-baaa-467fc3908c06" providerId="ADAL" clId="{53DFE9FC-9BF8-464B-9899-1D2D8F4E3E26}" dt="2023-02-20T23:44:00.631" v="1136"/>
          <ac:spMkLst>
            <pc:docMk/>
            <pc:sldMk cId="2699808367" sldId="408"/>
            <ac:spMk id="43" creationId="{C89AE21A-825C-BC14-47B9-AFC5ECB734A7}"/>
          </ac:spMkLst>
        </pc:spChg>
        <pc:spChg chg="add mod">
          <ac:chgData name="Tyler Ince-Ingram" userId="1550ea03-eb3f-454c-baaa-467fc3908c06" providerId="ADAL" clId="{53DFE9FC-9BF8-464B-9899-1D2D8F4E3E26}" dt="2023-02-20T23:44:00.631" v="1136"/>
          <ac:spMkLst>
            <pc:docMk/>
            <pc:sldMk cId="2699808367" sldId="408"/>
            <ac:spMk id="44" creationId="{097B6B02-59FC-52A6-C721-B5EA998FF58E}"/>
          </ac:spMkLst>
        </pc:spChg>
        <pc:spChg chg="add mod">
          <ac:chgData name="Tyler Ince-Ingram" userId="1550ea03-eb3f-454c-baaa-467fc3908c06" providerId="ADAL" clId="{53DFE9FC-9BF8-464B-9899-1D2D8F4E3E26}" dt="2023-02-20T23:44:00.631" v="1136"/>
          <ac:spMkLst>
            <pc:docMk/>
            <pc:sldMk cId="2699808367" sldId="408"/>
            <ac:spMk id="45" creationId="{012AB5CD-3E21-5C93-7C94-698E4F4753A4}"/>
          </ac:spMkLst>
        </pc:spChg>
        <pc:spChg chg="del">
          <ac:chgData name="Tyler Ince-Ingram" userId="1550ea03-eb3f-454c-baaa-467fc3908c06" providerId="ADAL" clId="{53DFE9FC-9BF8-464B-9899-1D2D8F4E3E26}" dt="2023-02-20T01:11:23.799" v="552" actId="478"/>
          <ac:spMkLst>
            <pc:docMk/>
            <pc:sldMk cId="2699808367" sldId="408"/>
            <ac:spMk id="238" creationId="{2813BBFE-6074-0AB1-1D7E-46155F2D6133}"/>
          </ac:spMkLst>
        </pc:spChg>
        <pc:grpChg chg="add mod">
          <ac:chgData name="Tyler Ince-Ingram" userId="1550ea03-eb3f-454c-baaa-467fc3908c06" providerId="ADAL" clId="{53DFE9FC-9BF8-464B-9899-1D2D8F4E3E26}" dt="2023-02-20T23:30:51.157" v="1062" actId="1076"/>
          <ac:grpSpMkLst>
            <pc:docMk/>
            <pc:sldMk cId="2699808367" sldId="408"/>
            <ac:grpSpMk id="22" creationId="{A567190F-2CC5-F931-3B78-5E7993A6B533}"/>
          </ac:grpSpMkLst>
        </pc:grpChg>
        <pc:grpChg chg="mod">
          <ac:chgData name="Tyler Ince-Ingram" userId="1550ea03-eb3f-454c-baaa-467fc3908c06" providerId="ADAL" clId="{53DFE9FC-9BF8-464B-9899-1D2D8F4E3E26}" dt="2023-02-20T01:11:32.526" v="553" actId="164"/>
          <ac:grpSpMkLst>
            <pc:docMk/>
            <pc:sldMk cId="2699808367" sldId="408"/>
            <ac:grpSpMk id="232" creationId="{0FCC8944-F49A-B3D1-9FFA-38D07DD07320}"/>
          </ac:grpSpMkLst>
        </pc:grpChg>
        <pc:grpChg chg="mod">
          <ac:chgData name="Tyler Ince-Ingram" userId="1550ea03-eb3f-454c-baaa-467fc3908c06" providerId="ADAL" clId="{53DFE9FC-9BF8-464B-9899-1D2D8F4E3E26}" dt="2023-02-20T01:11:32.526" v="553" actId="164"/>
          <ac:grpSpMkLst>
            <pc:docMk/>
            <pc:sldMk cId="2699808367" sldId="408"/>
            <ac:grpSpMk id="297" creationId="{A3338F7D-97D4-A652-FF2D-E6408DADF740}"/>
          </ac:grpSpMkLst>
        </pc:grpChg>
        <pc:picChg chg="add del mod ord">
          <ac:chgData name="Tyler Ince-Ingram" userId="1550ea03-eb3f-454c-baaa-467fc3908c06" providerId="ADAL" clId="{53DFE9FC-9BF8-464B-9899-1D2D8F4E3E26}" dt="2023-02-20T23:39:10.251" v="1085" actId="478"/>
          <ac:picMkLst>
            <pc:docMk/>
            <pc:sldMk cId="2699808367" sldId="408"/>
            <ac:picMk id="26" creationId="{4B6180D3-659B-79F9-7948-877223811833}"/>
          </ac:picMkLst>
        </pc:picChg>
      </pc:sldChg>
      <pc:sldChg chg="add del">
        <pc:chgData name="Tyler Ince-Ingram" userId="1550ea03-eb3f-454c-baaa-467fc3908c06" providerId="ADAL" clId="{53DFE9FC-9BF8-464B-9899-1D2D8F4E3E26}" dt="2023-02-20T01:08:21.943" v="536" actId="47"/>
        <pc:sldMkLst>
          <pc:docMk/>
          <pc:sldMk cId="489705548" sldId="409"/>
        </pc:sldMkLst>
      </pc:sldChg>
      <pc:sldChg chg="addSp delSp modSp add mod modTransition modAnim">
        <pc:chgData name="Tyler Ince-Ingram" userId="1550ea03-eb3f-454c-baaa-467fc3908c06" providerId="ADAL" clId="{53DFE9FC-9BF8-464B-9899-1D2D8F4E3E26}" dt="2023-02-20T23:44:03.236" v="1137"/>
        <pc:sldMkLst>
          <pc:docMk/>
          <pc:sldMk cId="3810044134" sldId="409"/>
        </pc:sldMkLst>
        <pc:spChg chg="del">
          <ac:chgData name="Tyler Ince-Ingram" userId="1550ea03-eb3f-454c-baaa-467fc3908c06" providerId="ADAL" clId="{53DFE9FC-9BF8-464B-9899-1D2D8F4E3E26}" dt="2023-02-20T19:04:04.100" v="799" actId="478"/>
          <ac:spMkLst>
            <pc:docMk/>
            <pc:sldMk cId="3810044134" sldId="409"/>
            <ac:spMk id="3" creationId="{9F7891D6-9A0A-ADF1-A6FD-8B458E93D415}"/>
          </ac:spMkLst>
        </pc:spChg>
        <pc:spChg chg="add mod">
          <ac:chgData name="Tyler Ince-Ingram" userId="1550ea03-eb3f-454c-baaa-467fc3908c06" providerId="ADAL" clId="{53DFE9FC-9BF8-464B-9899-1D2D8F4E3E26}" dt="2023-02-20T19:04:04.336" v="800"/>
          <ac:spMkLst>
            <pc:docMk/>
            <pc:sldMk cId="3810044134" sldId="409"/>
            <ac:spMk id="24" creationId="{D1CD6512-95FF-36CA-964D-9AACC7E8D58D}"/>
          </ac:spMkLst>
        </pc:spChg>
        <pc:spChg chg="add mod ord">
          <ac:chgData name="Tyler Ince-Ingram" userId="1550ea03-eb3f-454c-baaa-467fc3908c06" providerId="ADAL" clId="{53DFE9FC-9BF8-464B-9899-1D2D8F4E3E26}" dt="2023-02-20T19:34:28.570" v="855" actId="167"/>
          <ac:spMkLst>
            <pc:docMk/>
            <pc:sldMk cId="3810044134" sldId="409"/>
            <ac:spMk id="25" creationId="{8A103A3E-2820-449C-1500-CC3936E289A4}"/>
          </ac:spMkLst>
        </pc:spChg>
        <pc:spChg chg="add mod">
          <ac:chgData name="Tyler Ince-Ingram" userId="1550ea03-eb3f-454c-baaa-467fc3908c06" providerId="ADAL" clId="{53DFE9FC-9BF8-464B-9899-1D2D8F4E3E26}" dt="2023-02-20T23:44:03.236" v="1137"/>
          <ac:spMkLst>
            <pc:docMk/>
            <pc:sldMk cId="3810044134" sldId="409"/>
            <ac:spMk id="26" creationId="{3D30521B-576D-D6C7-209A-6EEFB01B44C0}"/>
          </ac:spMkLst>
        </pc:spChg>
        <pc:spChg chg="add mod">
          <ac:chgData name="Tyler Ince-Ingram" userId="1550ea03-eb3f-454c-baaa-467fc3908c06" providerId="ADAL" clId="{53DFE9FC-9BF8-464B-9899-1D2D8F4E3E26}" dt="2023-02-20T23:44:03.236" v="1137"/>
          <ac:spMkLst>
            <pc:docMk/>
            <pc:sldMk cId="3810044134" sldId="409"/>
            <ac:spMk id="27" creationId="{60628286-9C6A-C4AA-FF2D-0A94D0ACEA09}"/>
          </ac:spMkLst>
        </pc:spChg>
        <pc:spChg chg="add mod">
          <ac:chgData name="Tyler Ince-Ingram" userId="1550ea03-eb3f-454c-baaa-467fc3908c06" providerId="ADAL" clId="{53DFE9FC-9BF8-464B-9899-1D2D8F4E3E26}" dt="2023-02-20T23:44:03.236" v="1137"/>
          <ac:spMkLst>
            <pc:docMk/>
            <pc:sldMk cId="3810044134" sldId="409"/>
            <ac:spMk id="28" creationId="{A773C32B-EC19-E661-6304-6DE220C0ACEA}"/>
          </ac:spMkLst>
        </pc:spChg>
        <pc:spChg chg="add mod">
          <ac:chgData name="Tyler Ince-Ingram" userId="1550ea03-eb3f-454c-baaa-467fc3908c06" providerId="ADAL" clId="{53DFE9FC-9BF8-464B-9899-1D2D8F4E3E26}" dt="2023-02-20T23:44:03.236" v="1137"/>
          <ac:spMkLst>
            <pc:docMk/>
            <pc:sldMk cId="3810044134" sldId="409"/>
            <ac:spMk id="29" creationId="{BFFC9323-6256-A949-FE78-51009A93CC44}"/>
          </ac:spMkLst>
        </pc:spChg>
        <pc:spChg chg="add mod">
          <ac:chgData name="Tyler Ince-Ingram" userId="1550ea03-eb3f-454c-baaa-467fc3908c06" providerId="ADAL" clId="{53DFE9FC-9BF8-464B-9899-1D2D8F4E3E26}" dt="2023-02-20T23:44:03.236" v="1137"/>
          <ac:spMkLst>
            <pc:docMk/>
            <pc:sldMk cId="3810044134" sldId="409"/>
            <ac:spMk id="30" creationId="{C76296C0-D6E4-CFCA-1B67-558A7092B98E}"/>
          </ac:spMkLst>
        </pc:spChg>
        <pc:spChg chg="add mod">
          <ac:chgData name="Tyler Ince-Ingram" userId="1550ea03-eb3f-454c-baaa-467fc3908c06" providerId="ADAL" clId="{53DFE9FC-9BF8-464B-9899-1D2D8F4E3E26}" dt="2023-02-20T23:44:03.236" v="1137"/>
          <ac:spMkLst>
            <pc:docMk/>
            <pc:sldMk cId="3810044134" sldId="409"/>
            <ac:spMk id="31" creationId="{E5233C92-8618-BDFC-196A-1647DD5EAB14}"/>
          </ac:spMkLst>
        </pc:spChg>
        <pc:spChg chg="add mod">
          <ac:chgData name="Tyler Ince-Ingram" userId="1550ea03-eb3f-454c-baaa-467fc3908c06" providerId="ADAL" clId="{53DFE9FC-9BF8-464B-9899-1D2D8F4E3E26}" dt="2023-02-20T23:44:03.236" v="1137"/>
          <ac:spMkLst>
            <pc:docMk/>
            <pc:sldMk cId="3810044134" sldId="409"/>
            <ac:spMk id="32" creationId="{CD8FF1FF-0D7D-0819-564B-98BC4DFD1819}"/>
          </ac:spMkLst>
        </pc:spChg>
        <pc:spChg chg="add mod">
          <ac:chgData name="Tyler Ince-Ingram" userId="1550ea03-eb3f-454c-baaa-467fc3908c06" providerId="ADAL" clId="{53DFE9FC-9BF8-464B-9899-1D2D8F4E3E26}" dt="2023-02-20T23:44:03.236" v="1137"/>
          <ac:spMkLst>
            <pc:docMk/>
            <pc:sldMk cId="3810044134" sldId="409"/>
            <ac:spMk id="33" creationId="{87A9E5AF-50E9-9263-44E5-B6EDD9CED4DD}"/>
          </ac:spMkLst>
        </pc:spChg>
        <pc:spChg chg="add mod">
          <ac:chgData name="Tyler Ince-Ingram" userId="1550ea03-eb3f-454c-baaa-467fc3908c06" providerId="ADAL" clId="{53DFE9FC-9BF8-464B-9899-1D2D8F4E3E26}" dt="2023-02-20T23:44:03.236" v="1137"/>
          <ac:spMkLst>
            <pc:docMk/>
            <pc:sldMk cId="3810044134" sldId="409"/>
            <ac:spMk id="34" creationId="{7711C181-7BE1-509B-FDD7-39328C9F4430}"/>
          </ac:spMkLst>
        </pc:spChg>
        <pc:spChg chg="add mod">
          <ac:chgData name="Tyler Ince-Ingram" userId="1550ea03-eb3f-454c-baaa-467fc3908c06" providerId="ADAL" clId="{53DFE9FC-9BF8-464B-9899-1D2D8F4E3E26}" dt="2023-02-20T23:44:03.236" v="1137"/>
          <ac:spMkLst>
            <pc:docMk/>
            <pc:sldMk cId="3810044134" sldId="409"/>
            <ac:spMk id="35" creationId="{76D74D4B-CC53-C5D7-C74A-4E04C3923F22}"/>
          </ac:spMkLst>
        </pc:spChg>
        <pc:spChg chg="add mod">
          <ac:chgData name="Tyler Ince-Ingram" userId="1550ea03-eb3f-454c-baaa-467fc3908c06" providerId="ADAL" clId="{53DFE9FC-9BF8-464B-9899-1D2D8F4E3E26}" dt="2023-02-20T23:44:03.236" v="1137"/>
          <ac:spMkLst>
            <pc:docMk/>
            <pc:sldMk cId="3810044134" sldId="409"/>
            <ac:spMk id="36" creationId="{ECF50A25-AEC6-8394-40CC-924F63E1F22E}"/>
          </ac:spMkLst>
        </pc:spChg>
        <pc:spChg chg="add mod">
          <ac:chgData name="Tyler Ince-Ingram" userId="1550ea03-eb3f-454c-baaa-467fc3908c06" providerId="ADAL" clId="{53DFE9FC-9BF8-464B-9899-1D2D8F4E3E26}" dt="2023-02-20T23:44:03.236" v="1137"/>
          <ac:spMkLst>
            <pc:docMk/>
            <pc:sldMk cId="3810044134" sldId="409"/>
            <ac:spMk id="37" creationId="{5A90E16A-BA6D-3F67-8AD0-5A31A7ECA491}"/>
          </ac:spMkLst>
        </pc:spChg>
        <pc:spChg chg="add mod">
          <ac:chgData name="Tyler Ince-Ingram" userId="1550ea03-eb3f-454c-baaa-467fc3908c06" providerId="ADAL" clId="{53DFE9FC-9BF8-464B-9899-1D2D8F4E3E26}" dt="2023-02-20T23:44:03.236" v="1137"/>
          <ac:spMkLst>
            <pc:docMk/>
            <pc:sldMk cId="3810044134" sldId="409"/>
            <ac:spMk id="38" creationId="{3E1B5C94-9120-C309-7A91-8358EAB3ED78}"/>
          </ac:spMkLst>
        </pc:spChg>
        <pc:spChg chg="add mod">
          <ac:chgData name="Tyler Ince-Ingram" userId="1550ea03-eb3f-454c-baaa-467fc3908c06" providerId="ADAL" clId="{53DFE9FC-9BF8-464B-9899-1D2D8F4E3E26}" dt="2023-02-20T23:44:03.236" v="1137"/>
          <ac:spMkLst>
            <pc:docMk/>
            <pc:sldMk cId="3810044134" sldId="409"/>
            <ac:spMk id="39" creationId="{EDD15779-1980-30D1-F21C-A3BF815652D2}"/>
          </ac:spMkLst>
        </pc:spChg>
        <pc:spChg chg="add mod">
          <ac:chgData name="Tyler Ince-Ingram" userId="1550ea03-eb3f-454c-baaa-467fc3908c06" providerId="ADAL" clId="{53DFE9FC-9BF8-464B-9899-1D2D8F4E3E26}" dt="2023-02-20T23:44:03.236" v="1137"/>
          <ac:spMkLst>
            <pc:docMk/>
            <pc:sldMk cId="3810044134" sldId="409"/>
            <ac:spMk id="40" creationId="{8C46663D-166F-FD5B-59EE-9C4357C19D86}"/>
          </ac:spMkLst>
        </pc:spChg>
        <pc:spChg chg="add mod">
          <ac:chgData name="Tyler Ince-Ingram" userId="1550ea03-eb3f-454c-baaa-467fc3908c06" providerId="ADAL" clId="{53DFE9FC-9BF8-464B-9899-1D2D8F4E3E26}" dt="2023-02-20T23:44:03.236" v="1137"/>
          <ac:spMkLst>
            <pc:docMk/>
            <pc:sldMk cId="3810044134" sldId="409"/>
            <ac:spMk id="41" creationId="{8D874BB0-A839-319A-B3C1-C05B6E823F2F}"/>
          </ac:spMkLst>
        </pc:spChg>
        <pc:spChg chg="add mod">
          <ac:chgData name="Tyler Ince-Ingram" userId="1550ea03-eb3f-454c-baaa-467fc3908c06" providerId="ADAL" clId="{53DFE9FC-9BF8-464B-9899-1D2D8F4E3E26}" dt="2023-02-20T23:44:03.236" v="1137"/>
          <ac:spMkLst>
            <pc:docMk/>
            <pc:sldMk cId="3810044134" sldId="409"/>
            <ac:spMk id="42" creationId="{A0F99FC8-03D3-98B0-A92F-A38D0BBFB04B}"/>
          </ac:spMkLst>
        </pc:spChg>
        <pc:spChg chg="add mod">
          <ac:chgData name="Tyler Ince-Ingram" userId="1550ea03-eb3f-454c-baaa-467fc3908c06" providerId="ADAL" clId="{53DFE9FC-9BF8-464B-9899-1D2D8F4E3E26}" dt="2023-02-20T23:44:03.236" v="1137"/>
          <ac:spMkLst>
            <pc:docMk/>
            <pc:sldMk cId="3810044134" sldId="409"/>
            <ac:spMk id="43" creationId="{B3D9F6A9-45C1-4014-5C7D-C19C15B36AC2}"/>
          </ac:spMkLst>
        </pc:spChg>
        <pc:spChg chg="add mod">
          <ac:chgData name="Tyler Ince-Ingram" userId="1550ea03-eb3f-454c-baaa-467fc3908c06" providerId="ADAL" clId="{53DFE9FC-9BF8-464B-9899-1D2D8F4E3E26}" dt="2023-02-20T23:44:03.236" v="1137"/>
          <ac:spMkLst>
            <pc:docMk/>
            <pc:sldMk cId="3810044134" sldId="409"/>
            <ac:spMk id="44" creationId="{58C88C33-09A9-F3D0-0903-C32AC1EC29E5}"/>
          </ac:spMkLst>
        </pc:spChg>
        <pc:spChg chg="mod">
          <ac:chgData name="Tyler Ince-Ingram" userId="1550ea03-eb3f-454c-baaa-467fc3908c06" providerId="ADAL" clId="{53DFE9FC-9BF8-464B-9899-1D2D8F4E3E26}" dt="2023-02-20T23:32:18.803" v="1066" actId="1037"/>
          <ac:spMkLst>
            <pc:docMk/>
            <pc:sldMk cId="3810044134" sldId="409"/>
            <ac:spMk id="235" creationId="{177EF030-B352-A9AA-7551-9B28537618E5}"/>
          </ac:spMkLst>
        </pc:spChg>
        <pc:spChg chg="del">
          <ac:chgData name="Tyler Ince-Ingram" userId="1550ea03-eb3f-454c-baaa-467fc3908c06" providerId="ADAL" clId="{53DFE9FC-9BF8-464B-9899-1D2D8F4E3E26}" dt="2023-02-20T01:18:44.329" v="605" actId="478"/>
          <ac:spMkLst>
            <pc:docMk/>
            <pc:sldMk cId="3810044134" sldId="409"/>
            <ac:spMk id="239" creationId="{817AD055-A401-A5FA-2F95-7C27912B313A}"/>
          </ac:spMkLst>
        </pc:spChg>
        <pc:grpChg chg="mod">
          <ac:chgData name="Tyler Ince-Ingram" userId="1550ea03-eb3f-454c-baaa-467fc3908c06" providerId="ADAL" clId="{53DFE9FC-9BF8-464B-9899-1D2D8F4E3E26}" dt="2023-02-20T01:18:51.763" v="606" actId="164"/>
          <ac:grpSpMkLst>
            <pc:docMk/>
            <pc:sldMk cId="3810044134" sldId="409"/>
            <ac:grpSpMk id="22" creationId="{A567190F-2CC5-F931-3B78-5E7993A6B533}"/>
          </ac:grpSpMkLst>
        </pc:grpChg>
        <pc:grpChg chg="add mod">
          <ac:chgData name="Tyler Ince-Ingram" userId="1550ea03-eb3f-454c-baaa-467fc3908c06" providerId="ADAL" clId="{53DFE9FC-9BF8-464B-9899-1D2D8F4E3E26}" dt="2023-02-20T23:33:38.685" v="1069" actId="1076"/>
          <ac:grpSpMkLst>
            <pc:docMk/>
            <pc:sldMk cId="3810044134" sldId="409"/>
            <ac:grpSpMk id="23" creationId="{62905068-7F06-1B9E-B63E-F7A0CF1ACD98}"/>
          </ac:grpSpMkLst>
        </pc:grpChg>
        <pc:grpChg chg="mod">
          <ac:chgData name="Tyler Ince-Ingram" userId="1550ea03-eb3f-454c-baaa-467fc3908c06" providerId="ADAL" clId="{53DFE9FC-9BF8-464B-9899-1D2D8F4E3E26}" dt="2023-02-20T01:18:51.763" v="606" actId="164"/>
          <ac:grpSpMkLst>
            <pc:docMk/>
            <pc:sldMk cId="3810044134" sldId="409"/>
            <ac:grpSpMk id="302" creationId="{93E3EB39-E90A-9734-6269-BDD2969E0A55}"/>
          </ac:grpSpMkLst>
        </pc:grpChg>
      </pc:sldChg>
      <pc:sldChg chg="addSp delSp modSp add del mod modTransition modAnim">
        <pc:chgData name="Tyler Ince-Ingram" userId="1550ea03-eb3f-454c-baaa-467fc3908c06" providerId="ADAL" clId="{53DFE9FC-9BF8-464B-9899-1D2D8F4E3E26}" dt="2023-02-20T23:29:19.318" v="1050" actId="47"/>
        <pc:sldMkLst>
          <pc:docMk/>
          <pc:sldMk cId="465330370" sldId="410"/>
        </pc:sldMkLst>
        <pc:spChg chg="del">
          <ac:chgData name="Tyler Ince-Ingram" userId="1550ea03-eb3f-454c-baaa-467fc3908c06" providerId="ADAL" clId="{53DFE9FC-9BF8-464B-9899-1D2D8F4E3E26}" dt="2023-02-20T19:03:59.979" v="797" actId="478"/>
          <ac:spMkLst>
            <pc:docMk/>
            <pc:sldMk cId="465330370" sldId="410"/>
            <ac:spMk id="3" creationId="{9F7891D6-9A0A-ADF1-A6FD-8B458E93D415}"/>
          </ac:spMkLst>
        </pc:spChg>
        <pc:spChg chg="add mod">
          <ac:chgData name="Tyler Ince-Ingram" userId="1550ea03-eb3f-454c-baaa-467fc3908c06" providerId="ADAL" clId="{53DFE9FC-9BF8-464B-9899-1D2D8F4E3E26}" dt="2023-02-20T19:04:00.204" v="798"/>
          <ac:spMkLst>
            <pc:docMk/>
            <pc:sldMk cId="465330370" sldId="410"/>
            <ac:spMk id="24" creationId="{D1EFF287-8F95-02CE-793B-736412156D95}"/>
          </ac:spMkLst>
        </pc:spChg>
        <pc:spChg chg="add mod ord">
          <ac:chgData name="Tyler Ince-Ingram" userId="1550ea03-eb3f-454c-baaa-467fc3908c06" providerId="ADAL" clId="{53DFE9FC-9BF8-464B-9899-1D2D8F4E3E26}" dt="2023-02-20T19:34:35.696" v="857" actId="167"/>
          <ac:spMkLst>
            <pc:docMk/>
            <pc:sldMk cId="465330370" sldId="410"/>
            <ac:spMk id="25" creationId="{BED4D8DB-C009-522D-7299-6DAC3A929F09}"/>
          </ac:spMkLst>
        </pc:spChg>
        <pc:spChg chg="mod">
          <ac:chgData name="Tyler Ince-Ingram" userId="1550ea03-eb3f-454c-baaa-467fc3908c06" providerId="ADAL" clId="{53DFE9FC-9BF8-464B-9899-1D2D8F4E3E26}" dt="2023-02-20T19:22:57.161" v="837" actId="1038"/>
          <ac:spMkLst>
            <pc:docMk/>
            <pc:sldMk cId="465330370" sldId="410"/>
            <ac:spMk id="235" creationId="{177EF030-B352-A9AA-7551-9B28537618E5}"/>
          </ac:spMkLst>
        </pc:spChg>
      </pc:sldChg>
      <pc:sldChg chg="addSp delSp modSp add mod modTransition delAnim modAnim">
        <pc:chgData name="Tyler Ince-Ingram" userId="1550ea03-eb3f-454c-baaa-467fc3908c06" providerId="ADAL" clId="{53DFE9FC-9BF8-464B-9899-1D2D8F4E3E26}" dt="2023-02-21T05:20:41.055" v="1769" actId="207"/>
        <pc:sldMkLst>
          <pc:docMk/>
          <pc:sldMk cId="3997781709" sldId="411"/>
        </pc:sldMkLst>
        <pc:spChg chg="del">
          <ac:chgData name="Tyler Ince-Ingram" userId="1550ea03-eb3f-454c-baaa-467fc3908c06" providerId="ADAL" clId="{53DFE9FC-9BF8-464B-9899-1D2D8F4E3E26}" dt="2023-02-20T19:02:51.250" v="775" actId="478"/>
          <ac:spMkLst>
            <pc:docMk/>
            <pc:sldMk cId="3997781709" sldId="411"/>
            <ac:spMk id="2" creationId="{CEF08B44-8FE0-E768-ECA3-249831620E00}"/>
          </ac:spMkLst>
        </pc:spChg>
        <pc:spChg chg="add mod">
          <ac:chgData name="Tyler Ince-Ingram" userId="1550ea03-eb3f-454c-baaa-467fc3908c06" providerId="ADAL" clId="{53DFE9FC-9BF8-464B-9899-1D2D8F4E3E26}" dt="2023-02-20T19:02:51.522" v="776"/>
          <ac:spMkLst>
            <pc:docMk/>
            <pc:sldMk cId="3997781709" sldId="411"/>
            <ac:spMk id="3" creationId="{1CEF91CF-DC10-E44E-AB9C-067CF8721E2F}"/>
          </ac:spMkLst>
        </pc:spChg>
        <pc:spChg chg="mod">
          <ac:chgData name="Tyler Ince-Ingram" userId="1550ea03-eb3f-454c-baaa-467fc3908c06" providerId="ADAL" clId="{53DFE9FC-9BF8-464B-9899-1D2D8F4E3E26}" dt="2023-02-20T19:45:06.616" v="934" actId="465"/>
          <ac:spMkLst>
            <pc:docMk/>
            <pc:sldMk cId="3997781709" sldId="411"/>
            <ac:spMk id="6" creationId="{BA2FBABC-0EE9-594F-0A93-906B039FC4C5}"/>
          </ac:spMkLst>
        </pc:spChg>
        <pc:spChg chg="mod">
          <ac:chgData name="Tyler Ince-Ingram" userId="1550ea03-eb3f-454c-baaa-467fc3908c06" providerId="ADAL" clId="{53DFE9FC-9BF8-464B-9899-1D2D8F4E3E26}" dt="2023-02-20T19:45:06.616" v="934" actId="465"/>
          <ac:spMkLst>
            <pc:docMk/>
            <pc:sldMk cId="3997781709" sldId="411"/>
            <ac:spMk id="7" creationId="{D6247C5E-73F8-7C18-F44F-934C2DC72EA7}"/>
          </ac:spMkLst>
        </pc:spChg>
        <pc:spChg chg="mod">
          <ac:chgData name="Tyler Ince-Ingram" userId="1550ea03-eb3f-454c-baaa-467fc3908c06" providerId="ADAL" clId="{53DFE9FC-9BF8-464B-9899-1D2D8F4E3E26}" dt="2023-02-21T05:20:41.055" v="1769" actId="207"/>
          <ac:spMkLst>
            <pc:docMk/>
            <pc:sldMk cId="3997781709" sldId="411"/>
            <ac:spMk id="9" creationId="{1D504DEE-5577-EB3E-6C43-15737804B9EF}"/>
          </ac:spMkLst>
        </pc:spChg>
        <pc:spChg chg="mod">
          <ac:chgData name="Tyler Ince-Ingram" userId="1550ea03-eb3f-454c-baaa-467fc3908c06" providerId="ADAL" clId="{53DFE9FC-9BF8-464B-9899-1D2D8F4E3E26}" dt="2023-02-20T19:45:06.616" v="934" actId="465"/>
          <ac:spMkLst>
            <pc:docMk/>
            <pc:sldMk cId="3997781709" sldId="411"/>
            <ac:spMk id="14" creationId="{9423AF7B-DC75-E58A-8106-EC84DC6BAEB7}"/>
          </ac:spMkLst>
        </pc:spChg>
        <pc:spChg chg="mod">
          <ac:chgData name="Tyler Ince-Ingram" userId="1550ea03-eb3f-454c-baaa-467fc3908c06" providerId="ADAL" clId="{53DFE9FC-9BF8-464B-9899-1D2D8F4E3E26}" dt="2023-02-20T19:45:06.616" v="934" actId="465"/>
          <ac:spMkLst>
            <pc:docMk/>
            <pc:sldMk cId="3997781709" sldId="411"/>
            <ac:spMk id="15" creationId="{9227164C-FCCB-36F2-8D4F-C75DABB971FA}"/>
          </ac:spMkLst>
        </pc:spChg>
        <pc:spChg chg="mod">
          <ac:chgData name="Tyler Ince-Ingram" userId="1550ea03-eb3f-454c-baaa-467fc3908c06" providerId="ADAL" clId="{53DFE9FC-9BF8-464B-9899-1D2D8F4E3E26}" dt="2023-02-20T19:45:06.616" v="934" actId="465"/>
          <ac:spMkLst>
            <pc:docMk/>
            <pc:sldMk cId="3997781709" sldId="411"/>
            <ac:spMk id="16" creationId="{DA456669-1AD0-6E01-5566-B37FADA75A16}"/>
          </ac:spMkLst>
        </pc:spChg>
        <pc:spChg chg="mod">
          <ac:chgData name="Tyler Ince-Ingram" userId="1550ea03-eb3f-454c-baaa-467fc3908c06" providerId="ADAL" clId="{53DFE9FC-9BF8-464B-9899-1D2D8F4E3E26}" dt="2023-02-20T19:45:06.616" v="934" actId="465"/>
          <ac:spMkLst>
            <pc:docMk/>
            <pc:sldMk cId="3997781709" sldId="411"/>
            <ac:spMk id="17" creationId="{73D0ECD6-3F18-AA7B-642B-7F526E8C40AF}"/>
          </ac:spMkLst>
        </pc:spChg>
        <pc:spChg chg="mod topLvl">
          <ac:chgData name="Tyler Ince-Ingram" userId="1550ea03-eb3f-454c-baaa-467fc3908c06" providerId="ADAL" clId="{53DFE9FC-9BF8-464B-9899-1D2D8F4E3E26}" dt="2023-02-21T05:14:00.384" v="1724" actId="164"/>
          <ac:spMkLst>
            <pc:docMk/>
            <pc:sldMk cId="3997781709" sldId="411"/>
            <ac:spMk id="18" creationId="{14EF5798-BABD-ED75-590A-AA130774C6A7}"/>
          </ac:spMkLst>
        </pc:spChg>
        <pc:spChg chg="mod topLvl">
          <ac:chgData name="Tyler Ince-Ingram" userId="1550ea03-eb3f-454c-baaa-467fc3908c06" providerId="ADAL" clId="{53DFE9FC-9BF8-464B-9899-1D2D8F4E3E26}" dt="2023-02-21T05:14:03.968" v="1725" actId="164"/>
          <ac:spMkLst>
            <pc:docMk/>
            <pc:sldMk cId="3997781709" sldId="411"/>
            <ac:spMk id="19" creationId="{0B03DC6F-24AA-9EA0-5B9A-FD97154252F2}"/>
          </ac:spMkLst>
        </pc:spChg>
        <pc:spChg chg="del">
          <ac:chgData name="Tyler Ince-Ingram" userId="1550ea03-eb3f-454c-baaa-467fc3908c06" providerId="ADAL" clId="{53DFE9FC-9BF8-464B-9899-1D2D8F4E3E26}" dt="2023-02-21T05:13:16.171" v="1716" actId="478"/>
          <ac:spMkLst>
            <pc:docMk/>
            <pc:sldMk cId="3997781709" sldId="411"/>
            <ac:spMk id="20" creationId="{C5686F4A-DE66-77D0-716F-11BEFBA46D14}"/>
          </ac:spMkLst>
        </pc:spChg>
        <pc:spChg chg="mod topLvl">
          <ac:chgData name="Tyler Ince-Ingram" userId="1550ea03-eb3f-454c-baaa-467fc3908c06" providerId="ADAL" clId="{53DFE9FC-9BF8-464B-9899-1D2D8F4E3E26}" dt="2023-02-21T05:14:07.474" v="1726" actId="164"/>
          <ac:spMkLst>
            <pc:docMk/>
            <pc:sldMk cId="3997781709" sldId="411"/>
            <ac:spMk id="21" creationId="{B685AB05-1C85-62D3-D7B0-2E91935DBAA9}"/>
          </ac:spMkLst>
        </pc:spChg>
        <pc:spChg chg="mod">
          <ac:chgData name="Tyler Ince-Ingram" userId="1550ea03-eb3f-454c-baaa-467fc3908c06" providerId="ADAL" clId="{53DFE9FC-9BF8-464B-9899-1D2D8F4E3E26}" dt="2023-02-21T05:13:50.769" v="1723" actId="165"/>
          <ac:spMkLst>
            <pc:docMk/>
            <pc:sldMk cId="3997781709" sldId="411"/>
            <ac:spMk id="32" creationId="{C63BB757-EA26-B637-BA15-86AE053E25A5}"/>
          </ac:spMkLst>
        </pc:spChg>
        <pc:spChg chg="mod">
          <ac:chgData name="Tyler Ince-Ingram" userId="1550ea03-eb3f-454c-baaa-467fc3908c06" providerId="ADAL" clId="{53DFE9FC-9BF8-464B-9899-1D2D8F4E3E26}" dt="2023-02-21T05:13:50.769" v="1723" actId="165"/>
          <ac:spMkLst>
            <pc:docMk/>
            <pc:sldMk cId="3997781709" sldId="411"/>
            <ac:spMk id="33" creationId="{15CFAABE-8BFF-CC46-F41F-5EBBDEDB7041}"/>
          </ac:spMkLst>
        </pc:spChg>
        <pc:spChg chg="mod">
          <ac:chgData name="Tyler Ince-Ingram" userId="1550ea03-eb3f-454c-baaa-467fc3908c06" providerId="ADAL" clId="{53DFE9FC-9BF8-464B-9899-1D2D8F4E3E26}" dt="2023-02-21T05:13:50.769" v="1723" actId="165"/>
          <ac:spMkLst>
            <pc:docMk/>
            <pc:sldMk cId="3997781709" sldId="411"/>
            <ac:spMk id="38" creationId="{98AF6769-524B-7AE4-5B1D-EC34D895A78A}"/>
          </ac:spMkLst>
        </pc:spChg>
        <pc:spChg chg="mod">
          <ac:chgData name="Tyler Ince-Ingram" userId="1550ea03-eb3f-454c-baaa-467fc3908c06" providerId="ADAL" clId="{53DFE9FC-9BF8-464B-9899-1D2D8F4E3E26}" dt="2023-02-21T05:13:50.769" v="1723" actId="165"/>
          <ac:spMkLst>
            <pc:docMk/>
            <pc:sldMk cId="3997781709" sldId="411"/>
            <ac:spMk id="39" creationId="{A40A73BA-1320-6B50-23DC-5BE100BC4E30}"/>
          </ac:spMkLst>
        </pc:spChg>
        <pc:spChg chg="mod">
          <ac:chgData name="Tyler Ince-Ingram" userId="1550ea03-eb3f-454c-baaa-467fc3908c06" providerId="ADAL" clId="{53DFE9FC-9BF8-464B-9899-1D2D8F4E3E26}" dt="2023-02-21T05:13:50.769" v="1723" actId="165"/>
          <ac:spMkLst>
            <pc:docMk/>
            <pc:sldMk cId="3997781709" sldId="411"/>
            <ac:spMk id="43" creationId="{04EE0844-3FA3-0276-A0E6-5006C03DE5D4}"/>
          </ac:spMkLst>
        </pc:spChg>
        <pc:spChg chg="mod">
          <ac:chgData name="Tyler Ince-Ingram" userId="1550ea03-eb3f-454c-baaa-467fc3908c06" providerId="ADAL" clId="{53DFE9FC-9BF8-464B-9899-1D2D8F4E3E26}" dt="2023-02-21T05:13:50.769" v="1723" actId="165"/>
          <ac:spMkLst>
            <pc:docMk/>
            <pc:sldMk cId="3997781709" sldId="411"/>
            <ac:spMk id="44" creationId="{6AA9CFBC-C0F0-3AA6-8521-14F80558FD6F}"/>
          </ac:spMkLst>
        </pc:spChg>
        <pc:spChg chg="mod">
          <ac:chgData name="Tyler Ince-Ingram" userId="1550ea03-eb3f-454c-baaa-467fc3908c06" providerId="ADAL" clId="{53DFE9FC-9BF8-464B-9899-1D2D8F4E3E26}" dt="2023-02-21T05:13:50.769" v="1723" actId="165"/>
          <ac:spMkLst>
            <pc:docMk/>
            <pc:sldMk cId="3997781709" sldId="411"/>
            <ac:spMk id="45" creationId="{AD9E4107-D8E6-62DF-A965-F7410C9057D2}"/>
          </ac:spMkLst>
        </pc:spChg>
        <pc:spChg chg="mod">
          <ac:chgData name="Tyler Ince-Ingram" userId="1550ea03-eb3f-454c-baaa-467fc3908c06" providerId="ADAL" clId="{53DFE9FC-9BF8-464B-9899-1D2D8F4E3E26}" dt="2023-02-21T05:13:50.769" v="1723" actId="165"/>
          <ac:spMkLst>
            <pc:docMk/>
            <pc:sldMk cId="3997781709" sldId="411"/>
            <ac:spMk id="46" creationId="{AB6C79DF-9298-1928-2844-C1B3A8D3193D}"/>
          </ac:spMkLst>
        </pc:spChg>
        <pc:spChg chg="mod">
          <ac:chgData name="Tyler Ince-Ingram" userId="1550ea03-eb3f-454c-baaa-467fc3908c06" providerId="ADAL" clId="{53DFE9FC-9BF8-464B-9899-1D2D8F4E3E26}" dt="2023-02-21T05:13:50.769" v="1723" actId="165"/>
          <ac:spMkLst>
            <pc:docMk/>
            <pc:sldMk cId="3997781709" sldId="411"/>
            <ac:spMk id="47" creationId="{CF9F5730-FFBA-BC27-9769-B1CE65D960BC}"/>
          </ac:spMkLst>
        </pc:spChg>
        <pc:spChg chg="mod">
          <ac:chgData name="Tyler Ince-Ingram" userId="1550ea03-eb3f-454c-baaa-467fc3908c06" providerId="ADAL" clId="{53DFE9FC-9BF8-464B-9899-1D2D8F4E3E26}" dt="2023-02-21T05:13:50.769" v="1723" actId="165"/>
          <ac:spMkLst>
            <pc:docMk/>
            <pc:sldMk cId="3997781709" sldId="411"/>
            <ac:spMk id="48" creationId="{CD32EA59-F09B-1B82-82B4-638E08A81886}"/>
          </ac:spMkLst>
        </pc:spChg>
        <pc:spChg chg="mod">
          <ac:chgData name="Tyler Ince-Ingram" userId="1550ea03-eb3f-454c-baaa-467fc3908c06" providerId="ADAL" clId="{53DFE9FC-9BF8-464B-9899-1D2D8F4E3E26}" dt="2023-02-21T05:13:50.769" v="1723" actId="165"/>
          <ac:spMkLst>
            <pc:docMk/>
            <pc:sldMk cId="3997781709" sldId="411"/>
            <ac:spMk id="49" creationId="{F048C9DD-8B49-1479-54C6-C3969F3EE761}"/>
          </ac:spMkLst>
        </pc:spChg>
        <pc:spChg chg="mod">
          <ac:chgData name="Tyler Ince-Ingram" userId="1550ea03-eb3f-454c-baaa-467fc3908c06" providerId="ADAL" clId="{53DFE9FC-9BF8-464B-9899-1D2D8F4E3E26}" dt="2023-02-21T05:13:50.769" v="1723" actId="165"/>
          <ac:spMkLst>
            <pc:docMk/>
            <pc:sldMk cId="3997781709" sldId="411"/>
            <ac:spMk id="50" creationId="{DEA7EB8A-FE11-6341-F662-1BFF872AFBAB}"/>
          </ac:spMkLst>
        </pc:spChg>
        <pc:spChg chg="mod">
          <ac:chgData name="Tyler Ince-Ingram" userId="1550ea03-eb3f-454c-baaa-467fc3908c06" providerId="ADAL" clId="{53DFE9FC-9BF8-464B-9899-1D2D8F4E3E26}" dt="2023-02-21T05:13:50.769" v="1723" actId="165"/>
          <ac:spMkLst>
            <pc:docMk/>
            <pc:sldMk cId="3997781709" sldId="411"/>
            <ac:spMk id="51" creationId="{D5BCE3DA-7ED2-6876-62AB-30E05DC13553}"/>
          </ac:spMkLst>
        </pc:spChg>
        <pc:spChg chg="mod">
          <ac:chgData name="Tyler Ince-Ingram" userId="1550ea03-eb3f-454c-baaa-467fc3908c06" providerId="ADAL" clId="{53DFE9FC-9BF8-464B-9899-1D2D8F4E3E26}" dt="2023-02-21T05:13:50.769" v="1723" actId="165"/>
          <ac:spMkLst>
            <pc:docMk/>
            <pc:sldMk cId="3997781709" sldId="411"/>
            <ac:spMk id="52" creationId="{0E170C74-1B0E-79D9-23B2-F75B13B3D70C}"/>
          </ac:spMkLst>
        </pc:spChg>
        <pc:spChg chg="mod">
          <ac:chgData name="Tyler Ince-Ingram" userId="1550ea03-eb3f-454c-baaa-467fc3908c06" providerId="ADAL" clId="{53DFE9FC-9BF8-464B-9899-1D2D8F4E3E26}" dt="2023-02-21T05:13:50.769" v="1723" actId="165"/>
          <ac:spMkLst>
            <pc:docMk/>
            <pc:sldMk cId="3997781709" sldId="411"/>
            <ac:spMk id="53" creationId="{0E8F9B3A-3007-3877-4384-654A506D198A}"/>
          </ac:spMkLst>
        </pc:spChg>
        <pc:spChg chg="mod">
          <ac:chgData name="Tyler Ince-Ingram" userId="1550ea03-eb3f-454c-baaa-467fc3908c06" providerId="ADAL" clId="{53DFE9FC-9BF8-464B-9899-1D2D8F4E3E26}" dt="2023-02-21T05:13:50.769" v="1723" actId="165"/>
          <ac:spMkLst>
            <pc:docMk/>
            <pc:sldMk cId="3997781709" sldId="411"/>
            <ac:spMk id="54" creationId="{3146BC3D-A16E-217F-B82F-B27CA3182F3D}"/>
          </ac:spMkLst>
        </pc:spChg>
        <pc:spChg chg="mod">
          <ac:chgData name="Tyler Ince-Ingram" userId="1550ea03-eb3f-454c-baaa-467fc3908c06" providerId="ADAL" clId="{53DFE9FC-9BF8-464B-9899-1D2D8F4E3E26}" dt="2023-02-21T05:13:50.769" v="1723" actId="165"/>
          <ac:spMkLst>
            <pc:docMk/>
            <pc:sldMk cId="3997781709" sldId="411"/>
            <ac:spMk id="55" creationId="{46377BCF-A8EE-30A4-0DB6-AF37CC86F57B}"/>
          </ac:spMkLst>
        </pc:spChg>
        <pc:spChg chg="mod">
          <ac:chgData name="Tyler Ince-Ingram" userId="1550ea03-eb3f-454c-baaa-467fc3908c06" providerId="ADAL" clId="{53DFE9FC-9BF8-464B-9899-1D2D8F4E3E26}" dt="2023-02-21T05:13:50.769" v="1723" actId="165"/>
          <ac:spMkLst>
            <pc:docMk/>
            <pc:sldMk cId="3997781709" sldId="411"/>
            <ac:spMk id="56" creationId="{026A1130-9018-BB76-778C-8B1CF53820AA}"/>
          </ac:spMkLst>
        </pc:spChg>
        <pc:spChg chg="mod">
          <ac:chgData name="Tyler Ince-Ingram" userId="1550ea03-eb3f-454c-baaa-467fc3908c06" providerId="ADAL" clId="{53DFE9FC-9BF8-464B-9899-1D2D8F4E3E26}" dt="2023-02-21T05:13:50.769" v="1723" actId="165"/>
          <ac:spMkLst>
            <pc:docMk/>
            <pc:sldMk cId="3997781709" sldId="411"/>
            <ac:spMk id="57" creationId="{3BA0F702-654A-B23B-1DD7-C73AF258453A}"/>
          </ac:spMkLst>
        </pc:spChg>
        <pc:spChg chg="mod">
          <ac:chgData name="Tyler Ince-Ingram" userId="1550ea03-eb3f-454c-baaa-467fc3908c06" providerId="ADAL" clId="{53DFE9FC-9BF8-464B-9899-1D2D8F4E3E26}" dt="2023-02-21T05:13:50.769" v="1723" actId="165"/>
          <ac:spMkLst>
            <pc:docMk/>
            <pc:sldMk cId="3997781709" sldId="411"/>
            <ac:spMk id="107" creationId="{F7481AE7-1716-517A-3587-2088730FA61B}"/>
          </ac:spMkLst>
        </pc:spChg>
        <pc:spChg chg="mod">
          <ac:chgData name="Tyler Ince-Ingram" userId="1550ea03-eb3f-454c-baaa-467fc3908c06" providerId="ADAL" clId="{53DFE9FC-9BF8-464B-9899-1D2D8F4E3E26}" dt="2023-02-21T05:13:50.769" v="1723" actId="165"/>
          <ac:spMkLst>
            <pc:docMk/>
            <pc:sldMk cId="3997781709" sldId="411"/>
            <ac:spMk id="108" creationId="{E0C88D39-6188-3EEE-DF3A-C29C0CFE718D}"/>
          </ac:spMkLst>
        </pc:spChg>
        <pc:spChg chg="mod">
          <ac:chgData name="Tyler Ince-Ingram" userId="1550ea03-eb3f-454c-baaa-467fc3908c06" providerId="ADAL" clId="{53DFE9FC-9BF8-464B-9899-1D2D8F4E3E26}" dt="2023-02-21T05:13:50.769" v="1723" actId="165"/>
          <ac:spMkLst>
            <pc:docMk/>
            <pc:sldMk cId="3997781709" sldId="411"/>
            <ac:spMk id="109" creationId="{CA8CF8D7-CBF0-391E-CD18-1B878D4C52A6}"/>
          </ac:spMkLst>
        </pc:spChg>
        <pc:spChg chg="mod">
          <ac:chgData name="Tyler Ince-Ingram" userId="1550ea03-eb3f-454c-baaa-467fc3908c06" providerId="ADAL" clId="{53DFE9FC-9BF8-464B-9899-1D2D8F4E3E26}" dt="2023-02-21T05:13:50.769" v="1723" actId="165"/>
          <ac:spMkLst>
            <pc:docMk/>
            <pc:sldMk cId="3997781709" sldId="411"/>
            <ac:spMk id="110" creationId="{AE364E16-6E77-1BCF-A13F-5D180CEE763B}"/>
          </ac:spMkLst>
        </pc:spChg>
        <pc:spChg chg="mod">
          <ac:chgData name="Tyler Ince-Ingram" userId="1550ea03-eb3f-454c-baaa-467fc3908c06" providerId="ADAL" clId="{53DFE9FC-9BF8-464B-9899-1D2D8F4E3E26}" dt="2023-02-21T05:13:50.769" v="1723" actId="165"/>
          <ac:spMkLst>
            <pc:docMk/>
            <pc:sldMk cId="3997781709" sldId="411"/>
            <ac:spMk id="111" creationId="{643D4EB0-6661-E47F-B46E-C2EA36BA3DCB}"/>
          </ac:spMkLst>
        </pc:spChg>
        <pc:spChg chg="mod">
          <ac:chgData name="Tyler Ince-Ingram" userId="1550ea03-eb3f-454c-baaa-467fc3908c06" providerId="ADAL" clId="{53DFE9FC-9BF8-464B-9899-1D2D8F4E3E26}" dt="2023-02-21T05:13:50.769" v="1723" actId="165"/>
          <ac:spMkLst>
            <pc:docMk/>
            <pc:sldMk cId="3997781709" sldId="411"/>
            <ac:spMk id="112" creationId="{4CB8B987-7041-85C4-3A08-A39548B945D3}"/>
          </ac:spMkLst>
        </pc:spChg>
        <pc:spChg chg="mod">
          <ac:chgData name="Tyler Ince-Ingram" userId="1550ea03-eb3f-454c-baaa-467fc3908c06" providerId="ADAL" clId="{53DFE9FC-9BF8-464B-9899-1D2D8F4E3E26}" dt="2023-02-21T05:13:50.769" v="1723" actId="165"/>
          <ac:spMkLst>
            <pc:docMk/>
            <pc:sldMk cId="3997781709" sldId="411"/>
            <ac:spMk id="114" creationId="{D2E940F9-94F0-294F-093B-C98703B9FCCE}"/>
          </ac:spMkLst>
        </pc:spChg>
        <pc:grpChg chg="del">
          <ac:chgData name="Tyler Ince-Ingram" userId="1550ea03-eb3f-454c-baaa-467fc3908c06" providerId="ADAL" clId="{53DFE9FC-9BF8-464B-9899-1D2D8F4E3E26}" dt="2023-02-21T05:13:50.769" v="1723" actId="165"/>
          <ac:grpSpMkLst>
            <pc:docMk/>
            <pc:sldMk cId="3997781709" sldId="411"/>
            <ac:grpSpMk id="8" creationId="{FF572FC8-940C-65B1-D655-DFE5F72BB2C8}"/>
          </ac:grpSpMkLst>
        </pc:grpChg>
        <pc:grpChg chg="add mod">
          <ac:chgData name="Tyler Ince-Ingram" userId="1550ea03-eb3f-454c-baaa-467fc3908c06" providerId="ADAL" clId="{53DFE9FC-9BF8-464B-9899-1D2D8F4E3E26}" dt="2023-02-21T05:14:00.384" v="1724" actId="164"/>
          <ac:grpSpMkLst>
            <pc:docMk/>
            <pc:sldMk cId="3997781709" sldId="411"/>
            <ac:grpSpMk id="11" creationId="{4F79AF8F-6118-D934-488F-C1A1653C4211}"/>
          </ac:grpSpMkLst>
        </pc:grpChg>
        <pc:grpChg chg="add mod">
          <ac:chgData name="Tyler Ince-Ingram" userId="1550ea03-eb3f-454c-baaa-467fc3908c06" providerId="ADAL" clId="{53DFE9FC-9BF8-464B-9899-1D2D8F4E3E26}" dt="2023-02-21T05:14:14.044" v="1727" actId="465"/>
          <ac:grpSpMkLst>
            <pc:docMk/>
            <pc:sldMk cId="3997781709" sldId="411"/>
            <ac:grpSpMk id="12" creationId="{61BA3B6F-029B-B9D2-317F-BA546172DFF8}"/>
          </ac:grpSpMkLst>
        </pc:grpChg>
        <pc:grpChg chg="del">
          <ac:chgData name="Tyler Ince-Ingram" userId="1550ea03-eb3f-454c-baaa-467fc3908c06" providerId="ADAL" clId="{53DFE9FC-9BF8-464B-9899-1D2D8F4E3E26}" dt="2023-02-20T01:28:20.438" v="648" actId="478"/>
          <ac:grpSpMkLst>
            <pc:docMk/>
            <pc:sldMk cId="3997781709" sldId="411"/>
            <ac:grpSpMk id="12" creationId="{A88162A4-DBF4-18B5-4708-BD82FAC14AF4}"/>
          </ac:grpSpMkLst>
        </pc:grpChg>
        <pc:grpChg chg="mod topLvl">
          <ac:chgData name="Tyler Ince-Ingram" userId="1550ea03-eb3f-454c-baaa-467fc3908c06" providerId="ADAL" clId="{53DFE9FC-9BF8-464B-9899-1D2D8F4E3E26}" dt="2023-02-21T05:14:00.384" v="1724" actId="164"/>
          <ac:grpSpMkLst>
            <pc:docMk/>
            <pc:sldMk cId="3997781709" sldId="411"/>
            <ac:grpSpMk id="25" creationId="{E770D9D4-EB73-EEAA-90B0-AEF728AF629A}"/>
          </ac:grpSpMkLst>
        </pc:grpChg>
        <pc:grpChg chg="mod">
          <ac:chgData name="Tyler Ince-Ingram" userId="1550ea03-eb3f-454c-baaa-467fc3908c06" providerId="ADAL" clId="{53DFE9FC-9BF8-464B-9899-1D2D8F4E3E26}" dt="2023-02-21T05:13:50.769" v="1723" actId="165"/>
          <ac:grpSpMkLst>
            <pc:docMk/>
            <pc:sldMk cId="3997781709" sldId="411"/>
            <ac:grpSpMk id="26" creationId="{F6F82BE3-A627-060F-7168-F51635C325BA}"/>
          </ac:grpSpMkLst>
        </pc:grpChg>
        <pc:grpChg chg="mod">
          <ac:chgData name="Tyler Ince-Ingram" userId="1550ea03-eb3f-454c-baaa-467fc3908c06" providerId="ADAL" clId="{53DFE9FC-9BF8-464B-9899-1D2D8F4E3E26}" dt="2023-02-21T05:13:50.769" v="1723" actId="165"/>
          <ac:grpSpMkLst>
            <pc:docMk/>
            <pc:sldMk cId="3997781709" sldId="411"/>
            <ac:grpSpMk id="27" creationId="{664232A6-E2C0-FC39-C73A-067C714110F4}"/>
          </ac:grpSpMkLst>
        </pc:grpChg>
        <pc:grpChg chg="mod">
          <ac:chgData name="Tyler Ince-Ingram" userId="1550ea03-eb3f-454c-baaa-467fc3908c06" providerId="ADAL" clId="{53DFE9FC-9BF8-464B-9899-1D2D8F4E3E26}" dt="2023-02-21T05:13:50.769" v="1723" actId="165"/>
          <ac:grpSpMkLst>
            <pc:docMk/>
            <pc:sldMk cId="3997781709" sldId="411"/>
            <ac:grpSpMk id="28" creationId="{F4069FC4-9643-67DA-62CC-E706DEF224F6}"/>
          </ac:grpSpMkLst>
        </pc:grpChg>
        <pc:grpChg chg="mod">
          <ac:chgData name="Tyler Ince-Ingram" userId="1550ea03-eb3f-454c-baaa-467fc3908c06" providerId="ADAL" clId="{53DFE9FC-9BF8-464B-9899-1D2D8F4E3E26}" dt="2023-02-21T05:13:50.769" v="1723" actId="165"/>
          <ac:grpSpMkLst>
            <pc:docMk/>
            <pc:sldMk cId="3997781709" sldId="411"/>
            <ac:grpSpMk id="29" creationId="{94D501CD-C7AF-38DA-07AD-59A022F5DEDF}"/>
          </ac:grpSpMkLst>
        </pc:grpChg>
        <pc:grpChg chg="mod">
          <ac:chgData name="Tyler Ince-Ingram" userId="1550ea03-eb3f-454c-baaa-467fc3908c06" providerId="ADAL" clId="{53DFE9FC-9BF8-464B-9899-1D2D8F4E3E26}" dt="2023-02-21T05:13:50.769" v="1723" actId="165"/>
          <ac:grpSpMkLst>
            <pc:docMk/>
            <pc:sldMk cId="3997781709" sldId="411"/>
            <ac:grpSpMk id="30" creationId="{13506AAD-2D14-1A52-1D32-234BEE224D1E}"/>
          </ac:grpSpMkLst>
        </pc:grpChg>
        <pc:grpChg chg="mod">
          <ac:chgData name="Tyler Ince-Ingram" userId="1550ea03-eb3f-454c-baaa-467fc3908c06" providerId="ADAL" clId="{53DFE9FC-9BF8-464B-9899-1D2D8F4E3E26}" dt="2023-02-21T05:13:50.769" v="1723" actId="165"/>
          <ac:grpSpMkLst>
            <pc:docMk/>
            <pc:sldMk cId="3997781709" sldId="411"/>
            <ac:grpSpMk id="31" creationId="{6003D56A-7857-40D6-C0EB-534D6FE61FFA}"/>
          </ac:grpSpMkLst>
        </pc:grpChg>
        <pc:grpChg chg="mod">
          <ac:chgData name="Tyler Ince-Ingram" userId="1550ea03-eb3f-454c-baaa-467fc3908c06" providerId="ADAL" clId="{53DFE9FC-9BF8-464B-9899-1D2D8F4E3E26}" dt="2023-02-21T05:13:50.769" v="1723" actId="165"/>
          <ac:grpSpMkLst>
            <pc:docMk/>
            <pc:sldMk cId="3997781709" sldId="411"/>
            <ac:grpSpMk id="34" creationId="{90578048-48B4-CA88-DB84-517B883960A8}"/>
          </ac:grpSpMkLst>
        </pc:grpChg>
        <pc:grpChg chg="mod">
          <ac:chgData name="Tyler Ince-Ingram" userId="1550ea03-eb3f-454c-baaa-467fc3908c06" providerId="ADAL" clId="{53DFE9FC-9BF8-464B-9899-1D2D8F4E3E26}" dt="2023-02-21T05:13:50.769" v="1723" actId="165"/>
          <ac:grpSpMkLst>
            <pc:docMk/>
            <pc:sldMk cId="3997781709" sldId="411"/>
            <ac:grpSpMk id="35" creationId="{5235D762-BC0E-25BF-6856-81627AF9C0F5}"/>
          </ac:grpSpMkLst>
        </pc:grpChg>
        <pc:grpChg chg="mod">
          <ac:chgData name="Tyler Ince-Ingram" userId="1550ea03-eb3f-454c-baaa-467fc3908c06" providerId="ADAL" clId="{53DFE9FC-9BF8-464B-9899-1D2D8F4E3E26}" dt="2023-02-21T05:13:50.769" v="1723" actId="165"/>
          <ac:grpSpMkLst>
            <pc:docMk/>
            <pc:sldMk cId="3997781709" sldId="411"/>
            <ac:grpSpMk id="36" creationId="{5BBB4FA9-E371-0940-DDAB-DABADD8C4222}"/>
          </ac:grpSpMkLst>
        </pc:grpChg>
        <pc:grpChg chg="mod">
          <ac:chgData name="Tyler Ince-Ingram" userId="1550ea03-eb3f-454c-baaa-467fc3908c06" providerId="ADAL" clId="{53DFE9FC-9BF8-464B-9899-1D2D8F4E3E26}" dt="2023-02-21T05:13:50.769" v="1723" actId="165"/>
          <ac:grpSpMkLst>
            <pc:docMk/>
            <pc:sldMk cId="3997781709" sldId="411"/>
            <ac:grpSpMk id="37" creationId="{FFE9984E-5B44-E24C-A251-BCDD1DA464A4}"/>
          </ac:grpSpMkLst>
        </pc:grpChg>
        <pc:grpChg chg="mod">
          <ac:chgData name="Tyler Ince-Ingram" userId="1550ea03-eb3f-454c-baaa-467fc3908c06" providerId="ADAL" clId="{53DFE9FC-9BF8-464B-9899-1D2D8F4E3E26}" dt="2023-02-21T05:13:50.769" v="1723" actId="165"/>
          <ac:grpSpMkLst>
            <pc:docMk/>
            <pc:sldMk cId="3997781709" sldId="411"/>
            <ac:grpSpMk id="40" creationId="{9CC6A9BA-7E69-1C2E-C330-B01960190FBD}"/>
          </ac:grpSpMkLst>
        </pc:grpChg>
        <pc:grpChg chg="mod">
          <ac:chgData name="Tyler Ince-Ingram" userId="1550ea03-eb3f-454c-baaa-467fc3908c06" providerId="ADAL" clId="{53DFE9FC-9BF8-464B-9899-1D2D8F4E3E26}" dt="2023-02-21T05:13:50.769" v="1723" actId="165"/>
          <ac:grpSpMkLst>
            <pc:docMk/>
            <pc:sldMk cId="3997781709" sldId="411"/>
            <ac:grpSpMk id="41" creationId="{429A6B3C-A046-8EAB-E83B-C1AFE1941D25}"/>
          </ac:grpSpMkLst>
        </pc:grpChg>
        <pc:grpChg chg="mod">
          <ac:chgData name="Tyler Ince-Ingram" userId="1550ea03-eb3f-454c-baaa-467fc3908c06" providerId="ADAL" clId="{53DFE9FC-9BF8-464B-9899-1D2D8F4E3E26}" dt="2023-02-21T05:13:50.769" v="1723" actId="165"/>
          <ac:grpSpMkLst>
            <pc:docMk/>
            <pc:sldMk cId="3997781709" sldId="411"/>
            <ac:grpSpMk id="42" creationId="{CFBAFB84-FC80-029E-4B41-40D09A60F1E7}"/>
          </ac:grpSpMkLst>
        </pc:grpChg>
        <pc:grpChg chg="add mod">
          <ac:chgData name="Tyler Ince-Ingram" userId="1550ea03-eb3f-454c-baaa-467fc3908c06" providerId="ADAL" clId="{53DFE9FC-9BF8-464B-9899-1D2D8F4E3E26}" dt="2023-02-21T05:14:07.474" v="1726" actId="164"/>
          <ac:grpSpMkLst>
            <pc:docMk/>
            <pc:sldMk cId="3997781709" sldId="411"/>
            <ac:grpSpMk id="58" creationId="{452060F8-D5AF-BD9E-A291-8F99DEC58D78}"/>
          </ac:grpSpMkLst>
        </pc:grpChg>
        <pc:picChg chg="del">
          <ac:chgData name="Tyler Ince-Ingram" userId="1550ea03-eb3f-454c-baaa-467fc3908c06" providerId="ADAL" clId="{53DFE9FC-9BF8-464B-9899-1D2D8F4E3E26}" dt="2023-02-20T01:28:18.134" v="647" actId="478"/>
          <ac:picMkLst>
            <pc:docMk/>
            <pc:sldMk cId="3997781709" sldId="411"/>
            <ac:picMk id="3" creationId="{24AAE6C4-54BB-A5EC-4246-19C79F6A0730}"/>
          </ac:picMkLst>
        </pc:picChg>
        <pc:picChg chg="mod topLvl">
          <ac:chgData name="Tyler Ince-Ingram" userId="1550ea03-eb3f-454c-baaa-467fc3908c06" providerId="ADAL" clId="{53DFE9FC-9BF8-464B-9899-1D2D8F4E3E26}" dt="2023-02-21T05:14:03.968" v="1725" actId="164"/>
          <ac:picMkLst>
            <pc:docMk/>
            <pc:sldMk cId="3997781709" sldId="411"/>
            <ac:picMk id="22" creationId="{A83F9FF6-1B74-B259-4FEA-4BD0BAB835A9}"/>
          </ac:picMkLst>
        </pc:picChg>
        <pc:picChg chg="del">
          <ac:chgData name="Tyler Ince-Ingram" userId="1550ea03-eb3f-454c-baaa-467fc3908c06" providerId="ADAL" clId="{53DFE9FC-9BF8-464B-9899-1D2D8F4E3E26}" dt="2023-02-21T05:13:12.507" v="1715" actId="478"/>
          <ac:picMkLst>
            <pc:docMk/>
            <pc:sldMk cId="3997781709" sldId="411"/>
            <ac:picMk id="23" creationId="{1FB3BF27-A1A1-3BCA-F290-E04C0B63B080}"/>
          </ac:picMkLst>
        </pc:picChg>
        <pc:picChg chg="mod topLvl">
          <ac:chgData name="Tyler Ince-Ingram" userId="1550ea03-eb3f-454c-baaa-467fc3908c06" providerId="ADAL" clId="{53DFE9FC-9BF8-464B-9899-1D2D8F4E3E26}" dt="2023-02-21T05:14:07.474" v="1726" actId="164"/>
          <ac:picMkLst>
            <pc:docMk/>
            <pc:sldMk cId="3997781709" sldId="411"/>
            <ac:picMk id="24" creationId="{910FE333-1143-AAE9-F172-9D72C8AA22A3}"/>
          </ac:picMkLst>
        </pc:picChg>
      </pc:sldChg>
      <pc:sldChg chg="addSp delSp modSp add mod modTransition modAnim">
        <pc:chgData name="Tyler Ince-Ingram" userId="1550ea03-eb3f-454c-baaa-467fc3908c06" providerId="ADAL" clId="{53DFE9FC-9BF8-464B-9899-1D2D8F4E3E26}" dt="2023-02-20T23:44:06.187" v="1138"/>
        <pc:sldMkLst>
          <pc:docMk/>
          <pc:sldMk cId="2165848014" sldId="412"/>
        </pc:sldMkLst>
        <pc:spChg chg="del">
          <ac:chgData name="Tyler Ince-Ingram" userId="1550ea03-eb3f-454c-baaa-467fc3908c06" providerId="ADAL" clId="{53DFE9FC-9BF8-464B-9899-1D2D8F4E3E26}" dt="2023-02-20T19:03:53.664" v="795" actId="478"/>
          <ac:spMkLst>
            <pc:docMk/>
            <pc:sldMk cId="2165848014" sldId="412"/>
            <ac:spMk id="3" creationId="{9F7891D6-9A0A-ADF1-A6FD-8B458E93D415}"/>
          </ac:spMkLst>
        </pc:spChg>
        <pc:spChg chg="add mod">
          <ac:chgData name="Tyler Ince-Ingram" userId="1550ea03-eb3f-454c-baaa-467fc3908c06" providerId="ADAL" clId="{53DFE9FC-9BF8-464B-9899-1D2D8F4E3E26}" dt="2023-02-20T19:03:53.914" v="796"/>
          <ac:spMkLst>
            <pc:docMk/>
            <pc:sldMk cId="2165848014" sldId="412"/>
            <ac:spMk id="25" creationId="{61220060-B98F-7ED6-91F9-ADF9F9DA5EBC}"/>
          </ac:spMkLst>
        </pc:spChg>
        <pc:spChg chg="add mod ord">
          <ac:chgData name="Tyler Ince-Ingram" userId="1550ea03-eb3f-454c-baaa-467fc3908c06" providerId="ADAL" clId="{53DFE9FC-9BF8-464B-9899-1D2D8F4E3E26}" dt="2023-02-20T19:34:40.483" v="859" actId="167"/>
          <ac:spMkLst>
            <pc:docMk/>
            <pc:sldMk cId="2165848014" sldId="412"/>
            <ac:spMk id="26" creationId="{F38294E7-3920-796F-E41F-B2D3CF653174}"/>
          </ac:spMkLst>
        </pc:spChg>
        <pc:spChg chg="add mod">
          <ac:chgData name="Tyler Ince-Ingram" userId="1550ea03-eb3f-454c-baaa-467fc3908c06" providerId="ADAL" clId="{53DFE9FC-9BF8-464B-9899-1D2D8F4E3E26}" dt="2023-02-20T23:44:06.187" v="1138"/>
          <ac:spMkLst>
            <pc:docMk/>
            <pc:sldMk cId="2165848014" sldId="412"/>
            <ac:spMk id="27" creationId="{1ACB6389-3471-BB9E-8ADC-9074CC0FBAD2}"/>
          </ac:spMkLst>
        </pc:spChg>
        <pc:spChg chg="add mod">
          <ac:chgData name="Tyler Ince-Ingram" userId="1550ea03-eb3f-454c-baaa-467fc3908c06" providerId="ADAL" clId="{53DFE9FC-9BF8-464B-9899-1D2D8F4E3E26}" dt="2023-02-20T23:44:06.187" v="1138"/>
          <ac:spMkLst>
            <pc:docMk/>
            <pc:sldMk cId="2165848014" sldId="412"/>
            <ac:spMk id="28" creationId="{6A94496F-3CAD-FD6A-C271-9221368C4E2D}"/>
          </ac:spMkLst>
        </pc:spChg>
        <pc:spChg chg="add mod">
          <ac:chgData name="Tyler Ince-Ingram" userId="1550ea03-eb3f-454c-baaa-467fc3908c06" providerId="ADAL" clId="{53DFE9FC-9BF8-464B-9899-1D2D8F4E3E26}" dt="2023-02-20T23:44:06.187" v="1138"/>
          <ac:spMkLst>
            <pc:docMk/>
            <pc:sldMk cId="2165848014" sldId="412"/>
            <ac:spMk id="29" creationId="{963EA488-BECA-6451-0968-CE2B78BE3EA2}"/>
          </ac:spMkLst>
        </pc:spChg>
        <pc:spChg chg="add mod">
          <ac:chgData name="Tyler Ince-Ingram" userId="1550ea03-eb3f-454c-baaa-467fc3908c06" providerId="ADAL" clId="{53DFE9FC-9BF8-464B-9899-1D2D8F4E3E26}" dt="2023-02-20T23:44:06.187" v="1138"/>
          <ac:spMkLst>
            <pc:docMk/>
            <pc:sldMk cId="2165848014" sldId="412"/>
            <ac:spMk id="30" creationId="{100F2AD6-64C8-9D79-F6DB-50A8376B0129}"/>
          </ac:spMkLst>
        </pc:spChg>
        <pc:spChg chg="add mod">
          <ac:chgData name="Tyler Ince-Ingram" userId="1550ea03-eb3f-454c-baaa-467fc3908c06" providerId="ADAL" clId="{53DFE9FC-9BF8-464B-9899-1D2D8F4E3E26}" dt="2023-02-20T23:44:06.187" v="1138"/>
          <ac:spMkLst>
            <pc:docMk/>
            <pc:sldMk cId="2165848014" sldId="412"/>
            <ac:spMk id="31" creationId="{0D0CE4D7-B642-4C3F-C325-3D032437E0D0}"/>
          </ac:spMkLst>
        </pc:spChg>
        <pc:spChg chg="add mod">
          <ac:chgData name="Tyler Ince-Ingram" userId="1550ea03-eb3f-454c-baaa-467fc3908c06" providerId="ADAL" clId="{53DFE9FC-9BF8-464B-9899-1D2D8F4E3E26}" dt="2023-02-20T23:44:06.187" v="1138"/>
          <ac:spMkLst>
            <pc:docMk/>
            <pc:sldMk cId="2165848014" sldId="412"/>
            <ac:spMk id="32" creationId="{A4B729BC-8066-C1D6-9DA6-A1CF93BB7DE6}"/>
          </ac:spMkLst>
        </pc:spChg>
        <pc:spChg chg="add mod">
          <ac:chgData name="Tyler Ince-Ingram" userId="1550ea03-eb3f-454c-baaa-467fc3908c06" providerId="ADAL" clId="{53DFE9FC-9BF8-464B-9899-1D2D8F4E3E26}" dt="2023-02-20T23:44:06.187" v="1138"/>
          <ac:spMkLst>
            <pc:docMk/>
            <pc:sldMk cId="2165848014" sldId="412"/>
            <ac:spMk id="33" creationId="{893EB416-29ED-5505-A089-C56C05A2B030}"/>
          </ac:spMkLst>
        </pc:spChg>
        <pc:spChg chg="add mod">
          <ac:chgData name="Tyler Ince-Ingram" userId="1550ea03-eb3f-454c-baaa-467fc3908c06" providerId="ADAL" clId="{53DFE9FC-9BF8-464B-9899-1D2D8F4E3E26}" dt="2023-02-20T23:44:06.187" v="1138"/>
          <ac:spMkLst>
            <pc:docMk/>
            <pc:sldMk cId="2165848014" sldId="412"/>
            <ac:spMk id="34" creationId="{37967710-93DD-985A-8796-67FA010C82CB}"/>
          </ac:spMkLst>
        </pc:spChg>
        <pc:spChg chg="add mod">
          <ac:chgData name="Tyler Ince-Ingram" userId="1550ea03-eb3f-454c-baaa-467fc3908c06" providerId="ADAL" clId="{53DFE9FC-9BF8-464B-9899-1D2D8F4E3E26}" dt="2023-02-20T23:44:06.187" v="1138"/>
          <ac:spMkLst>
            <pc:docMk/>
            <pc:sldMk cId="2165848014" sldId="412"/>
            <ac:spMk id="35" creationId="{EB8EDEB0-E4CB-24CF-0F48-5912D75CCBA7}"/>
          </ac:spMkLst>
        </pc:spChg>
        <pc:spChg chg="add mod">
          <ac:chgData name="Tyler Ince-Ingram" userId="1550ea03-eb3f-454c-baaa-467fc3908c06" providerId="ADAL" clId="{53DFE9FC-9BF8-464B-9899-1D2D8F4E3E26}" dt="2023-02-20T23:44:06.187" v="1138"/>
          <ac:spMkLst>
            <pc:docMk/>
            <pc:sldMk cId="2165848014" sldId="412"/>
            <ac:spMk id="36" creationId="{884CF97E-2C41-4534-EE1C-F60C6564138E}"/>
          </ac:spMkLst>
        </pc:spChg>
        <pc:spChg chg="add mod">
          <ac:chgData name="Tyler Ince-Ingram" userId="1550ea03-eb3f-454c-baaa-467fc3908c06" providerId="ADAL" clId="{53DFE9FC-9BF8-464B-9899-1D2D8F4E3E26}" dt="2023-02-20T23:44:06.187" v="1138"/>
          <ac:spMkLst>
            <pc:docMk/>
            <pc:sldMk cId="2165848014" sldId="412"/>
            <ac:spMk id="37" creationId="{78C25438-C67C-03FD-31C7-F268EE632AAC}"/>
          </ac:spMkLst>
        </pc:spChg>
        <pc:spChg chg="add mod">
          <ac:chgData name="Tyler Ince-Ingram" userId="1550ea03-eb3f-454c-baaa-467fc3908c06" providerId="ADAL" clId="{53DFE9FC-9BF8-464B-9899-1D2D8F4E3E26}" dt="2023-02-20T23:44:06.187" v="1138"/>
          <ac:spMkLst>
            <pc:docMk/>
            <pc:sldMk cId="2165848014" sldId="412"/>
            <ac:spMk id="38" creationId="{CD217F94-8AB0-0CB9-5898-F080CF293DCC}"/>
          </ac:spMkLst>
        </pc:spChg>
        <pc:spChg chg="add mod">
          <ac:chgData name="Tyler Ince-Ingram" userId="1550ea03-eb3f-454c-baaa-467fc3908c06" providerId="ADAL" clId="{53DFE9FC-9BF8-464B-9899-1D2D8F4E3E26}" dt="2023-02-20T23:44:06.187" v="1138"/>
          <ac:spMkLst>
            <pc:docMk/>
            <pc:sldMk cId="2165848014" sldId="412"/>
            <ac:spMk id="39" creationId="{02C97672-EE29-998D-168B-B8E4B83B6AAE}"/>
          </ac:spMkLst>
        </pc:spChg>
        <pc:spChg chg="add mod">
          <ac:chgData name="Tyler Ince-Ingram" userId="1550ea03-eb3f-454c-baaa-467fc3908c06" providerId="ADAL" clId="{53DFE9FC-9BF8-464B-9899-1D2D8F4E3E26}" dt="2023-02-20T23:44:06.187" v="1138"/>
          <ac:spMkLst>
            <pc:docMk/>
            <pc:sldMk cId="2165848014" sldId="412"/>
            <ac:spMk id="40" creationId="{9D400DC3-9BA6-26E9-FC68-CBBDB0EFFC69}"/>
          </ac:spMkLst>
        </pc:spChg>
        <pc:spChg chg="add mod">
          <ac:chgData name="Tyler Ince-Ingram" userId="1550ea03-eb3f-454c-baaa-467fc3908c06" providerId="ADAL" clId="{53DFE9FC-9BF8-464B-9899-1D2D8F4E3E26}" dt="2023-02-20T23:44:06.187" v="1138"/>
          <ac:spMkLst>
            <pc:docMk/>
            <pc:sldMk cId="2165848014" sldId="412"/>
            <ac:spMk id="41" creationId="{DFB1BEF7-93FC-35C3-94FA-D00EE4FDB0CA}"/>
          </ac:spMkLst>
        </pc:spChg>
        <pc:spChg chg="add mod">
          <ac:chgData name="Tyler Ince-Ingram" userId="1550ea03-eb3f-454c-baaa-467fc3908c06" providerId="ADAL" clId="{53DFE9FC-9BF8-464B-9899-1D2D8F4E3E26}" dt="2023-02-20T23:44:06.187" v="1138"/>
          <ac:spMkLst>
            <pc:docMk/>
            <pc:sldMk cId="2165848014" sldId="412"/>
            <ac:spMk id="42" creationId="{67E1F162-5529-4025-C204-B20F6FE61735}"/>
          </ac:spMkLst>
        </pc:spChg>
        <pc:spChg chg="add mod">
          <ac:chgData name="Tyler Ince-Ingram" userId="1550ea03-eb3f-454c-baaa-467fc3908c06" providerId="ADAL" clId="{53DFE9FC-9BF8-464B-9899-1D2D8F4E3E26}" dt="2023-02-20T23:44:06.187" v="1138"/>
          <ac:spMkLst>
            <pc:docMk/>
            <pc:sldMk cId="2165848014" sldId="412"/>
            <ac:spMk id="43" creationId="{FFB1B97E-3FC3-AB03-969B-8674B2D69923}"/>
          </ac:spMkLst>
        </pc:spChg>
        <pc:spChg chg="add mod">
          <ac:chgData name="Tyler Ince-Ingram" userId="1550ea03-eb3f-454c-baaa-467fc3908c06" providerId="ADAL" clId="{53DFE9FC-9BF8-464B-9899-1D2D8F4E3E26}" dt="2023-02-20T23:44:06.187" v="1138"/>
          <ac:spMkLst>
            <pc:docMk/>
            <pc:sldMk cId="2165848014" sldId="412"/>
            <ac:spMk id="44" creationId="{BA81BEE1-6DA5-531C-A726-A821556BD224}"/>
          </ac:spMkLst>
        </pc:spChg>
        <pc:spChg chg="add mod">
          <ac:chgData name="Tyler Ince-Ingram" userId="1550ea03-eb3f-454c-baaa-467fc3908c06" providerId="ADAL" clId="{53DFE9FC-9BF8-464B-9899-1D2D8F4E3E26}" dt="2023-02-20T23:44:06.187" v="1138"/>
          <ac:spMkLst>
            <pc:docMk/>
            <pc:sldMk cId="2165848014" sldId="412"/>
            <ac:spMk id="45" creationId="{B0BE863F-A145-7CD3-76EE-2DD6D44D1688}"/>
          </ac:spMkLst>
        </pc:spChg>
        <pc:spChg chg="mod">
          <ac:chgData name="Tyler Ince-Ingram" userId="1550ea03-eb3f-454c-baaa-467fc3908c06" providerId="ADAL" clId="{53DFE9FC-9BF8-464B-9899-1D2D8F4E3E26}" dt="2023-02-20T18:01:34.330" v="671" actId="14100"/>
          <ac:spMkLst>
            <pc:docMk/>
            <pc:sldMk cId="2165848014" sldId="412"/>
            <ac:spMk id="235" creationId="{177EF030-B352-A9AA-7551-9B28537618E5}"/>
          </ac:spMkLst>
        </pc:spChg>
        <pc:spChg chg="mod">
          <ac:chgData name="Tyler Ince-Ingram" userId="1550ea03-eb3f-454c-baaa-467fc3908c06" providerId="ADAL" clId="{53DFE9FC-9BF8-464B-9899-1D2D8F4E3E26}" dt="2023-02-20T19:25:00.330" v="842" actId="1037"/>
          <ac:spMkLst>
            <pc:docMk/>
            <pc:sldMk cId="2165848014" sldId="412"/>
            <ac:spMk id="236" creationId="{1FD38E47-A2DD-BD94-FA98-C97F571A2B32}"/>
          </ac:spMkLst>
        </pc:spChg>
        <pc:spChg chg="del">
          <ac:chgData name="Tyler Ince-Ingram" userId="1550ea03-eb3f-454c-baaa-467fc3908c06" providerId="ADAL" clId="{53DFE9FC-9BF8-464B-9899-1D2D8F4E3E26}" dt="2023-02-20T18:01:44.495" v="673" actId="478"/>
          <ac:spMkLst>
            <pc:docMk/>
            <pc:sldMk cId="2165848014" sldId="412"/>
            <ac:spMk id="240" creationId="{A68E3066-E0A1-31E3-156A-8D2AE3E15BE2}"/>
          </ac:spMkLst>
        </pc:spChg>
        <pc:grpChg chg="mod">
          <ac:chgData name="Tyler Ince-Ingram" userId="1550ea03-eb3f-454c-baaa-467fc3908c06" providerId="ADAL" clId="{53DFE9FC-9BF8-464B-9899-1D2D8F4E3E26}" dt="2023-02-20T18:07:44.899" v="674" actId="164"/>
          <ac:grpSpMkLst>
            <pc:docMk/>
            <pc:sldMk cId="2165848014" sldId="412"/>
            <ac:grpSpMk id="23" creationId="{62905068-7F06-1B9E-B63E-F7A0CF1ACD98}"/>
          </ac:grpSpMkLst>
        </pc:grpChg>
        <pc:grpChg chg="add mod">
          <ac:chgData name="Tyler Ince-Ingram" userId="1550ea03-eb3f-454c-baaa-467fc3908c06" providerId="ADAL" clId="{53DFE9FC-9BF8-464B-9899-1D2D8F4E3E26}" dt="2023-02-20T18:07:44.899" v="674" actId="164"/>
          <ac:grpSpMkLst>
            <pc:docMk/>
            <pc:sldMk cId="2165848014" sldId="412"/>
            <ac:grpSpMk id="24" creationId="{8EC4A898-F847-5148-E7A8-7D1D38B56B09}"/>
          </ac:grpSpMkLst>
        </pc:grpChg>
        <pc:grpChg chg="mod">
          <ac:chgData name="Tyler Ince-Ingram" userId="1550ea03-eb3f-454c-baaa-467fc3908c06" providerId="ADAL" clId="{53DFE9FC-9BF8-464B-9899-1D2D8F4E3E26}" dt="2023-02-20T18:07:44.899" v="674" actId="164"/>
          <ac:grpSpMkLst>
            <pc:docMk/>
            <pc:sldMk cId="2165848014" sldId="412"/>
            <ac:grpSpMk id="303" creationId="{AD4EFC66-2FB1-2BC5-0A19-D78916FA3B1D}"/>
          </ac:grpSpMkLst>
        </pc:grpChg>
      </pc:sldChg>
      <pc:sldChg chg="addSp delSp modSp mod">
        <pc:chgData name="Tyler Ince-Ingram" userId="1550ea03-eb3f-454c-baaa-467fc3908c06" providerId="ADAL" clId="{53DFE9FC-9BF8-464B-9899-1D2D8F4E3E26}" dt="2023-02-20T19:01:26.916" v="738"/>
        <pc:sldMkLst>
          <pc:docMk/>
          <pc:sldMk cId="3692453408" sldId="413"/>
        </pc:sldMkLst>
        <pc:spChg chg="del">
          <ac:chgData name="Tyler Ince-Ingram" userId="1550ea03-eb3f-454c-baaa-467fc3908c06" providerId="ADAL" clId="{53DFE9FC-9BF8-464B-9899-1D2D8F4E3E26}" dt="2023-02-20T19:01:26.310" v="737" actId="478"/>
          <ac:spMkLst>
            <pc:docMk/>
            <pc:sldMk cId="3692453408" sldId="413"/>
            <ac:spMk id="3" creationId="{D061E0D9-B04D-2596-6217-7F76F437C288}"/>
          </ac:spMkLst>
        </pc:spChg>
        <pc:spChg chg="mod">
          <ac:chgData name="Tyler Ince-Ingram" userId="1550ea03-eb3f-454c-baaa-467fc3908c06" providerId="ADAL" clId="{53DFE9FC-9BF8-464B-9899-1D2D8F4E3E26}" dt="2023-02-20T18:46:55.786" v="697"/>
          <ac:spMkLst>
            <pc:docMk/>
            <pc:sldMk cId="3692453408" sldId="413"/>
            <ac:spMk id="76" creationId="{DDF05FD3-750C-AB99-FD02-5652C7EAC3CD}"/>
          </ac:spMkLst>
        </pc:spChg>
        <pc:spChg chg="mod">
          <ac:chgData name="Tyler Ince-Ingram" userId="1550ea03-eb3f-454c-baaa-467fc3908c06" providerId="ADAL" clId="{53DFE9FC-9BF8-464B-9899-1D2D8F4E3E26}" dt="2023-02-20T18:46:55.786" v="697"/>
          <ac:spMkLst>
            <pc:docMk/>
            <pc:sldMk cId="3692453408" sldId="413"/>
            <ac:spMk id="84" creationId="{414788D0-F7F8-E86B-8D3F-4A4E383C6373}"/>
          </ac:spMkLst>
        </pc:spChg>
        <pc:spChg chg="mod">
          <ac:chgData name="Tyler Ince-Ingram" userId="1550ea03-eb3f-454c-baaa-467fc3908c06" providerId="ADAL" clId="{53DFE9FC-9BF8-464B-9899-1D2D8F4E3E26}" dt="2023-02-20T18:46:55.786" v="697"/>
          <ac:spMkLst>
            <pc:docMk/>
            <pc:sldMk cId="3692453408" sldId="413"/>
            <ac:spMk id="87" creationId="{25E5B095-A105-E31B-931A-95C349072E5F}"/>
          </ac:spMkLst>
        </pc:spChg>
        <pc:spChg chg="mod">
          <ac:chgData name="Tyler Ince-Ingram" userId="1550ea03-eb3f-454c-baaa-467fc3908c06" providerId="ADAL" clId="{53DFE9FC-9BF8-464B-9899-1D2D8F4E3E26}" dt="2023-02-20T18:46:55.786" v="697"/>
          <ac:spMkLst>
            <pc:docMk/>
            <pc:sldMk cId="3692453408" sldId="413"/>
            <ac:spMk id="88" creationId="{2B04688D-97C0-E141-4A0F-6168F4FAAD77}"/>
          </ac:spMkLst>
        </pc:spChg>
        <pc:spChg chg="mod">
          <ac:chgData name="Tyler Ince-Ingram" userId="1550ea03-eb3f-454c-baaa-467fc3908c06" providerId="ADAL" clId="{53DFE9FC-9BF8-464B-9899-1D2D8F4E3E26}" dt="2023-02-20T18:46:55.786" v="697"/>
          <ac:spMkLst>
            <pc:docMk/>
            <pc:sldMk cId="3692453408" sldId="413"/>
            <ac:spMk id="90" creationId="{FFDD2E13-DA1D-9EB1-2937-C7E40AF0263B}"/>
          </ac:spMkLst>
        </pc:spChg>
        <pc:spChg chg="mod">
          <ac:chgData name="Tyler Ince-Ingram" userId="1550ea03-eb3f-454c-baaa-467fc3908c06" providerId="ADAL" clId="{53DFE9FC-9BF8-464B-9899-1D2D8F4E3E26}" dt="2023-02-20T18:46:55.786" v="697"/>
          <ac:spMkLst>
            <pc:docMk/>
            <pc:sldMk cId="3692453408" sldId="413"/>
            <ac:spMk id="91" creationId="{DB2E045B-7CE3-413C-B9D1-815B974AE682}"/>
          </ac:spMkLst>
        </pc:spChg>
        <pc:spChg chg="add mod">
          <ac:chgData name="Tyler Ince-Ingram" userId="1550ea03-eb3f-454c-baaa-467fc3908c06" providerId="ADAL" clId="{53DFE9FC-9BF8-464B-9899-1D2D8F4E3E26}" dt="2023-02-20T19:01:26.916" v="738"/>
          <ac:spMkLst>
            <pc:docMk/>
            <pc:sldMk cId="3692453408" sldId="413"/>
            <ac:spMk id="123" creationId="{F20265DB-79F9-096F-46DD-F72A79678827}"/>
          </ac:spMkLst>
        </pc:spChg>
        <pc:grpChg chg="add mod">
          <ac:chgData name="Tyler Ince-Ingram" userId="1550ea03-eb3f-454c-baaa-467fc3908c06" providerId="ADAL" clId="{53DFE9FC-9BF8-464B-9899-1D2D8F4E3E26}" dt="2023-02-20T18:46:55.786" v="697"/>
          <ac:grpSpMkLst>
            <pc:docMk/>
            <pc:sldMk cId="3692453408" sldId="413"/>
            <ac:grpSpMk id="74" creationId="{18C3F484-DF80-494B-4627-8D08FA3C87F1}"/>
          </ac:grpSpMkLst>
        </pc:grpChg>
        <pc:grpChg chg="mod">
          <ac:chgData name="Tyler Ince-Ingram" userId="1550ea03-eb3f-454c-baaa-467fc3908c06" providerId="ADAL" clId="{53DFE9FC-9BF8-464B-9899-1D2D8F4E3E26}" dt="2023-02-20T18:46:55.786" v="697"/>
          <ac:grpSpMkLst>
            <pc:docMk/>
            <pc:sldMk cId="3692453408" sldId="413"/>
            <ac:grpSpMk id="78" creationId="{B350F829-32E7-52AC-B061-B0005477F7AC}"/>
          </ac:grpSpMkLst>
        </pc:grpChg>
        <pc:grpChg chg="mod">
          <ac:chgData name="Tyler Ince-Ingram" userId="1550ea03-eb3f-454c-baaa-467fc3908c06" providerId="ADAL" clId="{53DFE9FC-9BF8-464B-9899-1D2D8F4E3E26}" dt="2023-02-20T18:46:55.786" v="697"/>
          <ac:grpSpMkLst>
            <pc:docMk/>
            <pc:sldMk cId="3692453408" sldId="413"/>
            <ac:grpSpMk id="83" creationId="{464495CA-1B3A-585A-5CF9-85930637B874}"/>
          </ac:grpSpMkLst>
        </pc:grpChg>
        <pc:grpChg chg="mod">
          <ac:chgData name="Tyler Ince-Ingram" userId="1550ea03-eb3f-454c-baaa-467fc3908c06" providerId="ADAL" clId="{53DFE9FC-9BF8-464B-9899-1D2D8F4E3E26}" dt="2023-02-20T18:46:55.786" v="697"/>
          <ac:grpSpMkLst>
            <pc:docMk/>
            <pc:sldMk cId="3692453408" sldId="413"/>
            <ac:grpSpMk id="86" creationId="{897BEAAB-6472-DAE5-3FA7-50295145556C}"/>
          </ac:grpSpMkLst>
        </pc:grpChg>
        <pc:picChg chg="mod">
          <ac:chgData name="Tyler Ince-Ingram" userId="1550ea03-eb3f-454c-baaa-467fc3908c06" providerId="ADAL" clId="{53DFE9FC-9BF8-464B-9899-1D2D8F4E3E26}" dt="2023-02-20T18:46:55.786" v="697"/>
          <ac:picMkLst>
            <pc:docMk/>
            <pc:sldMk cId="3692453408" sldId="413"/>
            <ac:picMk id="75" creationId="{16AF7C35-194B-7CE9-0385-D8236EC30C84}"/>
          </ac:picMkLst>
        </pc:picChg>
        <pc:picChg chg="mod">
          <ac:chgData name="Tyler Ince-Ingram" userId="1550ea03-eb3f-454c-baaa-467fc3908c06" providerId="ADAL" clId="{53DFE9FC-9BF8-464B-9899-1D2D8F4E3E26}" dt="2023-02-20T18:46:55.786" v="697"/>
          <ac:picMkLst>
            <pc:docMk/>
            <pc:sldMk cId="3692453408" sldId="413"/>
            <ac:picMk id="77" creationId="{417678B6-6547-D938-74FB-D415E9C7CAB3}"/>
          </ac:picMkLst>
        </pc:picChg>
        <pc:picChg chg="add mod">
          <ac:chgData name="Tyler Ince-Ingram" userId="1550ea03-eb3f-454c-baaa-467fc3908c06" providerId="ADAL" clId="{53DFE9FC-9BF8-464B-9899-1D2D8F4E3E26}" dt="2023-02-20T18:57:27.977" v="706" actId="1076"/>
          <ac:picMkLst>
            <pc:docMk/>
            <pc:sldMk cId="3692453408" sldId="413"/>
            <ac:picMk id="122" creationId="{A2EB56B0-3493-D1AA-211D-8E48034F77EE}"/>
          </ac:picMkLst>
        </pc:picChg>
        <pc:inkChg chg="mod">
          <ac:chgData name="Tyler Ince-Ingram" userId="1550ea03-eb3f-454c-baaa-467fc3908c06" providerId="ADAL" clId="{53DFE9FC-9BF8-464B-9899-1D2D8F4E3E26}" dt="2023-02-20T18:46:55.786" v="697"/>
          <ac:inkMkLst>
            <pc:docMk/>
            <pc:sldMk cId="3692453408" sldId="413"/>
            <ac:inkMk id="79" creationId="{F6B3F7A8-35F3-A528-57E3-688695644E1A}"/>
          </ac:inkMkLst>
        </pc:inkChg>
        <pc:inkChg chg="mod">
          <ac:chgData name="Tyler Ince-Ingram" userId="1550ea03-eb3f-454c-baaa-467fc3908c06" providerId="ADAL" clId="{53DFE9FC-9BF8-464B-9899-1D2D8F4E3E26}" dt="2023-02-20T18:46:55.786" v="697"/>
          <ac:inkMkLst>
            <pc:docMk/>
            <pc:sldMk cId="3692453408" sldId="413"/>
            <ac:inkMk id="80" creationId="{2B33D8D8-3D22-4DA2-E2CD-6FDB6D60CF44}"/>
          </ac:inkMkLst>
        </pc:inkChg>
        <pc:inkChg chg="mod">
          <ac:chgData name="Tyler Ince-Ingram" userId="1550ea03-eb3f-454c-baaa-467fc3908c06" providerId="ADAL" clId="{53DFE9FC-9BF8-464B-9899-1D2D8F4E3E26}" dt="2023-02-20T18:46:55.786" v="697"/>
          <ac:inkMkLst>
            <pc:docMk/>
            <pc:sldMk cId="3692453408" sldId="413"/>
            <ac:inkMk id="81" creationId="{9643683B-D1AE-0EA1-FFBA-AB210FCC07A9}"/>
          </ac:inkMkLst>
        </pc:inkChg>
        <pc:inkChg chg="mod">
          <ac:chgData name="Tyler Ince-Ingram" userId="1550ea03-eb3f-454c-baaa-467fc3908c06" providerId="ADAL" clId="{53DFE9FC-9BF8-464B-9899-1D2D8F4E3E26}" dt="2023-02-20T18:46:55.786" v="697"/>
          <ac:inkMkLst>
            <pc:docMk/>
            <pc:sldMk cId="3692453408" sldId="413"/>
            <ac:inkMk id="82" creationId="{58CE8674-9C40-8B44-5A38-C0347E4076BA}"/>
          </ac:inkMkLst>
        </pc:inkChg>
      </pc:sldChg>
      <pc:sldChg chg="modSp mod">
        <pc:chgData name="Tyler Ince-Ingram" userId="1550ea03-eb3f-454c-baaa-467fc3908c06" providerId="ADAL" clId="{53DFE9FC-9BF8-464B-9899-1D2D8F4E3E26}" dt="2023-02-21T04:28:34.274" v="1671" actId="20577"/>
        <pc:sldMkLst>
          <pc:docMk/>
          <pc:sldMk cId="2493585828" sldId="414"/>
        </pc:sldMkLst>
        <pc:spChg chg="mod">
          <ac:chgData name="Tyler Ince-Ingram" userId="1550ea03-eb3f-454c-baaa-467fc3908c06" providerId="ADAL" clId="{53DFE9FC-9BF8-464B-9899-1D2D8F4E3E26}" dt="2023-02-21T04:28:34.274" v="1671" actId="20577"/>
          <ac:spMkLst>
            <pc:docMk/>
            <pc:sldMk cId="2493585828" sldId="414"/>
            <ac:spMk id="8" creationId="{01012AA4-F231-BBD4-A30B-1ADB11DAA197}"/>
          </ac:spMkLst>
        </pc:spChg>
      </pc:sldChg>
      <pc:sldChg chg="addSp delSp modSp mod">
        <pc:chgData name="Tyler Ince-Ingram" userId="1550ea03-eb3f-454c-baaa-467fc3908c06" providerId="ADAL" clId="{53DFE9FC-9BF8-464B-9899-1D2D8F4E3E26}" dt="2023-02-20T19:47:01.800" v="936" actId="1076"/>
        <pc:sldMkLst>
          <pc:docMk/>
          <pc:sldMk cId="300284968" sldId="415"/>
        </pc:sldMkLst>
        <pc:spChg chg="del">
          <ac:chgData name="Tyler Ince-Ingram" userId="1550ea03-eb3f-454c-baaa-467fc3908c06" providerId="ADAL" clId="{53DFE9FC-9BF8-464B-9899-1D2D8F4E3E26}" dt="2023-02-20T19:01:31.234" v="739" actId="478"/>
          <ac:spMkLst>
            <pc:docMk/>
            <pc:sldMk cId="300284968" sldId="415"/>
            <ac:spMk id="3" creationId="{D061E0D9-B04D-2596-6217-7F76F437C288}"/>
          </ac:spMkLst>
        </pc:spChg>
        <pc:spChg chg="mod">
          <ac:chgData name="Tyler Ince-Ingram" userId="1550ea03-eb3f-454c-baaa-467fc3908c06" providerId="ADAL" clId="{53DFE9FC-9BF8-464B-9899-1D2D8F4E3E26}" dt="2023-02-20T18:46:53.135" v="696"/>
          <ac:spMkLst>
            <pc:docMk/>
            <pc:sldMk cId="300284968" sldId="415"/>
            <ac:spMk id="17" creationId="{24151D7D-C2AF-29D7-803A-052B975C70C0}"/>
          </ac:spMkLst>
        </pc:spChg>
        <pc:spChg chg="mod">
          <ac:chgData name="Tyler Ince-Ingram" userId="1550ea03-eb3f-454c-baaa-467fc3908c06" providerId="ADAL" clId="{53DFE9FC-9BF8-464B-9899-1D2D8F4E3E26}" dt="2023-02-20T18:46:53.135" v="696"/>
          <ac:spMkLst>
            <pc:docMk/>
            <pc:sldMk cId="300284968" sldId="415"/>
            <ac:spMk id="64" creationId="{3A83E6B5-43FA-F88E-8EB4-57054DC81415}"/>
          </ac:spMkLst>
        </pc:spChg>
        <pc:spChg chg="mod">
          <ac:chgData name="Tyler Ince-Ingram" userId="1550ea03-eb3f-454c-baaa-467fc3908c06" providerId="ADAL" clId="{53DFE9FC-9BF8-464B-9899-1D2D8F4E3E26}" dt="2023-02-20T18:46:53.135" v="696"/>
          <ac:spMkLst>
            <pc:docMk/>
            <pc:sldMk cId="300284968" sldId="415"/>
            <ac:spMk id="72" creationId="{124B9E53-8C14-38CA-9584-739A1F9D9073}"/>
          </ac:spMkLst>
        </pc:spChg>
        <pc:spChg chg="mod">
          <ac:chgData name="Tyler Ince-Ingram" userId="1550ea03-eb3f-454c-baaa-467fc3908c06" providerId="ADAL" clId="{53DFE9FC-9BF8-464B-9899-1D2D8F4E3E26}" dt="2023-02-20T18:46:53.135" v="696"/>
          <ac:spMkLst>
            <pc:docMk/>
            <pc:sldMk cId="300284968" sldId="415"/>
            <ac:spMk id="73" creationId="{2A746FE9-13C6-0909-51B6-CA4903AC71C3}"/>
          </ac:spMkLst>
        </pc:spChg>
        <pc:spChg chg="mod">
          <ac:chgData name="Tyler Ince-Ingram" userId="1550ea03-eb3f-454c-baaa-467fc3908c06" providerId="ADAL" clId="{53DFE9FC-9BF8-464B-9899-1D2D8F4E3E26}" dt="2023-02-20T18:46:53.135" v="696"/>
          <ac:spMkLst>
            <pc:docMk/>
            <pc:sldMk cId="300284968" sldId="415"/>
            <ac:spMk id="74" creationId="{45052288-1163-65BD-A50A-AC237B859F22}"/>
          </ac:spMkLst>
        </pc:spChg>
        <pc:spChg chg="mod">
          <ac:chgData name="Tyler Ince-Ingram" userId="1550ea03-eb3f-454c-baaa-467fc3908c06" providerId="ADAL" clId="{53DFE9FC-9BF8-464B-9899-1D2D8F4E3E26}" dt="2023-02-20T18:46:53.135" v="696"/>
          <ac:spMkLst>
            <pc:docMk/>
            <pc:sldMk cId="300284968" sldId="415"/>
            <ac:spMk id="77" creationId="{F0BA65FA-D6CF-C97C-F676-D758C07DA14C}"/>
          </ac:spMkLst>
        </pc:spChg>
        <pc:spChg chg="add mod">
          <ac:chgData name="Tyler Ince-Ingram" userId="1550ea03-eb3f-454c-baaa-467fc3908c06" providerId="ADAL" clId="{53DFE9FC-9BF8-464B-9899-1D2D8F4E3E26}" dt="2023-02-20T19:01:31.856" v="740"/>
          <ac:spMkLst>
            <pc:docMk/>
            <pc:sldMk cId="300284968" sldId="415"/>
            <ac:spMk id="78" creationId="{A9F779D5-5010-D0E6-F127-D1555DB979B8}"/>
          </ac:spMkLst>
        </pc:spChg>
        <pc:grpChg chg="add mod">
          <ac:chgData name="Tyler Ince-Ingram" userId="1550ea03-eb3f-454c-baaa-467fc3908c06" providerId="ADAL" clId="{53DFE9FC-9BF8-464B-9899-1D2D8F4E3E26}" dt="2023-02-20T18:46:53.135" v="696"/>
          <ac:grpSpMkLst>
            <pc:docMk/>
            <pc:sldMk cId="300284968" sldId="415"/>
            <ac:grpSpMk id="2" creationId="{322AD427-3EAA-BC94-9721-F1B37B8893C7}"/>
          </ac:grpSpMkLst>
        </pc:grpChg>
        <pc:grpChg chg="mod">
          <ac:chgData name="Tyler Ince-Ingram" userId="1550ea03-eb3f-454c-baaa-467fc3908c06" providerId="ADAL" clId="{53DFE9FC-9BF8-464B-9899-1D2D8F4E3E26}" dt="2023-02-20T18:46:53.135" v="696"/>
          <ac:grpSpMkLst>
            <pc:docMk/>
            <pc:sldMk cId="300284968" sldId="415"/>
            <ac:grpSpMk id="36" creationId="{26284A9F-14AF-DB30-01A4-6E84EAD4C978}"/>
          </ac:grpSpMkLst>
        </pc:grpChg>
        <pc:grpChg chg="mod">
          <ac:chgData name="Tyler Ince-Ingram" userId="1550ea03-eb3f-454c-baaa-467fc3908c06" providerId="ADAL" clId="{53DFE9FC-9BF8-464B-9899-1D2D8F4E3E26}" dt="2023-02-20T18:46:53.135" v="696"/>
          <ac:grpSpMkLst>
            <pc:docMk/>
            <pc:sldMk cId="300284968" sldId="415"/>
            <ac:grpSpMk id="63" creationId="{0214C29D-47F8-17C3-F814-8F515C2C6AC6}"/>
          </ac:grpSpMkLst>
        </pc:grpChg>
        <pc:grpChg chg="mod">
          <ac:chgData name="Tyler Ince-Ingram" userId="1550ea03-eb3f-454c-baaa-467fc3908c06" providerId="ADAL" clId="{53DFE9FC-9BF8-464B-9899-1D2D8F4E3E26}" dt="2023-02-20T18:46:53.135" v="696"/>
          <ac:grpSpMkLst>
            <pc:docMk/>
            <pc:sldMk cId="300284968" sldId="415"/>
            <ac:grpSpMk id="71" creationId="{8CA95958-BD23-C8F9-D0A1-628BFCDFECEB}"/>
          </ac:grpSpMkLst>
        </pc:grpChg>
        <pc:grpChg chg="mod">
          <ac:chgData name="Tyler Ince-Ingram" userId="1550ea03-eb3f-454c-baaa-467fc3908c06" providerId="ADAL" clId="{53DFE9FC-9BF8-464B-9899-1D2D8F4E3E26}" dt="2023-02-20T19:47:01.800" v="936" actId="1076"/>
          <ac:grpSpMkLst>
            <pc:docMk/>
            <pc:sldMk cId="300284968" sldId="415"/>
            <ac:grpSpMk id="86" creationId="{FDD34BFC-E6E6-C7D2-3F2C-8A2DDFA9C08C}"/>
          </ac:grpSpMkLst>
        </pc:grpChg>
        <pc:picChg chg="mod">
          <ac:chgData name="Tyler Ince-Ingram" userId="1550ea03-eb3f-454c-baaa-467fc3908c06" providerId="ADAL" clId="{53DFE9FC-9BF8-464B-9899-1D2D8F4E3E26}" dt="2023-02-20T18:46:53.135" v="696"/>
          <ac:picMkLst>
            <pc:docMk/>
            <pc:sldMk cId="300284968" sldId="415"/>
            <ac:picMk id="14" creationId="{1DC8CBA0-1DD5-5A97-F392-09747AD5BE2A}"/>
          </ac:picMkLst>
        </pc:picChg>
        <pc:picChg chg="mod">
          <ac:chgData name="Tyler Ince-Ingram" userId="1550ea03-eb3f-454c-baaa-467fc3908c06" providerId="ADAL" clId="{53DFE9FC-9BF8-464B-9899-1D2D8F4E3E26}" dt="2023-02-20T18:46:53.135" v="696"/>
          <ac:picMkLst>
            <pc:docMk/>
            <pc:sldMk cId="300284968" sldId="415"/>
            <ac:picMk id="34" creationId="{1A7C8C07-273B-19C0-B0A0-DFD0C37210F6}"/>
          </ac:picMkLst>
        </pc:picChg>
        <pc:inkChg chg="mod">
          <ac:chgData name="Tyler Ince-Ingram" userId="1550ea03-eb3f-454c-baaa-467fc3908c06" providerId="ADAL" clId="{53DFE9FC-9BF8-464B-9899-1D2D8F4E3E26}" dt="2023-02-20T18:46:53.135" v="696"/>
          <ac:inkMkLst>
            <pc:docMk/>
            <pc:sldMk cId="300284968" sldId="415"/>
            <ac:inkMk id="43" creationId="{E9542E07-F28B-530C-280D-F365D11EDCDE}"/>
          </ac:inkMkLst>
        </pc:inkChg>
        <pc:inkChg chg="mod">
          <ac:chgData name="Tyler Ince-Ingram" userId="1550ea03-eb3f-454c-baaa-467fc3908c06" providerId="ADAL" clId="{53DFE9FC-9BF8-464B-9899-1D2D8F4E3E26}" dt="2023-02-20T18:46:53.135" v="696"/>
          <ac:inkMkLst>
            <pc:docMk/>
            <pc:sldMk cId="300284968" sldId="415"/>
            <ac:inkMk id="45" creationId="{BAD3C4CF-E29B-53D4-7A78-8FF20F103E7A}"/>
          </ac:inkMkLst>
        </pc:inkChg>
        <pc:inkChg chg="mod">
          <ac:chgData name="Tyler Ince-Ingram" userId="1550ea03-eb3f-454c-baaa-467fc3908c06" providerId="ADAL" clId="{53DFE9FC-9BF8-464B-9899-1D2D8F4E3E26}" dt="2023-02-20T18:46:53.135" v="696"/>
          <ac:inkMkLst>
            <pc:docMk/>
            <pc:sldMk cId="300284968" sldId="415"/>
            <ac:inkMk id="57" creationId="{5C1F5444-65BA-7D28-C937-6A9FE5695A3D}"/>
          </ac:inkMkLst>
        </pc:inkChg>
        <pc:inkChg chg="mod">
          <ac:chgData name="Tyler Ince-Ingram" userId="1550ea03-eb3f-454c-baaa-467fc3908c06" providerId="ADAL" clId="{53DFE9FC-9BF8-464B-9899-1D2D8F4E3E26}" dt="2023-02-20T18:46:53.135" v="696"/>
          <ac:inkMkLst>
            <pc:docMk/>
            <pc:sldMk cId="300284968" sldId="415"/>
            <ac:inkMk id="58" creationId="{CCA863F1-89BE-C7BC-43AF-EA71E6DEAFA8}"/>
          </ac:inkMkLst>
        </pc:inkChg>
      </pc:sldChg>
      <pc:sldChg chg="modSp del mod">
        <pc:chgData name="Tyler Ince-Ingram" userId="1550ea03-eb3f-454c-baaa-467fc3908c06" providerId="ADAL" clId="{53DFE9FC-9BF8-464B-9899-1D2D8F4E3E26}" dt="2023-02-21T02:03:04.730" v="1602" actId="47"/>
        <pc:sldMkLst>
          <pc:docMk/>
          <pc:sldMk cId="3766326025" sldId="416"/>
        </pc:sldMkLst>
        <pc:graphicFrameChg chg="mod modGraphic">
          <ac:chgData name="Tyler Ince-Ingram" userId="1550ea03-eb3f-454c-baaa-467fc3908c06" providerId="ADAL" clId="{53DFE9FC-9BF8-464B-9899-1D2D8F4E3E26}" dt="2023-02-20T19:10:22.691" v="810" actId="339"/>
          <ac:graphicFrameMkLst>
            <pc:docMk/>
            <pc:sldMk cId="3766326025" sldId="416"/>
            <ac:graphicFrameMk id="2" creationId="{7FD0D8A2-A83C-4332-B6F6-87ED1281FBF5}"/>
          </ac:graphicFrameMkLst>
        </pc:graphicFrameChg>
      </pc:sldChg>
      <pc:sldChg chg="addSp delSp modSp add mod delAnim modAnim">
        <pc:chgData name="Tyler Ince-Ingram" userId="1550ea03-eb3f-454c-baaa-467fc3908c06" providerId="ADAL" clId="{53DFE9FC-9BF8-464B-9899-1D2D8F4E3E26}" dt="2023-02-21T05:15:26.943" v="1738"/>
        <pc:sldMkLst>
          <pc:docMk/>
          <pc:sldMk cId="2603868298" sldId="417"/>
        </pc:sldMkLst>
        <pc:spChg chg="del">
          <ac:chgData name="Tyler Ince-Ingram" userId="1550ea03-eb3f-454c-baaa-467fc3908c06" providerId="ADAL" clId="{53DFE9FC-9BF8-464B-9899-1D2D8F4E3E26}" dt="2023-02-21T05:13:40.530" v="1722" actId="478"/>
          <ac:spMkLst>
            <pc:docMk/>
            <pc:sldMk cId="2603868298" sldId="417"/>
            <ac:spMk id="10" creationId="{16128DEB-0649-A2AE-3B7C-A3436370C8F8}"/>
          </ac:spMkLst>
        </pc:spChg>
        <pc:spChg chg="del">
          <ac:chgData name="Tyler Ince-Ingram" userId="1550ea03-eb3f-454c-baaa-467fc3908c06" providerId="ADAL" clId="{53DFE9FC-9BF8-464B-9899-1D2D8F4E3E26}" dt="2023-02-20T19:10:37.429" v="814" actId="478"/>
          <ac:spMkLst>
            <pc:docMk/>
            <pc:sldMk cId="2603868298" sldId="417"/>
            <ac:spMk id="61" creationId="{7FF198A7-9F6E-C504-8CD9-429CE0E07C6C}"/>
          </ac:spMkLst>
        </pc:spChg>
        <pc:spChg chg="mod">
          <ac:chgData name="Tyler Ince-Ingram" userId="1550ea03-eb3f-454c-baaa-467fc3908c06" providerId="ADAL" clId="{53DFE9FC-9BF8-464B-9899-1D2D8F4E3E26}" dt="2023-02-20T19:10:35.700" v="813" actId="1076"/>
          <ac:spMkLst>
            <pc:docMk/>
            <pc:sldMk cId="2603868298" sldId="417"/>
            <ac:spMk id="62" creationId="{37E763B9-6BD2-31FA-6B2D-F0C8CD6EC429}"/>
          </ac:spMkLst>
        </pc:spChg>
        <pc:spChg chg="mod">
          <ac:chgData name="Tyler Ince-Ingram" userId="1550ea03-eb3f-454c-baaa-467fc3908c06" providerId="ADAL" clId="{53DFE9FC-9BF8-464B-9899-1D2D8F4E3E26}" dt="2023-02-21T05:15:26.943" v="1738"/>
          <ac:spMkLst>
            <pc:docMk/>
            <pc:sldMk cId="2603868298" sldId="417"/>
            <ac:spMk id="104" creationId="{3C165C86-106F-5BB6-1D33-5CD4F9AC6B7E}"/>
          </ac:spMkLst>
        </pc:spChg>
        <pc:spChg chg="mod">
          <ac:chgData name="Tyler Ince-Ingram" userId="1550ea03-eb3f-454c-baaa-467fc3908c06" providerId="ADAL" clId="{53DFE9FC-9BF8-464B-9899-1D2D8F4E3E26}" dt="2023-02-21T05:15:26.943" v="1738"/>
          <ac:spMkLst>
            <pc:docMk/>
            <pc:sldMk cId="2603868298" sldId="417"/>
            <ac:spMk id="107" creationId="{81BDE87E-9225-DDAC-EE4A-0D98751F6A27}"/>
          </ac:spMkLst>
        </pc:spChg>
        <pc:spChg chg="mod">
          <ac:chgData name="Tyler Ince-Ingram" userId="1550ea03-eb3f-454c-baaa-467fc3908c06" providerId="ADAL" clId="{53DFE9FC-9BF8-464B-9899-1D2D8F4E3E26}" dt="2023-02-21T05:15:26.943" v="1738"/>
          <ac:spMkLst>
            <pc:docMk/>
            <pc:sldMk cId="2603868298" sldId="417"/>
            <ac:spMk id="110" creationId="{B9E36CF3-B9AD-62B7-4FDF-AD9AD95336E5}"/>
          </ac:spMkLst>
        </pc:spChg>
        <pc:spChg chg="mod">
          <ac:chgData name="Tyler Ince-Ingram" userId="1550ea03-eb3f-454c-baaa-467fc3908c06" providerId="ADAL" clId="{53DFE9FC-9BF8-464B-9899-1D2D8F4E3E26}" dt="2023-02-21T05:15:26.943" v="1738"/>
          <ac:spMkLst>
            <pc:docMk/>
            <pc:sldMk cId="2603868298" sldId="417"/>
            <ac:spMk id="118" creationId="{6D14AAC8-43C0-19B4-1DBC-C5B66C8353C5}"/>
          </ac:spMkLst>
        </pc:spChg>
        <pc:spChg chg="mod">
          <ac:chgData name="Tyler Ince-Ingram" userId="1550ea03-eb3f-454c-baaa-467fc3908c06" providerId="ADAL" clId="{53DFE9FC-9BF8-464B-9899-1D2D8F4E3E26}" dt="2023-02-21T05:15:26.943" v="1738"/>
          <ac:spMkLst>
            <pc:docMk/>
            <pc:sldMk cId="2603868298" sldId="417"/>
            <ac:spMk id="119" creationId="{5F3683DB-4221-EF4B-BB23-4432D97A1C75}"/>
          </ac:spMkLst>
        </pc:spChg>
        <pc:spChg chg="mod">
          <ac:chgData name="Tyler Ince-Ingram" userId="1550ea03-eb3f-454c-baaa-467fc3908c06" providerId="ADAL" clId="{53DFE9FC-9BF8-464B-9899-1D2D8F4E3E26}" dt="2023-02-21T05:15:26.943" v="1738"/>
          <ac:spMkLst>
            <pc:docMk/>
            <pc:sldMk cId="2603868298" sldId="417"/>
            <ac:spMk id="124" creationId="{B3F923B7-AC19-B028-ABB4-BF77CF65D774}"/>
          </ac:spMkLst>
        </pc:spChg>
        <pc:spChg chg="mod">
          <ac:chgData name="Tyler Ince-Ingram" userId="1550ea03-eb3f-454c-baaa-467fc3908c06" providerId="ADAL" clId="{53DFE9FC-9BF8-464B-9899-1D2D8F4E3E26}" dt="2023-02-21T05:15:26.943" v="1738"/>
          <ac:spMkLst>
            <pc:docMk/>
            <pc:sldMk cId="2603868298" sldId="417"/>
            <ac:spMk id="125" creationId="{733F910C-26D8-EDC1-C36E-76BD28EA50E4}"/>
          </ac:spMkLst>
        </pc:spChg>
        <pc:spChg chg="mod">
          <ac:chgData name="Tyler Ince-Ingram" userId="1550ea03-eb3f-454c-baaa-467fc3908c06" providerId="ADAL" clId="{53DFE9FC-9BF8-464B-9899-1D2D8F4E3E26}" dt="2023-02-21T05:15:26.943" v="1738"/>
          <ac:spMkLst>
            <pc:docMk/>
            <pc:sldMk cId="2603868298" sldId="417"/>
            <ac:spMk id="129" creationId="{9851A3EC-C63E-6544-A5FB-A97FFC582792}"/>
          </ac:spMkLst>
        </pc:spChg>
        <pc:spChg chg="mod">
          <ac:chgData name="Tyler Ince-Ingram" userId="1550ea03-eb3f-454c-baaa-467fc3908c06" providerId="ADAL" clId="{53DFE9FC-9BF8-464B-9899-1D2D8F4E3E26}" dt="2023-02-21T05:15:26.943" v="1738"/>
          <ac:spMkLst>
            <pc:docMk/>
            <pc:sldMk cId="2603868298" sldId="417"/>
            <ac:spMk id="130" creationId="{0532D138-7080-9684-059C-55AC0052811C}"/>
          </ac:spMkLst>
        </pc:spChg>
        <pc:spChg chg="mod">
          <ac:chgData name="Tyler Ince-Ingram" userId="1550ea03-eb3f-454c-baaa-467fc3908c06" providerId="ADAL" clId="{53DFE9FC-9BF8-464B-9899-1D2D8F4E3E26}" dt="2023-02-21T05:15:26.943" v="1738"/>
          <ac:spMkLst>
            <pc:docMk/>
            <pc:sldMk cId="2603868298" sldId="417"/>
            <ac:spMk id="131" creationId="{815FFF3B-213B-309F-7178-A000FF0AA2D1}"/>
          </ac:spMkLst>
        </pc:spChg>
        <pc:spChg chg="mod">
          <ac:chgData name="Tyler Ince-Ingram" userId="1550ea03-eb3f-454c-baaa-467fc3908c06" providerId="ADAL" clId="{53DFE9FC-9BF8-464B-9899-1D2D8F4E3E26}" dt="2023-02-21T05:15:26.943" v="1738"/>
          <ac:spMkLst>
            <pc:docMk/>
            <pc:sldMk cId="2603868298" sldId="417"/>
            <ac:spMk id="132" creationId="{EBDB495C-6749-BD87-EC29-0C708F23FEE4}"/>
          </ac:spMkLst>
        </pc:spChg>
        <pc:spChg chg="mod">
          <ac:chgData name="Tyler Ince-Ingram" userId="1550ea03-eb3f-454c-baaa-467fc3908c06" providerId="ADAL" clId="{53DFE9FC-9BF8-464B-9899-1D2D8F4E3E26}" dt="2023-02-21T05:15:26.943" v="1738"/>
          <ac:spMkLst>
            <pc:docMk/>
            <pc:sldMk cId="2603868298" sldId="417"/>
            <ac:spMk id="133" creationId="{2566D595-80BB-E96F-9AD6-380B06A86611}"/>
          </ac:spMkLst>
        </pc:spChg>
        <pc:spChg chg="mod">
          <ac:chgData name="Tyler Ince-Ingram" userId="1550ea03-eb3f-454c-baaa-467fc3908c06" providerId="ADAL" clId="{53DFE9FC-9BF8-464B-9899-1D2D8F4E3E26}" dt="2023-02-21T05:15:26.943" v="1738"/>
          <ac:spMkLst>
            <pc:docMk/>
            <pc:sldMk cId="2603868298" sldId="417"/>
            <ac:spMk id="134" creationId="{27152A44-83B3-461A-7A56-B08662C488C1}"/>
          </ac:spMkLst>
        </pc:spChg>
        <pc:spChg chg="mod">
          <ac:chgData name="Tyler Ince-Ingram" userId="1550ea03-eb3f-454c-baaa-467fc3908c06" providerId="ADAL" clId="{53DFE9FC-9BF8-464B-9899-1D2D8F4E3E26}" dt="2023-02-21T05:15:26.943" v="1738"/>
          <ac:spMkLst>
            <pc:docMk/>
            <pc:sldMk cId="2603868298" sldId="417"/>
            <ac:spMk id="135" creationId="{6E18C8C1-8367-4A6F-C6D4-3D41C72971D1}"/>
          </ac:spMkLst>
        </pc:spChg>
        <pc:spChg chg="mod">
          <ac:chgData name="Tyler Ince-Ingram" userId="1550ea03-eb3f-454c-baaa-467fc3908c06" providerId="ADAL" clId="{53DFE9FC-9BF8-464B-9899-1D2D8F4E3E26}" dt="2023-02-21T05:15:26.943" v="1738"/>
          <ac:spMkLst>
            <pc:docMk/>
            <pc:sldMk cId="2603868298" sldId="417"/>
            <ac:spMk id="136" creationId="{B1EAC567-6FB4-5042-1510-0AE4948F213B}"/>
          </ac:spMkLst>
        </pc:spChg>
        <pc:spChg chg="mod">
          <ac:chgData name="Tyler Ince-Ingram" userId="1550ea03-eb3f-454c-baaa-467fc3908c06" providerId="ADAL" clId="{53DFE9FC-9BF8-464B-9899-1D2D8F4E3E26}" dt="2023-02-21T05:15:26.943" v="1738"/>
          <ac:spMkLst>
            <pc:docMk/>
            <pc:sldMk cId="2603868298" sldId="417"/>
            <ac:spMk id="137" creationId="{1D26488B-0A0A-B8EE-0492-F0BCB15F1367}"/>
          </ac:spMkLst>
        </pc:spChg>
        <pc:spChg chg="mod">
          <ac:chgData name="Tyler Ince-Ingram" userId="1550ea03-eb3f-454c-baaa-467fc3908c06" providerId="ADAL" clId="{53DFE9FC-9BF8-464B-9899-1D2D8F4E3E26}" dt="2023-02-21T05:15:26.943" v="1738"/>
          <ac:spMkLst>
            <pc:docMk/>
            <pc:sldMk cId="2603868298" sldId="417"/>
            <ac:spMk id="138" creationId="{1E201E05-5404-7C01-1921-4AC25152D255}"/>
          </ac:spMkLst>
        </pc:spChg>
        <pc:spChg chg="mod">
          <ac:chgData name="Tyler Ince-Ingram" userId="1550ea03-eb3f-454c-baaa-467fc3908c06" providerId="ADAL" clId="{53DFE9FC-9BF8-464B-9899-1D2D8F4E3E26}" dt="2023-02-21T05:15:26.943" v="1738"/>
          <ac:spMkLst>
            <pc:docMk/>
            <pc:sldMk cId="2603868298" sldId="417"/>
            <ac:spMk id="139" creationId="{1155F436-F27B-BCC3-5206-894A17074719}"/>
          </ac:spMkLst>
        </pc:spChg>
        <pc:spChg chg="mod">
          <ac:chgData name="Tyler Ince-Ingram" userId="1550ea03-eb3f-454c-baaa-467fc3908c06" providerId="ADAL" clId="{53DFE9FC-9BF8-464B-9899-1D2D8F4E3E26}" dt="2023-02-21T05:15:26.943" v="1738"/>
          <ac:spMkLst>
            <pc:docMk/>
            <pc:sldMk cId="2603868298" sldId="417"/>
            <ac:spMk id="140" creationId="{735FF1F1-8EC1-11DC-CC51-CDAEEF5E6B74}"/>
          </ac:spMkLst>
        </pc:spChg>
        <pc:spChg chg="mod">
          <ac:chgData name="Tyler Ince-Ingram" userId="1550ea03-eb3f-454c-baaa-467fc3908c06" providerId="ADAL" clId="{53DFE9FC-9BF8-464B-9899-1D2D8F4E3E26}" dt="2023-02-21T05:15:26.943" v="1738"/>
          <ac:spMkLst>
            <pc:docMk/>
            <pc:sldMk cId="2603868298" sldId="417"/>
            <ac:spMk id="141" creationId="{CFDF5420-88BC-F104-F0F3-8803FB0A0D3C}"/>
          </ac:spMkLst>
        </pc:spChg>
        <pc:spChg chg="mod">
          <ac:chgData name="Tyler Ince-Ingram" userId="1550ea03-eb3f-454c-baaa-467fc3908c06" providerId="ADAL" clId="{53DFE9FC-9BF8-464B-9899-1D2D8F4E3E26}" dt="2023-02-21T05:15:26.943" v="1738"/>
          <ac:spMkLst>
            <pc:docMk/>
            <pc:sldMk cId="2603868298" sldId="417"/>
            <ac:spMk id="142" creationId="{38609EAF-907C-2E2F-B38A-EE4BE31C34AF}"/>
          </ac:spMkLst>
        </pc:spChg>
        <pc:spChg chg="mod">
          <ac:chgData name="Tyler Ince-Ingram" userId="1550ea03-eb3f-454c-baaa-467fc3908c06" providerId="ADAL" clId="{53DFE9FC-9BF8-464B-9899-1D2D8F4E3E26}" dt="2023-02-21T05:15:26.943" v="1738"/>
          <ac:spMkLst>
            <pc:docMk/>
            <pc:sldMk cId="2603868298" sldId="417"/>
            <ac:spMk id="143" creationId="{027D0EDD-DC39-00CA-22B7-B61BF857C96F}"/>
          </ac:spMkLst>
        </pc:spChg>
        <pc:spChg chg="mod">
          <ac:chgData name="Tyler Ince-Ingram" userId="1550ea03-eb3f-454c-baaa-467fc3908c06" providerId="ADAL" clId="{53DFE9FC-9BF8-464B-9899-1D2D8F4E3E26}" dt="2023-02-21T05:15:26.943" v="1738"/>
          <ac:spMkLst>
            <pc:docMk/>
            <pc:sldMk cId="2603868298" sldId="417"/>
            <ac:spMk id="144" creationId="{FDE2C77D-3CE0-5FC5-61AF-012F4BC78A45}"/>
          </ac:spMkLst>
        </pc:spChg>
        <pc:spChg chg="mod">
          <ac:chgData name="Tyler Ince-Ingram" userId="1550ea03-eb3f-454c-baaa-467fc3908c06" providerId="ADAL" clId="{53DFE9FC-9BF8-464B-9899-1D2D8F4E3E26}" dt="2023-02-21T05:15:26.943" v="1738"/>
          <ac:spMkLst>
            <pc:docMk/>
            <pc:sldMk cId="2603868298" sldId="417"/>
            <ac:spMk id="145" creationId="{B3D6F116-01CC-7392-85BB-01D92ED241B2}"/>
          </ac:spMkLst>
        </pc:spChg>
        <pc:spChg chg="mod">
          <ac:chgData name="Tyler Ince-Ingram" userId="1550ea03-eb3f-454c-baaa-467fc3908c06" providerId="ADAL" clId="{53DFE9FC-9BF8-464B-9899-1D2D8F4E3E26}" dt="2023-02-21T05:15:26.943" v="1738"/>
          <ac:spMkLst>
            <pc:docMk/>
            <pc:sldMk cId="2603868298" sldId="417"/>
            <ac:spMk id="146" creationId="{0ED2B464-3D68-759B-50DF-C95A37884088}"/>
          </ac:spMkLst>
        </pc:spChg>
        <pc:spChg chg="mod">
          <ac:chgData name="Tyler Ince-Ingram" userId="1550ea03-eb3f-454c-baaa-467fc3908c06" providerId="ADAL" clId="{53DFE9FC-9BF8-464B-9899-1D2D8F4E3E26}" dt="2023-02-21T05:15:26.943" v="1738"/>
          <ac:spMkLst>
            <pc:docMk/>
            <pc:sldMk cId="2603868298" sldId="417"/>
            <ac:spMk id="147" creationId="{1EEE85A9-B1E2-DC30-0F74-07C6E894E4B8}"/>
          </ac:spMkLst>
        </pc:spChg>
        <pc:spChg chg="mod">
          <ac:chgData name="Tyler Ince-Ingram" userId="1550ea03-eb3f-454c-baaa-467fc3908c06" providerId="ADAL" clId="{53DFE9FC-9BF8-464B-9899-1D2D8F4E3E26}" dt="2023-02-21T05:15:26.943" v="1738"/>
          <ac:spMkLst>
            <pc:docMk/>
            <pc:sldMk cId="2603868298" sldId="417"/>
            <ac:spMk id="148" creationId="{BA78BFF5-2177-0425-B082-2D63C0ED2A94}"/>
          </ac:spMkLst>
        </pc:spChg>
        <pc:spChg chg="mod">
          <ac:chgData name="Tyler Ince-Ingram" userId="1550ea03-eb3f-454c-baaa-467fc3908c06" providerId="ADAL" clId="{53DFE9FC-9BF8-464B-9899-1D2D8F4E3E26}" dt="2023-02-21T05:15:26.943" v="1738"/>
          <ac:spMkLst>
            <pc:docMk/>
            <pc:sldMk cId="2603868298" sldId="417"/>
            <ac:spMk id="149" creationId="{08E67447-90EF-E543-8A33-DC6B7EA2E4D5}"/>
          </ac:spMkLst>
        </pc:spChg>
        <pc:spChg chg="mod">
          <ac:chgData name="Tyler Ince-Ingram" userId="1550ea03-eb3f-454c-baaa-467fc3908c06" providerId="ADAL" clId="{53DFE9FC-9BF8-464B-9899-1D2D8F4E3E26}" dt="2023-02-21T05:15:26.943" v="1738"/>
          <ac:spMkLst>
            <pc:docMk/>
            <pc:sldMk cId="2603868298" sldId="417"/>
            <ac:spMk id="150" creationId="{3160DFCA-7193-5549-0026-AE539D2A43C7}"/>
          </ac:spMkLst>
        </pc:spChg>
        <pc:grpChg chg="del">
          <ac:chgData name="Tyler Ince-Ingram" userId="1550ea03-eb3f-454c-baaa-467fc3908c06" providerId="ADAL" clId="{53DFE9FC-9BF8-464B-9899-1D2D8F4E3E26}" dt="2023-02-21T05:15:26.340" v="1737" actId="478"/>
          <ac:grpSpMkLst>
            <pc:docMk/>
            <pc:sldMk cId="2603868298" sldId="417"/>
            <ac:grpSpMk id="7" creationId="{EFDB506B-1A1C-65C3-C351-B39B8057110A}"/>
          </ac:grpSpMkLst>
        </pc:grpChg>
        <pc:grpChg chg="del">
          <ac:chgData name="Tyler Ince-Ingram" userId="1550ea03-eb3f-454c-baaa-467fc3908c06" providerId="ADAL" clId="{53DFE9FC-9BF8-464B-9899-1D2D8F4E3E26}" dt="2023-02-20T19:12:30.425" v="820" actId="478"/>
          <ac:grpSpMkLst>
            <pc:docMk/>
            <pc:sldMk cId="2603868298" sldId="417"/>
            <ac:grpSpMk id="10" creationId="{60A2DDBB-2559-3C36-6C80-F401157B30AA}"/>
          </ac:grpSpMkLst>
        </pc:grpChg>
        <pc:grpChg chg="add mod">
          <ac:chgData name="Tyler Ince-Ingram" userId="1550ea03-eb3f-454c-baaa-467fc3908c06" providerId="ADAL" clId="{53DFE9FC-9BF8-464B-9899-1D2D8F4E3E26}" dt="2023-02-21T05:15:26.943" v="1738"/>
          <ac:grpSpMkLst>
            <pc:docMk/>
            <pc:sldMk cId="2603868298" sldId="417"/>
            <ac:grpSpMk id="103" creationId="{2D1A28E2-5333-1FFA-5750-0EC12FC8FAC8}"/>
          </ac:grpSpMkLst>
        </pc:grpChg>
        <pc:grpChg chg="add mod">
          <ac:chgData name="Tyler Ince-Ingram" userId="1550ea03-eb3f-454c-baaa-467fc3908c06" providerId="ADAL" clId="{53DFE9FC-9BF8-464B-9899-1D2D8F4E3E26}" dt="2023-02-21T05:15:26.943" v="1738"/>
          <ac:grpSpMkLst>
            <pc:docMk/>
            <pc:sldMk cId="2603868298" sldId="417"/>
            <ac:grpSpMk id="106" creationId="{FFFB6AB9-1CF1-CF08-7F6B-34C6CA0B5EB5}"/>
          </ac:grpSpMkLst>
        </pc:grpChg>
        <pc:grpChg chg="add mod">
          <ac:chgData name="Tyler Ince-Ingram" userId="1550ea03-eb3f-454c-baaa-467fc3908c06" providerId="ADAL" clId="{53DFE9FC-9BF8-464B-9899-1D2D8F4E3E26}" dt="2023-02-21T05:15:26.943" v="1738"/>
          <ac:grpSpMkLst>
            <pc:docMk/>
            <pc:sldMk cId="2603868298" sldId="417"/>
            <ac:grpSpMk id="109" creationId="{FDAFB88A-1AA3-B593-927A-44118879811A}"/>
          </ac:grpSpMkLst>
        </pc:grpChg>
        <pc:grpChg chg="mod">
          <ac:chgData name="Tyler Ince-Ingram" userId="1550ea03-eb3f-454c-baaa-467fc3908c06" providerId="ADAL" clId="{53DFE9FC-9BF8-464B-9899-1D2D8F4E3E26}" dt="2023-02-21T05:15:26.943" v="1738"/>
          <ac:grpSpMkLst>
            <pc:docMk/>
            <pc:sldMk cId="2603868298" sldId="417"/>
            <ac:grpSpMk id="111" creationId="{ED236B6D-300F-FCD2-9376-1CE7D3906023}"/>
          </ac:grpSpMkLst>
        </pc:grpChg>
        <pc:grpChg chg="mod">
          <ac:chgData name="Tyler Ince-Ingram" userId="1550ea03-eb3f-454c-baaa-467fc3908c06" providerId="ADAL" clId="{53DFE9FC-9BF8-464B-9899-1D2D8F4E3E26}" dt="2023-02-21T05:15:26.943" v="1738"/>
          <ac:grpSpMkLst>
            <pc:docMk/>
            <pc:sldMk cId="2603868298" sldId="417"/>
            <ac:grpSpMk id="112" creationId="{0131C51F-6600-8C23-1D8D-415A9F837930}"/>
          </ac:grpSpMkLst>
        </pc:grpChg>
        <pc:grpChg chg="mod">
          <ac:chgData name="Tyler Ince-Ingram" userId="1550ea03-eb3f-454c-baaa-467fc3908c06" providerId="ADAL" clId="{53DFE9FC-9BF8-464B-9899-1D2D8F4E3E26}" dt="2023-02-21T05:15:26.943" v="1738"/>
          <ac:grpSpMkLst>
            <pc:docMk/>
            <pc:sldMk cId="2603868298" sldId="417"/>
            <ac:grpSpMk id="113" creationId="{18B67CF4-7156-62C4-F824-EC21CD093C17}"/>
          </ac:grpSpMkLst>
        </pc:grpChg>
        <pc:grpChg chg="mod">
          <ac:chgData name="Tyler Ince-Ingram" userId="1550ea03-eb3f-454c-baaa-467fc3908c06" providerId="ADAL" clId="{53DFE9FC-9BF8-464B-9899-1D2D8F4E3E26}" dt="2023-02-21T05:15:26.943" v="1738"/>
          <ac:grpSpMkLst>
            <pc:docMk/>
            <pc:sldMk cId="2603868298" sldId="417"/>
            <ac:grpSpMk id="114" creationId="{8297AB5C-1EE6-9817-A103-0922E7A06623}"/>
          </ac:grpSpMkLst>
        </pc:grpChg>
        <pc:grpChg chg="mod">
          <ac:chgData name="Tyler Ince-Ingram" userId="1550ea03-eb3f-454c-baaa-467fc3908c06" providerId="ADAL" clId="{53DFE9FC-9BF8-464B-9899-1D2D8F4E3E26}" dt="2023-02-21T05:15:26.943" v="1738"/>
          <ac:grpSpMkLst>
            <pc:docMk/>
            <pc:sldMk cId="2603868298" sldId="417"/>
            <ac:grpSpMk id="115" creationId="{950B2964-B2FC-EB18-42E3-73F4DF27AD7B}"/>
          </ac:grpSpMkLst>
        </pc:grpChg>
        <pc:grpChg chg="mod">
          <ac:chgData name="Tyler Ince-Ingram" userId="1550ea03-eb3f-454c-baaa-467fc3908c06" providerId="ADAL" clId="{53DFE9FC-9BF8-464B-9899-1D2D8F4E3E26}" dt="2023-02-21T05:15:26.943" v="1738"/>
          <ac:grpSpMkLst>
            <pc:docMk/>
            <pc:sldMk cId="2603868298" sldId="417"/>
            <ac:grpSpMk id="116" creationId="{9D2CD177-393B-5FC8-B9F1-F7B4BB399905}"/>
          </ac:grpSpMkLst>
        </pc:grpChg>
        <pc:grpChg chg="mod">
          <ac:chgData name="Tyler Ince-Ingram" userId="1550ea03-eb3f-454c-baaa-467fc3908c06" providerId="ADAL" clId="{53DFE9FC-9BF8-464B-9899-1D2D8F4E3E26}" dt="2023-02-21T05:15:26.943" v="1738"/>
          <ac:grpSpMkLst>
            <pc:docMk/>
            <pc:sldMk cId="2603868298" sldId="417"/>
            <ac:grpSpMk id="117" creationId="{F0EFA962-8035-8C39-1951-6E570EDA69E6}"/>
          </ac:grpSpMkLst>
        </pc:grpChg>
        <pc:grpChg chg="mod">
          <ac:chgData name="Tyler Ince-Ingram" userId="1550ea03-eb3f-454c-baaa-467fc3908c06" providerId="ADAL" clId="{53DFE9FC-9BF8-464B-9899-1D2D8F4E3E26}" dt="2023-02-21T05:15:26.943" v="1738"/>
          <ac:grpSpMkLst>
            <pc:docMk/>
            <pc:sldMk cId="2603868298" sldId="417"/>
            <ac:grpSpMk id="120" creationId="{03240CA6-E0D6-9A87-849A-23EAAFED37A8}"/>
          </ac:grpSpMkLst>
        </pc:grpChg>
        <pc:grpChg chg="mod">
          <ac:chgData name="Tyler Ince-Ingram" userId="1550ea03-eb3f-454c-baaa-467fc3908c06" providerId="ADAL" clId="{53DFE9FC-9BF8-464B-9899-1D2D8F4E3E26}" dt="2023-02-21T05:15:26.943" v="1738"/>
          <ac:grpSpMkLst>
            <pc:docMk/>
            <pc:sldMk cId="2603868298" sldId="417"/>
            <ac:grpSpMk id="121" creationId="{C3915F55-5BC7-268E-1F2F-423EDA59CF78}"/>
          </ac:grpSpMkLst>
        </pc:grpChg>
        <pc:grpChg chg="mod">
          <ac:chgData name="Tyler Ince-Ingram" userId="1550ea03-eb3f-454c-baaa-467fc3908c06" providerId="ADAL" clId="{53DFE9FC-9BF8-464B-9899-1D2D8F4E3E26}" dt="2023-02-21T05:15:26.943" v="1738"/>
          <ac:grpSpMkLst>
            <pc:docMk/>
            <pc:sldMk cId="2603868298" sldId="417"/>
            <ac:grpSpMk id="122" creationId="{D422132B-F85F-F6AB-DDBB-B3ACD9B47042}"/>
          </ac:grpSpMkLst>
        </pc:grpChg>
        <pc:grpChg chg="mod">
          <ac:chgData name="Tyler Ince-Ingram" userId="1550ea03-eb3f-454c-baaa-467fc3908c06" providerId="ADAL" clId="{53DFE9FC-9BF8-464B-9899-1D2D8F4E3E26}" dt="2023-02-21T05:15:26.943" v="1738"/>
          <ac:grpSpMkLst>
            <pc:docMk/>
            <pc:sldMk cId="2603868298" sldId="417"/>
            <ac:grpSpMk id="123" creationId="{CC58CA27-8E1B-B4F7-7995-57FF65CF04B7}"/>
          </ac:grpSpMkLst>
        </pc:grpChg>
        <pc:grpChg chg="mod">
          <ac:chgData name="Tyler Ince-Ingram" userId="1550ea03-eb3f-454c-baaa-467fc3908c06" providerId="ADAL" clId="{53DFE9FC-9BF8-464B-9899-1D2D8F4E3E26}" dt="2023-02-21T05:15:26.943" v="1738"/>
          <ac:grpSpMkLst>
            <pc:docMk/>
            <pc:sldMk cId="2603868298" sldId="417"/>
            <ac:grpSpMk id="126" creationId="{77438F68-67EB-A93E-8794-83B99F3AFF76}"/>
          </ac:grpSpMkLst>
        </pc:grpChg>
        <pc:grpChg chg="mod">
          <ac:chgData name="Tyler Ince-Ingram" userId="1550ea03-eb3f-454c-baaa-467fc3908c06" providerId="ADAL" clId="{53DFE9FC-9BF8-464B-9899-1D2D8F4E3E26}" dt="2023-02-21T05:15:26.943" v="1738"/>
          <ac:grpSpMkLst>
            <pc:docMk/>
            <pc:sldMk cId="2603868298" sldId="417"/>
            <ac:grpSpMk id="127" creationId="{9F418ABE-2479-529F-CF97-B514CCA70457}"/>
          </ac:grpSpMkLst>
        </pc:grpChg>
        <pc:grpChg chg="mod">
          <ac:chgData name="Tyler Ince-Ingram" userId="1550ea03-eb3f-454c-baaa-467fc3908c06" providerId="ADAL" clId="{53DFE9FC-9BF8-464B-9899-1D2D8F4E3E26}" dt="2023-02-21T05:15:26.943" v="1738"/>
          <ac:grpSpMkLst>
            <pc:docMk/>
            <pc:sldMk cId="2603868298" sldId="417"/>
            <ac:grpSpMk id="128" creationId="{FB3606E1-C08E-ADB3-B3EE-3DD5E6D80A87}"/>
          </ac:grpSpMkLst>
        </pc:grpChg>
        <pc:graphicFrameChg chg="del">
          <ac:chgData name="Tyler Ince-Ingram" userId="1550ea03-eb3f-454c-baaa-467fc3908c06" providerId="ADAL" clId="{53DFE9FC-9BF8-464B-9899-1D2D8F4E3E26}" dt="2023-02-21T02:02:48.367" v="1598" actId="478"/>
          <ac:graphicFrameMkLst>
            <pc:docMk/>
            <pc:sldMk cId="2603868298" sldId="417"/>
            <ac:graphicFrameMk id="10" creationId="{2543A55B-4CEC-C88E-54F9-24D6735B7B0E}"/>
          </ac:graphicFrameMkLst>
        </pc:graphicFrameChg>
        <pc:graphicFrameChg chg="add mod">
          <ac:chgData name="Tyler Ince-Ingram" userId="1550ea03-eb3f-454c-baaa-467fc3908c06" providerId="ADAL" clId="{53DFE9FC-9BF8-464B-9899-1D2D8F4E3E26}" dt="2023-02-20T19:10:56.238" v="818" actId="1076"/>
          <ac:graphicFrameMkLst>
            <pc:docMk/>
            <pc:sldMk cId="2603868298" sldId="417"/>
            <ac:graphicFrameMk id="60" creationId="{000D946A-8A7D-48F7-1BB3-197798E78E04}"/>
          </ac:graphicFrameMkLst>
        </pc:graphicFrameChg>
        <pc:picChg chg="add mod">
          <ac:chgData name="Tyler Ince-Ingram" userId="1550ea03-eb3f-454c-baaa-467fc3908c06" providerId="ADAL" clId="{53DFE9FC-9BF8-464B-9899-1D2D8F4E3E26}" dt="2023-02-21T02:02:59.050" v="1601" actId="1076"/>
          <ac:picMkLst>
            <pc:docMk/>
            <pc:sldMk cId="2603868298" sldId="417"/>
            <ac:picMk id="3" creationId="{2C002E71-984A-9C51-F69B-A1311C2E5529}"/>
          </ac:picMkLst>
        </pc:picChg>
        <pc:picChg chg="add mod">
          <ac:chgData name="Tyler Ince-Ingram" userId="1550ea03-eb3f-454c-baaa-467fc3908c06" providerId="ADAL" clId="{53DFE9FC-9BF8-464B-9899-1D2D8F4E3E26}" dt="2023-02-21T02:02:59.050" v="1601" actId="1076"/>
          <ac:picMkLst>
            <pc:docMk/>
            <pc:sldMk cId="2603868298" sldId="417"/>
            <ac:picMk id="6" creationId="{CF7B3A4E-7027-1F25-1882-FDD9897F76C5}"/>
          </ac:picMkLst>
        </pc:picChg>
        <pc:picChg chg="del">
          <ac:chgData name="Tyler Ince-Ingram" userId="1550ea03-eb3f-454c-baaa-467fc3908c06" providerId="ADAL" clId="{53DFE9FC-9BF8-464B-9899-1D2D8F4E3E26}" dt="2023-02-20T19:10:32.742" v="812" actId="478"/>
          <ac:picMkLst>
            <pc:docMk/>
            <pc:sldMk cId="2603868298" sldId="417"/>
            <ac:picMk id="8" creationId="{7058E80E-2E4B-8DA5-E27E-608D4AA7936D}"/>
          </ac:picMkLst>
        </pc:picChg>
        <pc:picChg chg="del">
          <ac:chgData name="Tyler Ince-Ingram" userId="1550ea03-eb3f-454c-baaa-467fc3908c06" providerId="ADAL" clId="{53DFE9FC-9BF8-464B-9899-1D2D8F4E3E26}" dt="2023-02-21T05:13:37.848" v="1721" actId="478"/>
          <ac:picMkLst>
            <pc:docMk/>
            <pc:sldMk cId="2603868298" sldId="417"/>
            <ac:picMk id="61" creationId="{1097B1E6-C8A6-1A31-282A-D103039DCCD5}"/>
          </ac:picMkLst>
        </pc:picChg>
        <pc:picChg chg="mod">
          <ac:chgData name="Tyler Ince-Ingram" userId="1550ea03-eb3f-454c-baaa-467fc3908c06" providerId="ADAL" clId="{53DFE9FC-9BF8-464B-9899-1D2D8F4E3E26}" dt="2023-02-21T05:15:26.943" v="1738"/>
          <ac:picMkLst>
            <pc:docMk/>
            <pc:sldMk cId="2603868298" sldId="417"/>
            <ac:picMk id="105" creationId="{663363A2-8838-3FD3-04F8-40215CF01F85}"/>
          </ac:picMkLst>
        </pc:picChg>
        <pc:picChg chg="mod">
          <ac:chgData name="Tyler Ince-Ingram" userId="1550ea03-eb3f-454c-baaa-467fc3908c06" providerId="ADAL" clId="{53DFE9FC-9BF8-464B-9899-1D2D8F4E3E26}" dt="2023-02-21T05:15:26.943" v="1738"/>
          <ac:picMkLst>
            <pc:docMk/>
            <pc:sldMk cId="2603868298" sldId="417"/>
            <ac:picMk id="108" creationId="{1A70ED0F-950D-A3C9-D33C-2BBF19C93170}"/>
          </ac:picMkLst>
        </pc:picChg>
      </pc:sldChg>
      <pc:sldChg chg="addSp delSp modSp add mod modTransition delAnim modAnim">
        <pc:chgData name="Tyler Ince-Ingram" userId="1550ea03-eb3f-454c-baaa-467fc3908c06" providerId="ADAL" clId="{53DFE9FC-9BF8-464B-9899-1D2D8F4E3E26}" dt="2023-02-28T20:48:49.083" v="1846"/>
        <pc:sldMkLst>
          <pc:docMk/>
          <pc:sldMk cId="2170671010" sldId="418"/>
        </pc:sldMkLst>
        <pc:spChg chg="del">
          <ac:chgData name="Tyler Ince-Ingram" userId="1550ea03-eb3f-454c-baaa-467fc3908c06" providerId="ADAL" clId="{53DFE9FC-9BF8-464B-9899-1D2D8F4E3E26}" dt="2023-02-28T20:32:19.064" v="1841" actId="478"/>
          <ac:spMkLst>
            <pc:docMk/>
            <pc:sldMk cId="2170671010" sldId="418"/>
            <ac:spMk id="2" creationId="{88ACFC77-03F7-B8B7-C0AB-CBC9B2D99D20}"/>
          </ac:spMkLst>
        </pc:spChg>
        <pc:spChg chg="del">
          <ac:chgData name="Tyler Ince-Ingram" userId="1550ea03-eb3f-454c-baaa-467fc3908c06" providerId="ADAL" clId="{53DFE9FC-9BF8-464B-9899-1D2D8F4E3E26}" dt="2023-02-28T20:30:41.813" v="1831" actId="478"/>
          <ac:spMkLst>
            <pc:docMk/>
            <pc:sldMk cId="2170671010" sldId="418"/>
            <ac:spMk id="5" creationId="{05BBF1FF-1BD1-EBBF-A589-2F9AE1B95DAB}"/>
          </ac:spMkLst>
        </pc:spChg>
        <pc:spChg chg="add del mod">
          <ac:chgData name="Tyler Ince-Ingram" userId="1550ea03-eb3f-454c-baaa-467fc3908c06" providerId="ADAL" clId="{53DFE9FC-9BF8-464B-9899-1D2D8F4E3E26}" dt="2023-02-28T20:30:44.794" v="1832" actId="478"/>
          <ac:spMkLst>
            <pc:docMk/>
            <pc:sldMk cId="2170671010" sldId="418"/>
            <ac:spMk id="7" creationId="{B9A4BA36-ADB5-10A4-B224-962C56A4D091}"/>
          </ac:spMkLst>
        </pc:spChg>
        <pc:spChg chg="del">
          <ac:chgData name="Tyler Ince-Ingram" userId="1550ea03-eb3f-454c-baaa-467fc3908c06" providerId="ADAL" clId="{53DFE9FC-9BF8-464B-9899-1D2D8F4E3E26}" dt="2023-02-28T20:30:39.317" v="1830" actId="478"/>
          <ac:spMkLst>
            <pc:docMk/>
            <pc:sldMk cId="2170671010" sldId="418"/>
            <ac:spMk id="9" creationId="{1D504DEE-5577-EB3E-6C43-15737804B9EF}"/>
          </ac:spMkLst>
        </pc:spChg>
        <pc:spChg chg="mod">
          <ac:chgData name="Tyler Ince-Ingram" userId="1550ea03-eb3f-454c-baaa-467fc3908c06" providerId="ADAL" clId="{53DFE9FC-9BF8-464B-9899-1D2D8F4E3E26}" dt="2023-02-28T20:32:35.462" v="1843" actId="1076"/>
          <ac:spMkLst>
            <pc:docMk/>
            <pc:sldMk cId="2170671010" sldId="418"/>
            <ac:spMk id="63" creationId="{DCBD9F4F-4462-184A-DD37-D66306163DD3}"/>
          </ac:spMkLst>
        </pc:spChg>
        <pc:spChg chg="del">
          <ac:chgData name="Tyler Ince-Ingram" userId="1550ea03-eb3f-454c-baaa-467fc3908c06" providerId="ADAL" clId="{53DFE9FC-9BF8-464B-9899-1D2D8F4E3E26}" dt="2023-02-28T20:30:39.317" v="1830" actId="478"/>
          <ac:spMkLst>
            <pc:docMk/>
            <pc:sldMk cId="2170671010" sldId="418"/>
            <ac:spMk id="66" creationId="{42EBD80B-1277-1E4C-1F35-D5CCD28579A7}"/>
          </ac:spMkLst>
        </pc:spChg>
        <pc:spChg chg="del">
          <ac:chgData name="Tyler Ince-Ingram" userId="1550ea03-eb3f-454c-baaa-467fc3908c06" providerId="ADAL" clId="{53DFE9FC-9BF8-464B-9899-1D2D8F4E3E26}" dt="2023-02-28T20:30:39.317" v="1830" actId="478"/>
          <ac:spMkLst>
            <pc:docMk/>
            <pc:sldMk cId="2170671010" sldId="418"/>
            <ac:spMk id="67" creationId="{FA20E460-9D9B-30DA-5D55-1DD4B8953A20}"/>
          </ac:spMkLst>
        </pc:spChg>
        <pc:spChg chg="del">
          <ac:chgData name="Tyler Ince-Ingram" userId="1550ea03-eb3f-454c-baaa-467fc3908c06" providerId="ADAL" clId="{53DFE9FC-9BF8-464B-9899-1D2D8F4E3E26}" dt="2023-02-28T20:30:39.317" v="1830" actId="478"/>
          <ac:spMkLst>
            <pc:docMk/>
            <pc:sldMk cId="2170671010" sldId="418"/>
            <ac:spMk id="70" creationId="{B959AA90-B208-146D-5ACF-D330CB66B0F6}"/>
          </ac:spMkLst>
        </pc:spChg>
        <pc:spChg chg="del">
          <ac:chgData name="Tyler Ince-Ingram" userId="1550ea03-eb3f-454c-baaa-467fc3908c06" providerId="ADAL" clId="{53DFE9FC-9BF8-464B-9899-1D2D8F4E3E26}" dt="2023-02-28T20:30:39.317" v="1830" actId="478"/>
          <ac:spMkLst>
            <pc:docMk/>
            <pc:sldMk cId="2170671010" sldId="418"/>
            <ac:spMk id="71" creationId="{2043B7F4-28DF-6E00-039B-21DBD5F69140}"/>
          </ac:spMkLst>
        </pc:spChg>
        <pc:spChg chg="mod">
          <ac:chgData name="Tyler Ince-Ingram" userId="1550ea03-eb3f-454c-baaa-467fc3908c06" providerId="ADAL" clId="{53DFE9FC-9BF8-464B-9899-1D2D8F4E3E26}" dt="2023-02-28T20:32:35.462" v="1843" actId="1076"/>
          <ac:spMkLst>
            <pc:docMk/>
            <pc:sldMk cId="2170671010" sldId="418"/>
            <ac:spMk id="75" creationId="{1C79199B-891D-7E26-E13B-3BEC84790080}"/>
          </ac:spMkLst>
        </pc:spChg>
        <pc:spChg chg="mod">
          <ac:chgData name="Tyler Ince-Ingram" userId="1550ea03-eb3f-454c-baaa-467fc3908c06" providerId="ADAL" clId="{53DFE9FC-9BF8-464B-9899-1D2D8F4E3E26}" dt="2023-02-28T20:32:35.462" v="1843" actId="1076"/>
          <ac:spMkLst>
            <pc:docMk/>
            <pc:sldMk cId="2170671010" sldId="418"/>
            <ac:spMk id="77" creationId="{E30F2C1D-3AC8-2F3E-5B2C-9F871EA1B749}"/>
          </ac:spMkLst>
        </pc:spChg>
        <pc:spChg chg="mod">
          <ac:chgData name="Tyler Ince-Ingram" userId="1550ea03-eb3f-454c-baaa-467fc3908c06" providerId="ADAL" clId="{53DFE9FC-9BF8-464B-9899-1D2D8F4E3E26}" dt="2023-02-28T20:32:35.462" v="1843" actId="1076"/>
          <ac:spMkLst>
            <pc:docMk/>
            <pc:sldMk cId="2170671010" sldId="418"/>
            <ac:spMk id="78" creationId="{0810FB7F-1BED-1C3E-103A-A12F0DE79FFD}"/>
          </ac:spMkLst>
        </pc:spChg>
        <pc:spChg chg="mod">
          <ac:chgData name="Tyler Ince-Ingram" userId="1550ea03-eb3f-454c-baaa-467fc3908c06" providerId="ADAL" clId="{53DFE9FC-9BF8-464B-9899-1D2D8F4E3E26}" dt="2023-02-28T20:32:35.462" v="1843" actId="1076"/>
          <ac:spMkLst>
            <pc:docMk/>
            <pc:sldMk cId="2170671010" sldId="418"/>
            <ac:spMk id="79" creationId="{BCC7B420-F35F-6301-1E66-C3973BF04BBB}"/>
          </ac:spMkLst>
        </pc:spChg>
        <pc:spChg chg="mod">
          <ac:chgData name="Tyler Ince-Ingram" userId="1550ea03-eb3f-454c-baaa-467fc3908c06" providerId="ADAL" clId="{53DFE9FC-9BF8-464B-9899-1D2D8F4E3E26}" dt="2023-02-28T20:32:35.462" v="1843" actId="1076"/>
          <ac:spMkLst>
            <pc:docMk/>
            <pc:sldMk cId="2170671010" sldId="418"/>
            <ac:spMk id="80" creationId="{DCA4A620-BAD0-3972-BF1B-FB955A64C82B}"/>
          </ac:spMkLst>
        </pc:spChg>
        <pc:grpChg chg="del">
          <ac:chgData name="Tyler Ince-Ingram" userId="1550ea03-eb3f-454c-baaa-467fc3908c06" providerId="ADAL" clId="{53DFE9FC-9BF8-464B-9899-1D2D8F4E3E26}" dt="2023-02-28T20:30:39.317" v="1830" actId="478"/>
          <ac:grpSpMkLst>
            <pc:docMk/>
            <pc:sldMk cId="2170671010" sldId="418"/>
            <ac:grpSpMk id="58" creationId="{3CF74951-AE71-66C7-2AB9-75FC2EEA084F}"/>
          </ac:grpSpMkLst>
        </pc:grpChg>
        <pc:grpChg chg="add mod">
          <ac:chgData name="Tyler Ince-Ingram" userId="1550ea03-eb3f-454c-baaa-467fc3908c06" providerId="ADAL" clId="{53DFE9FC-9BF8-464B-9899-1D2D8F4E3E26}" dt="2023-02-28T20:32:35.462" v="1843" actId="1076"/>
          <ac:grpSpMkLst>
            <pc:docMk/>
            <pc:sldMk cId="2170671010" sldId="418"/>
            <ac:grpSpMk id="61" creationId="{07ACCE0A-2984-7ED4-20E8-0D7BC2D46B72}"/>
          </ac:grpSpMkLst>
        </pc:grpChg>
        <pc:grpChg chg="mod">
          <ac:chgData name="Tyler Ince-Ingram" userId="1550ea03-eb3f-454c-baaa-467fc3908c06" providerId="ADAL" clId="{53DFE9FC-9BF8-464B-9899-1D2D8F4E3E26}" dt="2023-02-28T20:32:35.462" v="1843" actId="1076"/>
          <ac:grpSpMkLst>
            <pc:docMk/>
            <pc:sldMk cId="2170671010" sldId="418"/>
            <ac:grpSpMk id="65" creationId="{4A834A0C-C7DC-AF1F-460B-449256AA2E9B}"/>
          </ac:grpSpMkLst>
        </pc:grpChg>
        <pc:grpChg chg="mod">
          <ac:chgData name="Tyler Ince-Ingram" userId="1550ea03-eb3f-454c-baaa-467fc3908c06" providerId="ADAL" clId="{53DFE9FC-9BF8-464B-9899-1D2D8F4E3E26}" dt="2023-02-28T20:32:35.462" v="1843" actId="1076"/>
          <ac:grpSpMkLst>
            <pc:docMk/>
            <pc:sldMk cId="2170671010" sldId="418"/>
            <ac:grpSpMk id="74" creationId="{EF48D697-816B-020D-D11C-24DA415AAB13}"/>
          </ac:grpSpMkLst>
        </pc:grpChg>
        <pc:grpChg chg="mod">
          <ac:chgData name="Tyler Ince-Ingram" userId="1550ea03-eb3f-454c-baaa-467fc3908c06" providerId="ADAL" clId="{53DFE9FC-9BF8-464B-9899-1D2D8F4E3E26}" dt="2023-02-28T20:32:35.462" v="1843" actId="1076"/>
          <ac:grpSpMkLst>
            <pc:docMk/>
            <pc:sldMk cId="2170671010" sldId="418"/>
            <ac:grpSpMk id="76" creationId="{A9386D55-19C0-03B1-A259-50A910671121}"/>
          </ac:grpSpMkLst>
        </pc:grpChg>
        <pc:graphicFrameChg chg="del">
          <ac:chgData name="Tyler Ince-Ingram" userId="1550ea03-eb3f-454c-baaa-467fc3908c06" providerId="ADAL" clId="{53DFE9FC-9BF8-464B-9899-1D2D8F4E3E26}" dt="2023-02-28T20:30:39.317" v="1830" actId="478"/>
          <ac:graphicFrameMkLst>
            <pc:docMk/>
            <pc:sldMk cId="2170671010" sldId="418"/>
            <ac:graphicFrameMk id="3" creationId="{81EEA0C0-98F8-3F63-F8CD-8F0169136D2E}"/>
          </ac:graphicFrameMkLst>
        </pc:graphicFrameChg>
        <pc:graphicFrameChg chg="add mod">
          <ac:chgData name="Tyler Ince-Ingram" userId="1550ea03-eb3f-454c-baaa-467fc3908c06" providerId="ADAL" clId="{53DFE9FC-9BF8-464B-9899-1D2D8F4E3E26}" dt="2023-02-28T20:30:59.615" v="1836" actId="1076"/>
          <ac:graphicFrameMkLst>
            <pc:docMk/>
            <pc:sldMk cId="2170671010" sldId="418"/>
            <ac:graphicFrameMk id="8" creationId="{D0E56442-54C2-CA0B-B389-7457B4A01509}"/>
          </ac:graphicFrameMkLst>
        </pc:graphicFrameChg>
        <pc:picChg chg="add mod">
          <ac:chgData name="Tyler Ince-Ingram" userId="1550ea03-eb3f-454c-baaa-467fc3908c06" providerId="ADAL" clId="{53DFE9FC-9BF8-464B-9899-1D2D8F4E3E26}" dt="2023-02-28T20:32:03.582" v="1840" actId="167"/>
          <ac:picMkLst>
            <pc:docMk/>
            <pc:sldMk cId="2170671010" sldId="418"/>
            <ac:picMk id="10" creationId="{803C6C4B-9F09-784F-EC9A-17B74F566C46}"/>
          </ac:picMkLst>
        </pc:picChg>
        <pc:picChg chg="add del mod">
          <ac:chgData name="Tyler Ince-Ingram" userId="1550ea03-eb3f-454c-baaa-467fc3908c06" providerId="ADAL" clId="{53DFE9FC-9BF8-464B-9899-1D2D8F4E3E26}" dt="2023-02-28T20:48:49.083" v="1846"/>
          <ac:picMkLst>
            <pc:docMk/>
            <pc:sldMk cId="2170671010" sldId="418"/>
            <ac:picMk id="11" creationId="{26F5DD9C-573C-9F92-8A37-69BB24E3C635}"/>
          </ac:picMkLst>
        </pc:picChg>
        <pc:picChg chg="mod">
          <ac:chgData name="Tyler Ince-Ingram" userId="1550ea03-eb3f-454c-baaa-467fc3908c06" providerId="ADAL" clId="{53DFE9FC-9BF8-464B-9899-1D2D8F4E3E26}" dt="2023-02-28T20:32:35.462" v="1843" actId="1076"/>
          <ac:picMkLst>
            <pc:docMk/>
            <pc:sldMk cId="2170671010" sldId="418"/>
            <ac:picMk id="62" creationId="{9A1F9692-D5BA-E1C8-F916-0CC415FBE87D}"/>
          </ac:picMkLst>
        </pc:picChg>
        <pc:picChg chg="mod">
          <ac:chgData name="Tyler Ince-Ingram" userId="1550ea03-eb3f-454c-baaa-467fc3908c06" providerId="ADAL" clId="{53DFE9FC-9BF8-464B-9899-1D2D8F4E3E26}" dt="2023-02-28T20:32:35.462" v="1843" actId="1076"/>
          <ac:picMkLst>
            <pc:docMk/>
            <pc:sldMk cId="2170671010" sldId="418"/>
            <ac:picMk id="64" creationId="{4956C3AA-E5ED-0A8C-DED5-CBB8462DA15B}"/>
          </ac:picMkLst>
        </pc:picChg>
        <pc:inkChg chg="mod">
          <ac:chgData name="Tyler Ince-Ingram" userId="1550ea03-eb3f-454c-baaa-467fc3908c06" providerId="ADAL" clId="{53DFE9FC-9BF8-464B-9899-1D2D8F4E3E26}" dt="2023-02-28T20:32:35.462" v="1843" actId="1076"/>
          <ac:inkMkLst>
            <pc:docMk/>
            <pc:sldMk cId="2170671010" sldId="418"/>
            <ac:inkMk id="68" creationId="{B59DC422-4686-96C7-C17C-10E6141C3056}"/>
          </ac:inkMkLst>
        </pc:inkChg>
        <pc:inkChg chg="mod">
          <ac:chgData name="Tyler Ince-Ingram" userId="1550ea03-eb3f-454c-baaa-467fc3908c06" providerId="ADAL" clId="{53DFE9FC-9BF8-464B-9899-1D2D8F4E3E26}" dt="2023-02-28T20:32:35.462" v="1843" actId="1076"/>
          <ac:inkMkLst>
            <pc:docMk/>
            <pc:sldMk cId="2170671010" sldId="418"/>
            <ac:inkMk id="69" creationId="{1C634ABB-2645-F1DB-08D1-7333FDCC0A7E}"/>
          </ac:inkMkLst>
        </pc:inkChg>
        <pc:inkChg chg="mod">
          <ac:chgData name="Tyler Ince-Ingram" userId="1550ea03-eb3f-454c-baaa-467fc3908c06" providerId="ADAL" clId="{53DFE9FC-9BF8-464B-9899-1D2D8F4E3E26}" dt="2023-02-28T20:32:35.462" v="1843" actId="1076"/>
          <ac:inkMkLst>
            <pc:docMk/>
            <pc:sldMk cId="2170671010" sldId="418"/>
            <ac:inkMk id="72" creationId="{984702C0-169A-18E7-6090-522DBFDE5A12}"/>
          </ac:inkMkLst>
        </pc:inkChg>
        <pc:inkChg chg="mod">
          <ac:chgData name="Tyler Ince-Ingram" userId="1550ea03-eb3f-454c-baaa-467fc3908c06" providerId="ADAL" clId="{53DFE9FC-9BF8-464B-9899-1D2D8F4E3E26}" dt="2023-02-28T20:32:35.462" v="1843" actId="1076"/>
          <ac:inkMkLst>
            <pc:docMk/>
            <pc:sldMk cId="2170671010" sldId="418"/>
            <ac:inkMk id="73" creationId="{AC582179-12F3-9CE5-E755-1C0CAB1EFCED}"/>
          </ac:inkMkLst>
        </pc:inkChg>
      </pc:sldChg>
    </pc:docChg>
  </pc:docChgLst>
  <pc:docChgLst>
    <pc:chgData name="Cameron Barnes" userId="d8a92c99-960a-4e6a-a6c2-c1e42f6e3095" providerId="ADAL" clId="{982A22DA-B295-42DE-AEAE-6BF528530BC1}"/>
    <pc:docChg chg="undo custSel addSld delSld modSld sldOrd modSection">
      <pc:chgData name="Cameron Barnes" userId="d8a92c99-960a-4e6a-a6c2-c1e42f6e3095" providerId="ADAL" clId="{982A22DA-B295-42DE-AEAE-6BF528530BC1}" dt="2023-02-20T22:06:44.424" v="1445" actId="1076"/>
      <pc:docMkLst>
        <pc:docMk/>
      </pc:docMkLst>
      <pc:sldChg chg="modSp mod">
        <pc:chgData name="Cameron Barnes" userId="d8a92c99-960a-4e6a-a6c2-c1e42f6e3095" providerId="ADAL" clId="{982A22DA-B295-42DE-AEAE-6BF528530BC1}" dt="2023-02-20T22:05:44.094" v="1433" actId="1076"/>
        <pc:sldMkLst>
          <pc:docMk/>
          <pc:sldMk cId="1099709761" sldId="318"/>
        </pc:sldMkLst>
        <pc:spChg chg="mod">
          <ac:chgData name="Cameron Barnes" userId="d8a92c99-960a-4e6a-a6c2-c1e42f6e3095" providerId="ADAL" clId="{982A22DA-B295-42DE-AEAE-6BF528530BC1}" dt="2023-02-20T00:38:54.501" v="45" actId="20577"/>
          <ac:spMkLst>
            <pc:docMk/>
            <pc:sldMk cId="1099709761" sldId="318"/>
            <ac:spMk id="20" creationId="{A60CEA5E-783D-EECB-C096-35BF4617CE9B}"/>
          </ac:spMkLst>
        </pc:spChg>
        <pc:spChg chg="mod">
          <ac:chgData name="Cameron Barnes" userId="d8a92c99-960a-4e6a-a6c2-c1e42f6e3095" providerId="ADAL" clId="{982A22DA-B295-42DE-AEAE-6BF528530BC1}" dt="2023-02-20T00:38:23.892" v="2" actId="20577"/>
          <ac:spMkLst>
            <pc:docMk/>
            <pc:sldMk cId="1099709761" sldId="318"/>
            <ac:spMk id="21" creationId="{4F9728C2-1981-E43A-DAB3-41AA4A6CC4FD}"/>
          </ac:spMkLst>
        </pc:spChg>
        <pc:spChg chg="mod">
          <ac:chgData name="Cameron Barnes" userId="d8a92c99-960a-4e6a-a6c2-c1e42f6e3095" providerId="ADAL" clId="{982A22DA-B295-42DE-AEAE-6BF528530BC1}" dt="2023-02-20T00:39:07.674" v="47" actId="20577"/>
          <ac:spMkLst>
            <pc:docMk/>
            <pc:sldMk cId="1099709761" sldId="318"/>
            <ac:spMk id="30" creationId="{C4EEA6AF-1185-3713-2C38-919FCC7101C8}"/>
          </ac:spMkLst>
        </pc:spChg>
        <pc:spChg chg="mod">
          <ac:chgData name="Cameron Barnes" userId="d8a92c99-960a-4e6a-a6c2-c1e42f6e3095" providerId="ADAL" clId="{982A22DA-B295-42DE-AEAE-6BF528530BC1}" dt="2023-02-20T22:05:44.094" v="1433" actId="1076"/>
          <ac:spMkLst>
            <pc:docMk/>
            <pc:sldMk cId="1099709761" sldId="318"/>
            <ac:spMk id="35" creationId="{02F26470-0705-03E0-F99A-61E1DA48FD87}"/>
          </ac:spMkLst>
        </pc:spChg>
      </pc:sldChg>
      <pc:sldChg chg="addSp delSp modSp mod">
        <pc:chgData name="Cameron Barnes" userId="d8a92c99-960a-4e6a-a6c2-c1e42f6e3095" providerId="ADAL" clId="{982A22DA-B295-42DE-AEAE-6BF528530BC1}" dt="2023-02-20T20:05:20.097" v="1283" actId="20577"/>
        <pc:sldMkLst>
          <pc:docMk/>
          <pc:sldMk cId="4285963740" sldId="320"/>
        </pc:sldMkLst>
        <pc:spChg chg="mod topLvl">
          <ac:chgData name="Cameron Barnes" userId="d8a92c99-960a-4e6a-a6c2-c1e42f6e3095" providerId="ADAL" clId="{982A22DA-B295-42DE-AEAE-6BF528530BC1}" dt="2023-02-20T19:10:56.259" v="890" actId="1076"/>
          <ac:spMkLst>
            <pc:docMk/>
            <pc:sldMk cId="4285963740" sldId="320"/>
            <ac:spMk id="3" creationId="{76AA9560-049B-E96A-5D01-B26772DA1BC8}"/>
          </ac:spMkLst>
        </pc:spChg>
        <pc:spChg chg="mod">
          <ac:chgData name="Cameron Barnes" userId="d8a92c99-960a-4e6a-a6c2-c1e42f6e3095" providerId="ADAL" clId="{982A22DA-B295-42DE-AEAE-6BF528530BC1}" dt="2023-02-20T19:10:59.979" v="891" actId="165"/>
          <ac:spMkLst>
            <pc:docMk/>
            <pc:sldMk cId="4285963740" sldId="320"/>
            <ac:spMk id="12" creationId="{2348D164-2E7A-9C50-1DFC-8962AC512592}"/>
          </ac:spMkLst>
        </pc:spChg>
        <pc:spChg chg="mod">
          <ac:chgData name="Cameron Barnes" userId="d8a92c99-960a-4e6a-a6c2-c1e42f6e3095" providerId="ADAL" clId="{982A22DA-B295-42DE-AEAE-6BF528530BC1}" dt="2023-02-20T19:10:59.979" v="891" actId="165"/>
          <ac:spMkLst>
            <pc:docMk/>
            <pc:sldMk cId="4285963740" sldId="320"/>
            <ac:spMk id="13" creationId="{D22F711F-DEB3-6775-B531-8DC7AA7283A6}"/>
          </ac:spMkLst>
        </pc:spChg>
        <pc:spChg chg="mod">
          <ac:chgData name="Cameron Barnes" userId="d8a92c99-960a-4e6a-a6c2-c1e42f6e3095" providerId="ADAL" clId="{982A22DA-B295-42DE-AEAE-6BF528530BC1}" dt="2023-02-20T19:10:59.979" v="891" actId="165"/>
          <ac:spMkLst>
            <pc:docMk/>
            <pc:sldMk cId="4285963740" sldId="320"/>
            <ac:spMk id="18" creationId="{BF9D60C9-302C-BA0C-8F90-679E54CB99E4}"/>
          </ac:spMkLst>
        </pc:spChg>
        <pc:spChg chg="mod">
          <ac:chgData name="Cameron Barnes" userId="d8a92c99-960a-4e6a-a6c2-c1e42f6e3095" providerId="ADAL" clId="{982A22DA-B295-42DE-AEAE-6BF528530BC1}" dt="2023-02-20T19:10:59.979" v="891" actId="165"/>
          <ac:spMkLst>
            <pc:docMk/>
            <pc:sldMk cId="4285963740" sldId="320"/>
            <ac:spMk id="19" creationId="{0B54A8D7-6D6C-0B15-2A62-371DEA635BF7}"/>
          </ac:spMkLst>
        </pc:spChg>
        <pc:spChg chg="mod">
          <ac:chgData name="Cameron Barnes" userId="d8a92c99-960a-4e6a-a6c2-c1e42f6e3095" providerId="ADAL" clId="{982A22DA-B295-42DE-AEAE-6BF528530BC1}" dt="2023-02-20T19:10:59.979" v="891" actId="165"/>
          <ac:spMkLst>
            <pc:docMk/>
            <pc:sldMk cId="4285963740" sldId="320"/>
            <ac:spMk id="23" creationId="{0B6BF154-4C12-BD54-C5F7-3FCE58F0595A}"/>
          </ac:spMkLst>
        </pc:spChg>
        <pc:spChg chg="mod">
          <ac:chgData name="Cameron Barnes" userId="d8a92c99-960a-4e6a-a6c2-c1e42f6e3095" providerId="ADAL" clId="{982A22DA-B295-42DE-AEAE-6BF528530BC1}" dt="2023-02-20T19:10:59.979" v="891" actId="165"/>
          <ac:spMkLst>
            <pc:docMk/>
            <pc:sldMk cId="4285963740" sldId="320"/>
            <ac:spMk id="24" creationId="{113CC1BA-1D2C-D6EF-5B17-1F34A714C19F}"/>
          </ac:spMkLst>
        </pc:spChg>
        <pc:spChg chg="mod">
          <ac:chgData name="Cameron Barnes" userId="d8a92c99-960a-4e6a-a6c2-c1e42f6e3095" providerId="ADAL" clId="{982A22DA-B295-42DE-AEAE-6BF528530BC1}" dt="2023-02-20T19:10:59.979" v="891" actId="165"/>
          <ac:spMkLst>
            <pc:docMk/>
            <pc:sldMk cId="4285963740" sldId="320"/>
            <ac:spMk id="25" creationId="{3C9DE9A1-EC9F-4704-DE59-F446C2280F0B}"/>
          </ac:spMkLst>
        </pc:spChg>
        <pc:spChg chg="mod">
          <ac:chgData name="Cameron Barnes" userId="d8a92c99-960a-4e6a-a6c2-c1e42f6e3095" providerId="ADAL" clId="{982A22DA-B295-42DE-AEAE-6BF528530BC1}" dt="2023-02-20T19:10:59.979" v="891" actId="165"/>
          <ac:spMkLst>
            <pc:docMk/>
            <pc:sldMk cId="4285963740" sldId="320"/>
            <ac:spMk id="26" creationId="{F20756A9-3D75-ADBD-096D-2E9191F54884}"/>
          </ac:spMkLst>
        </pc:spChg>
        <pc:spChg chg="mod">
          <ac:chgData name="Cameron Barnes" userId="d8a92c99-960a-4e6a-a6c2-c1e42f6e3095" providerId="ADAL" clId="{982A22DA-B295-42DE-AEAE-6BF528530BC1}" dt="2023-02-20T19:10:59.979" v="891" actId="165"/>
          <ac:spMkLst>
            <pc:docMk/>
            <pc:sldMk cId="4285963740" sldId="320"/>
            <ac:spMk id="27" creationId="{D96C0F66-AC89-1D8C-E01A-F251F117AED2}"/>
          </ac:spMkLst>
        </pc:spChg>
        <pc:spChg chg="mod">
          <ac:chgData name="Cameron Barnes" userId="d8a92c99-960a-4e6a-a6c2-c1e42f6e3095" providerId="ADAL" clId="{982A22DA-B295-42DE-AEAE-6BF528530BC1}" dt="2023-02-20T19:10:59.979" v="891" actId="165"/>
          <ac:spMkLst>
            <pc:docMk/>
            <pc:sldMk cId="4285963740" sldId="320"/>
            <ac:spMk id="28" creationId="{98939F5F-A5FE-57BB-F59D-33507F1A02DB}"/>
          </ac:spMkLst>
        </pc:spChg>
        <pc:spChg chg="mod">
          <ac:chgData name="Cameron Barnes" userId="d8a92c99-960a-4e6a-a6c2-c1e42f6e3095" providerId="ADAL" clId="{982A22DA-B295-42DE-AEAE-6BF528530BC1}" dt="2023-02-20T19:10:59.979" v="891" actId="165"/>
          <ac:spMkLst>
            <pc:docMk/>
            <pc:sldMk cId="4285963740" sldId="320"/>
            <ac:spMk id="29" creationId="{6108F91D-54E5-3303-7585-FD7B83C52F33}"/>
          </ac:spMkLst>
        </pc:spChg>
        <pc:spChg chg="mod">
          <ac:chgData name="Cameron Barnes" userId="d8a92c99-960a-4e6a-a6c2-c1e42f6e3095" providerId="ADAL" clId="{982A22DA-B295-42DE-AEAE-6BF528530BC1}" dt="2023-02-20T19:10:59.979" v="891" actId="165"/>
          <ac:spMkLst>
            <pc:docMk/>
            <pc:sldMk cId="4285963740" sldId="320"/>
            <ac:spMk id="30" creationId="{2C2F38B6-9735-8BDC-8BE8-68CC1DFCFB2F}"/>
          </ac:spMkLst>
        </pc:spChg>
        <pc:spChg chg="mod">
          <ac:chgData name="Cameron Barnes" userId="d8a92c99-960a-4e6a-a6c2-c1e42f6e3095" providerId="ADAL" clId="{982A22DA-B295-42DE-AEAE-6BF528530BC1}" dt="2023-02-20T19:10:59.979" v="891" actId="165"/>
          <ac:spMkLst>
            <pc:docMk/>
            <pc:sldMk cId="4285963740" sldId="320"/>
            <ac:spMk id="31" creationId="{1717820B-954A-2008-E2C5-93EBCB0D5A08}"/>
          </ac:spMkLst>
        </pc:spChg>
        <pc:spChg chg="mod">
          <ac:chgData name="Cameron Barnes" userId="d8a92c99-960a-4e6a-a6c2-c1e42f6e3095" providerId="ADAL" clId="{982A22DA-B295-42DE-AEAE-6BF528530BC1}" dt="2023-02-20T19:10:59.979" v="891" actId="165"/>
          <ac:spMkLst>
            <pc:docMk/>
            <pc:sldMk cId="4285963740" sldId="320"/>
            <ac:spMk id="32" creationId="{78B48CFD-266B-68B9-01BE-B8E81FEB0228}"/>
          </ac:spMkLst>
        </pc:spChg>
        <pc:spChg chg="mod">
          <ac:chgData name="Cameron Barnes" userId="d8a92c99-960a-4e6a-a6c2-c1e42f6e3095" providerId="ADAL" clId="{982A22DA-B295-42DE-AEAE-6BF528530BC1}" dt="2023-02-20T19:10:59.979" v="891" actId="165"/>
          <ac:spMkLst>
            <pc:docMk/>
            <pc:sldMk cId="4285963740" sldId="320"/>
            <ac:spMk id="33" creationId="{D71052BB-5321-4F07-CB12-2BD9A635F3E1}"/>
          </ac:spMkLst>
        </pc:spChg>
        <pc:spChg chg="mod">
          <ac:chgData name="Cameron Barnes" userId="d8a92c99-960a-4e6a-a6c2-c1e42f6e3095" providerId="ADAL" clId="{982A22DA-B295-42DE-AEAE-6BF528530BC1}" dt="2023-02-20T19:10:59.979" v="891" actId="165"/>
          <ac:spMkLst>
            <pc:docMk/>
            <pc:sldMk cId="4285963740" sldId="320"/>
            <ac:spMk id="34" creationId="{65D3E47E-265B-2927-1A09-6CE1EA581F21}"/>
          </ac:spMkLst>
        </pc:spChg>
        <pc:spChg chg="mod">
          <ac:chgData name="Cameron Barnes" userId="d8a92c99-960a-4e6a-a6c2-c1e42f6e3095" providerId="ADAL" clId="{982A22DA-B295-42DE-AEAE-6BF528530BC1}" dt="2023-02-20T19:10:59.979" v="891" actId="165"/>
          <ac:spMkLst>
            <pc:docMk/>
            <pc:sldMk cId="4285963740" sldId="320"/>
            <ac:spMk id="35" creationId="{0E1C1280-1758-F58D-3832-354D48E9B6BB}"/>
          </ac:spMkLst>
        </pc:spChg>
        <pc:spChg chg="mod">
          <ac:chgData name="Cameron Barnes" userId="d8a92c99-960a-4e6a-a6c2-c1e42f6e3095" providerId="ADAL" clId="{982A22DA-B295-42DE-AEAE-6BF528530BC1}" dt="2023-02-20T19:10:59.979" v="891" actId="165"/>
          <ac:spMkLst>
            <pc:docMk/>
            <pc:sldMk cId="4285963740" sldId="320"/>
            <ac:spMk id="36" creationId="{48254631-56A5-0441-E1D4-3D9F5A175AC6}"/>
          </ac:spMkLst>
        </pc:spChg>
        <pc:spChg chg="mod">
          <ac:chgData name="Cameron Barnes" userId="d8a92c99-960a-4e6a-a6c2-c1e42f6e3095" providerId="ADAL" clId="{982A22DA-B295-42DE-AEAE-6BF528530BC1}" dt="2023-02-20T19:10:59.979" v="891" actId="165"/>
          <ac:spMkLst>
            <pc:docMk/>
            <pc:sldMk cId="4285963740" sldId="320"/>
            <ac:spMk id="37" creationId="{89943CE2-D0F4-E11E-300B-DCC5F44D7846}"/>
          </ac:spMkLst>
        </pc:spChg>
        <pc:spChg chg="mod">
          <ac:chgData name="Cameron Barnes" userId="d8a92c99-960a-4e6a-a6c2-c1e42f6e3095" providerId="ADAL" clId="{982A22DA-B295-42DE-AEAE-6BF528530BC1}" dt="2023-02-20T19:10:59.979" v="891" actId="165"/>
          <ac:spMkLst>
            <pc:docMk/>
            <pc:sldMk cId="4285963740" sldId="320"/>
            <ac:spMk id="38" creationId="{E71AD8F0-F323-C088-C398-CB365A5FEBE0}"/>
          </ac:spMkLst>
        </pc:spChg>
        <pc:spChg chg="mod">
          <ac:chgData name="Cameron Barnes" userId="d8a92c99-960a-4e6a-a6c2-c1e42f6e3095" providerId="ADAL" clId="{982A22DA-B295-42DE-AEAE-6BF528530BC1}" dt="2023-02-20T19:10:59.979" v="891" actId="165"/>
          <ac:spMkLst>
            <pc:docMk/>
            <pc:sldMk cId="4285963740" sldId="320"/>
            <ac:spMk id="39" creationId="{C37E6E22-22E5-9BEF-FEE7-FDB48F35A922}"/>
          </ac:spMkLst>
        </pc:spChg>
        <pc:spChg chg="mod">
          <ac:chgData name="Cameron Barnes" userId="d8a92c99-960a-4e6a-a6c2-c1e42f6e3095" providerId="ADAL" clId="{982A22DA-B295-42DE-AEAE-6BF528530BC1}" dt="2023-02-20T19:10:59.979" v="891" actId="165"/>
          <ac:spMkLst>
            <pc:docMk/>
            <pc:sldMk cId="4285963740" sldId="320"/>
            <ac:spMk id="40" creationId="{2371893D-CB3F-EC74-377F-BA2FF3F206A5}"/>
          </ac:spMkLst>
        </pc:spChg>
        <pc:spChg chg="mod">
          <ac:chgData name="Cameron Barnes" userId="d8a92c99-960a-4e6a-a6c2-c1e42f6e3095" providerId="ADAL" clId="{982A22DA-B295-42DE-AEAE-6BF528530BC1}" dt="2023-02-20T19:10:59.979" v="891" actId="165"/>
          <ac:spMkLst>
            <pc:docMk/>
            <pc:sldMk cId="4285963740" sldId="320"/>
            <ac:spMk id="41" creationId="{EAEF2D05-73B3-394F-4A02-C7F7AA7F794F}"/>
          </ac:spMkLst>
        </pc:spChg>
        <pc:spChg chg="mod">
          <ac:chgData name="Cameron Barnes" userId="d8a92c99-960a-4e6a-a6c2-c1e42f6e3095" providerId="ADAL" clId="{982A22DA-B295-42DE-AEAE-6BF528530BC1}" dt="2023-02-20T19:10:59.979" v="891" actId="165"/>
          <ac:spMkLst>
            <pc:docMk/>
            <pc:sldMk cId="4285963740" sldId="320"/>
            <ac:spMk id="42" creationId="{AEB8BA5B-0A18-DDA4-CA82-4060B8B705F4}"/>
          </ac:spMkLst>
        </pc:spChg>
        <pc:spChg chg="mod">
          <ac:chgData name="Cameron Barnes" userId="d8a92c99-960a-4e6a-a6c2-c1e42f6e3095" providerId="ADAL" clId="{982A22DA-B295-42DE-AEAE-6BF528530BC1}" dt="2023-02-20T19:10:59.979" v="891" actId="165"/>
          <ac:spMkLst>
            <pc:docMk/>
            <pc:sldMk cId="4285963740" sldId="320"/>
            <ac:spMk id="43" creationId="{5D2FFBDA-0386-8F09-0521-06D6198A0592}"/>
          </ac:spMkLst>
        </pc:spChg>
        <pc:spChg chg="mod">
          <ac:chgData name="Cameron Barnes" userId="d8a92c99-960a-4e6a-a6c2-c1e42f6e3095" providerId="ADAL" clId="{982A22DA-B295-42DE-AEAE-6BF528530BC1}" dt="2023-02-20T19:10:59.979" v="891" actId="165"/>
          <ac:spMkLst>
            <pc:docMk/>
            <pc:sldMk cId="4285963740" sldId="320"/>
            <ac:spMk id="44" creationId="{904BD274-958C-A27A-D3AC-1672C65CAFE1}"/>
          </ac:spMkLst>
        </pc:spChg>
        <pc:spChg chg="mod topLvl">
          <ac:chgData name="Cameron Barnes" userId="d8a92c99-960a-4e6a-a6c2-c1e42f6e3095" providerId="ADAL" clId="{982A22DA-B295-42DE-AEAE-6BF528530BC1}" dt="2023-02-20T19:10:59.979" v="891" actId="165"/>
          <ac:spMkLst>
            <pc:docMk/>
            <pc:sldMk cId="4285963740" sldId="320"/>
            <ac:spMk id="45" creationId="{9EACF7E0-32CB-0841-62F5-51044B623655}"/>
          </ac:spMkLst>
        </pc:spChg>
        <pc:spChg chg="mod topLvl">
          <ac:chgData name="Cameron Barnes" userId="d8a92c99-960a-4e6a-a6c2-c1e42f6e3095" providerId="ADAL" clId="{982A22DA-B295-42DE-AEAE-6BF528530BC1}" dt="2023-02-20T19:10:56.259" v="890" actId="1076"/>
          <ac:spMkLst>
            <pc:docMk/>
            <pc:sldMk cId="4285963740" sldId="320"/>
            <ac:spMk id="46" creationId="{6A5B89E3-43CB-635F-BE10-17FA71600742}"/>
          </ac:spMkLst>
        </pc:spChg>
        <pc:spChg chg="mod">
          <ac:chgData name="Cameron Barnes" userId="d8a92c99-960a-4e6a-a6c2-c1e42f6e3095" providerId="ADAL" clId="{982A22DA-B295-42DE-AEAE-6BF528530BC1}" dt="2023-02-20T20:05:20.097" v="1283" actId="20577"/>
          <ac:spMkLst>
            <pc:docMk/>
            <pc:sldMk cId="4285963740" sldId="320"/>
            <ac:spMk id="48" creationId="{2509C7D6-996A-CB0E-B036-F8AB54181D1B}"/>
          </ac:spMkLst>
        </pc:spChg>
        <pc:spChg chg="add mod topLvl">
          <ac:chgData name="Cameron Barnes" userId="d8a92c99-960a-4e6a-a6c2-c1e42f6e3095" providerId="ADAL" clId="{982A22DA-B295-42DE-AEAE-6BF528530BC1}" dt="2023-02-20T19:10:59.979" v="891" actId="165"/>
          <ac:spMkLst>
            <pc:docMk/>
            <pc:sldMk cId="4285963740" sldId="320"/>
            <ac:spMk id="50" creationId="{29464CE9-91F7-0F22-730C-46F5D8C10A8B}"/>
          </ac:spMkLst>
        </pc:spChg>
        <pc:spChg chg="add mod topLvl">
          <ac:chgData name="Cameron Barnes" userId="d8a92c99-960a-4e6a-a6c2-c1e42f6e3095" providerId="ADAL" clId="{982A22DA-B295-42DE-AEAE-6BF528530BC1}" dt="2023-02-20T19:10:59.979" v="891" actId="165"/>
          <ac:spMkLst>
            <pc:docMk/>
            <pc:sldMk cId="4285963740" sldId="320"/>
            <ac:spMk id="51" creationId="{B215DD5D-6250-FB2E-8182-558042234B04}"/>
          </ac:spMkLst>
        </pc:spChg>
        <pc:spChg chg="del mod topLvl">
          <ac:chgData name="Cameron Barnes" userId="d8a92c99-960a-4e6a-a6c2-c1e42f6e3095" providerId="ADAL" clId="{982A22DA-B295-42DE-AEAE-6BF528530BC1}" dt="2023-02-20T18:58:28.879" v="740" actId="478"/>
          <ac:spMkLst>
            <pc:docMk/>
            <pc:sldMk cId="4285963740" sldId="320"/>
            <ac:spMk id="55" creationId="{9A3E5C7C-88FA-0EDA-B72C-697C1C287BEE}"/>
          </ac:spMkLst>
        </pc:spChg>
        <pc:spChg chg="add del mod">
          <ac:chgData name="Cameron Barnes" userId="d8a92c99-960a-4e6a-a6c2-c1e42f6e3095" providerId="ADAL" clId="{982A22DA-B295-42DE-AEAE-6BF528530BC1}" dt="2023-02-20T00:44:16.726" v="79" actId="478"/>
          <ac:spMkLst>
            <pc:docMk/>
            <pc:sldMk cId="4285963740" sldId="320"/>
            <ac:spMk id="59" creationId="{1731A5A0-B60D-47AF-49E7-23E9248492F1}"/>
          </ac:spMkLst>
        </pc:spChg>
        <pc:spChg chg="mod">
          <ac:chgData name="Cameron Barnes" userId="d8a92c99-960a-4e6a-a6c2-c1e42f6e3095" providerId="ADAL" clId="{982A22DA-B295-42DE-AEAE-6BF528530BC1}" dt="2023-02-20T19:10:59.979" v="891" actId="165"/>
          <ac:spMkLst>
            <pc:docMk/>
            <pc:sldMk cId="4285963740" sldId="320"/>
            <ac:spMk id="17412" creationId="{7AAF4923-AC92-6C66-DEF9-7E1D05429418}"/>
          </ac:spMkLst>
        </pc:spChg>
        <pc:spChg chg="mod">
          <ac:chgData name="Cameron Barnes" userId="d8a92c99-960a-4e6a-a6c2-c1e42f6e3095" providerId="ADAL" clId="{982A22DA-B295-42DE-AEAE-6BF528530BC1}" dt="2023-02-20T19:10:59.979" v="891" actId="165"/>
          <ac:spMkLst>
            <pc:docMk/>
            <pc:sldMk cId="4285963740" sldId="320"/>
            <ac:spMk id="17420" creationId="{DF26878B-E0E5-FB3D-51A7-EDCC90D45842}"/>
          </ac:spMkLst>
        </pc:spChg>
        <pc:spChg chg="mod">
          <ac:chgData name="Cameron Barnes" userId="d8a92c99-960a-4e6a-a6c2-c1e42f6e3095" providerId="ADAL" clId="{982A22DA-B295-42DE-AEAE-6BF528530BC1}" dt="2023-02-20T19:10:59.979" v="891" actId="165"/>
          <ac:spMkLst>
            <pc:docMk/>
            <pc:sldMk cId="4285963740" sldId="320"/>
            <ac:spMk id="17422" creationId="{A698968A-2AA0-B02C-1040-998723D62C1A}"/>
          </ac:spMkLst>
        </pc:spChg>
        <pc:spChg chg="mod">
          <ac:chgData name="Cameron Barnes" userId="d8a92c99-960a-4e6a-a6c2-c1e42f6e3095" providerId="ADAL" clId="{982A22DA-B295-42DE-AEAE-6BF528530BC1}" dt="2023-02-20T19:10:59.979" v="891" actId="165"/>
          <ac:spMkLst>
            <pc:docMk/>
            <pc:sldMk cId="4285963740" sldId="320"/>
            <ac:spMk id="17423" creationId="{166F8A82-F3E7-1A85-2841-142D431D26EB}"/>
          </ac:spMkLst>
        </pc:spChg>
        <pc:spChg chg="mod">
          <ac:chgData name="Cameron Barnes" userId="d8a92c99-960a-4e6a-a6c2-c1e42f6e3095" providerId="ADAL" clId="{982A22DA-B295-42DE-AEAE-6BF528530BC1}" dt="2023-02-20T19:10:59.979" v="891" actId="165"/>
          <ac:spMkLst>
            <pc:docMk/>
            <pc:sldMk cId="4285963740" sldId="320"/>
            <ac:spMk id="17424" creationId="{7FE85032-D3EE-EA5B-8551-6E1F7355056A}"/>
          </ac:spMkLst>
        </pc:spChg>
        <pc:spChg chg="mod">
          <ac:chgData name="Cameron Barnes" userId="d8a92c99-960a-4e6a-a6c2-c1e42f6e3095" providerId="ADAL" clId="{982A22DA-B295-42DE-AEAE-6BF528530BC1}" dt="2023-02-20T19:10:59.979" v="891" actId="165"/>
          <ac:spMkLst>
            <pc:docMk/>
            <pc:sldMk cId="4285963740" sldId="320"/>
            <ac:spMk id="17425" creationId="{A48C8DED-5CA7-148F-3A10-A1F797AE30FF}"/>
          </ac:spMkLst>
        </pc:spChg>
        <pc:spChg chg="mod">
          <ac:chgData name="Cameron Barnes" userId="d8a92c99-960a-4e6a-a6c2-c1e42f6e3095" providerId="ADAL" clId="{982A22DA-B295-42DE-AEAE-6BF528530BC1}" dt="2023-02-20T18:57:51.350" v="728" actId="165"/>
          <ac:spMkLst>
            <pc:docMk/>
            <pc:sldMk cId="4285963740" sldId="320"/>
            <ac:spMk id="17426" creationId="{37D8CAC4-F4AC-A967-3228-524FAFABC6FB}"/>
          </ac:spMkLst>
        </pc:spChg>
        <pc:spChg chg="mod">
          <ac:chgData name="Cameron Barnes" userId="d8a92c99-960a-4e6a-a6c2-c1e42f6e3095" providerId="ADAL" clId="{982A22DA-B295-42DE-AEAE-6BF528530BC1}" dt="2023-02-20T18:57:51.350" v="728" actId="165"/>
          <ac:spMkLst>
            <pc:docMk/>
            <pc:sldMk cId="4285963740" sldId="320"/>
            <ac:spMk id="17428" creationId="{8C213C03-5973-6A8E-8CFD-F867728A6925}"/>
          </ac:spMkLst>
        </pc:spChg>
        <pc:spChg chg="mod">
          <ac:chgData name="Cameron Barnes" userId="d8a92c99-960a-4e6a-a6c2-c1e42f6e3095" providerId="ADAL" clId="{982A22DA-B295-42DE-AEAE-6BF528530BC1}" dt="2023-02-20T18:57:51.350" v="728" actId="165"/>
          <ac:spMkLst>
            <pc:docMk/>
            <pc:sldMk cId="4285963740" sldId="320"/>
            <ac:spMk id="17429" creationId="{B3F4F282-3495-F92D-DC71-3F6DF5541978}"/>
          </ac:spMkLst>
        </pc:spChg>
        <pc:spChg chg="mod">
          <ac:chgData name="Cameron Barnes" userId="d8a92c99-960a-4e6a-a6c2-c1e42f6e3095" providerId="ADAL" clId="{982A22DA-B295-42DE-AEAE-6BF528530BC1}" dt="2023-02-20T18:57:51.350" v="728" actId="165"/>
          <ac:spMkLst>
            <pc:docMk/>
            <pc:sldMk cId="4285963740" sldId="320"/>
            <ac:spMk id="17430" creationId="{E7D05FC8-19FD-06FA-33A5-40C16E50B10B}"/>
          </ac:spMkLst>
        </pc:spChg>
        <pc:spChg chg="mod">
          <ac:chgData name="Cameron Barnes" userId="d8a92c99-960a-4e6a-a6c2-c1e42f6e3095" providerId="ADAL" clId="{982A22DA-B295-42DE-AEAE-6BF528530BC1}" dt="2023-02-20T18:57:51.350" v="728" actId="165"/>
          <ac:spMkLst>
            <pc:docMk/>
            <pc:sldMk cId="4285963740" sldId="320"/>
            <ac:spMk id="17431" creationId="{0C8E4F32-138A-B5F8-2F29-F1FB93E5C002}"/>
          </ac:spMkLst>
        </pc:spChg>
        <pc:spChg chg="mod">
          <ac:chgData name="Cameron Barnes" userId="d8a92c99-960a-4e6a-a6c2-c1e42f6e3095" providerId="ADAL" clId="{982A22DA-B295-42DE-AEAE-6BF528530BC1}" dt="2023-02-20T19:55:19.455" v="1232" actId="1076"/>
          <ac:spMkLst>
            <pc:docMk/>
            <pc:sldMk cId="4285963740" sldId="320"/>
            <ac:spMk id="17434" creationId="{5680EC2D-B3D1-70F6-B7AA-EBBC729B8743}"/>
          </ac:spMkLst>
        </pc:spChg>
        <pc:spChg chg="add mod ord topLvl">
          <ac:chgData name="Cameron Barnes" userId="d8a92c99-960a-4e6a-a6c2-c1e42f6e3095" providerId="ADAL" clId="{982A22DA-B295-42DE-AEAE-6BF528530BC1}" dt="2023-02-20T19:11:20.737" v="894" actId="1076"/>
          <ac:spMkLst>
            <pc:docMk/>
            <pc:sldMk cId="4285963740" sldId="320"/>
            <ac:spMk id="17500" creationId="{DF1EAA7B-D91A-3D52-F6BF-0562B11CC9CA}"/>
          </ac:spMkLst>
        </pc:spChg>
        <pc:spChg chg="add mod ord">
          <ac:chgData name="Cameron Barnes" userId="d8a92c99-960a-4e6a-a6c2-c1e42f6e3095" providerId="ADAL" clId="{982A22DA-B295-42DE-AEAE-6BF528530BC1}" dt="2023-02-20T19:13:31.083" v="922" actId="208"/>
          <ac:spMkLst>
            <pc:docMk/>
            <pc:sldMk cId="4285963740" sldId="320"/>
            <ac:spMk id="17524" creationId="{4DE45A4B-3FBA-3493-D514-D38F5F88EB28}"/>
          </ac:spMkLst>
        </pc:spChg>
        <pc:spChg chg="add del mod">
          <ac:chgData name="Cameron Barnes" userId="d8a92c99-960a-4e6a-a6c2-c1e42f6e3095" providerId="ADAL" clId="{982A22DA-B295-42DE-AEAE-6BF528530BC1}" dt="2023-02-20T19:10:32.842" v="882" actId="478"/>
          <ac:spMkLst>
            <pc:docMk/>
            <pc:sldMk cId="4285963740" sldId="320"/>
            <ac:spMk id="17525" creationId="{B5384F12-1063-BB90-CDB8-075DBE372322}"/>
          </ac:spMkLst>
        </pc:spChg>
        <pc:spChg chg="add del mod">
          <ac:chgData name="Cameron Barnes" userId="d8a92c99-960a-4e6a-a6c2-c1e42f6e3095" providerId="ADAL" clId="{982A22DA-B295-42DE-AEAE-6BF528530BC1}" dt="2023-02-20T19:10:34.023" v="883" actId="478"/>
          <ac:spMkLst>
            <pc:docMk/>
            <pc:sldMk cId="4285963740" sldId="320"/>
            <ac:spMk id="17526" creationId="{2FC6BE80-52EE-F0E5-347A-E734B3F28A60}"/>
          </ac:spMkLst>
        </pc:spChg>
        <pc:spChg chg="add del mod">
          <ac:chgData name="Cameron Barnes" userId="d8a92c99-960a-4e6a-a6c2-c1e42f6e3095" providerId="ADAL" clId="{982A22DA-B295-42DE-AEAE-6BF528530BC1}" dt="2023-02-20T19:10:35.175" v="884" actId="478"/>
          <ac:spMkLst>
            <pc:docMk/>
            <pc:sldMk cId="4285963740" sldId="320"/>
            <ac:spMk id="17527" creationId="{9AF55DD5-428F-D177-6BA1-0CD3CAFDDC8C}"/>
          </ac:spMkLst>
        </pc:spChg>
        <pc:spChg chg="add del mod">
          <ac:chgData name="Cameron Barnes" userId="d8a92c99-960a-4e6a-a6c2-c1e42f6e3095" providerId="ADAL" clId="{982A22DA-B295-42DE-AEAE-6BF528530BC1}" dt="2023-02-20T19:10:36.479" v="885" actId="478"/>
          <ac:spMkLst>
            <pc:docMk/>
            <pc:sldMk cId="4285963740" sldId="320"/>
            <ac:spMk id="17528" creationId="{2CDC4B24-6BCA-6149-D80A-A50874B22673}"/>
          </ac:spMkLst>
        </pc:spChg>
        <pc:spChg chg="add mod">
          <ac:chgData name="Cameron Barnes" userId="d8a92c99-960a-4e6a-a6c2-c1e42f6e3095" providerId="ADAL" clId="{982A22DA-B295-42DE-AEAE-6BF528530BC1}" dt="2023-02-20T19:13:33.190" v="923" actId="208"/>
          <ac:spMkLst>
            <pc:docMk/>
            <pc:sldMk cId="4285963740" sldId="320"/>
            <ac:spMk id="17529" creationId="{CFC9F104-9F88-01EC-80A3-0A61680C1949}"/>
          </ac:spMkLst>
        </pc:spChg>
        <pc:spChg chg="add mod">
          <ac:chgData name="Cameron Barnes" userId="d8a92c99-960a-4e6a-a6c2-c1e42f6e3095" providerId="ADAL" clId="{982A22DA-B295-42DE-AEAE-6BF528530BC1}" dt="2023-02-20T19:13:35.216" v="924" actId="208"/>
          <ac:spMkLst>
            <pc:docMk/>
            <pc:sldMk cId="4285963740" sldId="320"/>
            <ac:spMk id="17530" creationId="{BEEC5019-83AE-44CE-FAD9-5A36C50C7848}"/>
          </ac:spMkLst>
        </pc:spChg>
        <pc:spChg chg="add mod">
          <ac:chgData name="Cameron Barnes" userId="d8a92c99-960a-4e6a-a6c2-c1e42f6e3095" providerId="ADAL" clId="{982A22DA-B295-42DE-AEAE-6BF528530BC1}" dt="2023-02-20T19:13:37.541" v="925" actId="208"/>
          <ac:spMkLst>
            <pc:docMk/>
            <pc:sldMk cId="4285963740" sldId="320"/>
            <ac:spMk id="17531" creationId="{12FBBB73-B87B-C497-B4BD-13E88AE50421}"/>
          </ac:spMkLst>
        </pc:spChg>
        <pc:spChg chg="add mod">
          <ac:chgData name="Cameron Barnes" userId="d8a92c99-960a-4e6a-a6c2-c1e42f6e3095" providerId="ADAL" clId="{982A22DA-B295-42DE-AEAE-6BF528530BC1}" dt="2023-02-20T19:13:40.276" v="926" actId="208"/>
          <ac:spMkLst>
            <pc:docMk/>
            <pc:sldMk cId="4285963740" sldId="320"/>
            <ac:spMk id="17532" creationId="{254702D7-D46B-2C32-2BCA-D724472874AE}"/>
          </ac:spMkLst>
        </pc:spChg>
        <pc:spChg chg="add mod">
          <ac:chgData name="Cameron Barnes" userId="d8a92c99-960a-4e6a-a6c2-c1e42f6e3095" providerId="ADAL" clId="{982A22DA-B295-42DE-AEAE-6BF528530BC1}" dt="2023-02-20T19:14:48.037" v="952" actId="1076"/>
          <ac:spMkLst>
            <pc:docMk/>
            <pc:sldMk cId="4285963740" sldId="320"/>
            <ac:spMk id="17533" creationId="{844615E8-75F4-4388-E737-4DD9E3923944}"/>
          </ac:spMkLst>
        </pc:spChg>
        <pc:spChg chg="add mod">
          <ac:chgData name="Cameron Barnes" userId="d8a92c99-960a-4e6a-a6c2-c1e42f6e3095" providerId="ADAL" clId="{982A22DA-B295-42DE-AEAE-6BF528530BC1}" dt="2023-02-20T19:15:36.938" v="982" actId="20577"/>
          <ac:spMkLst>
            <pc:docMk/>
            <pc:sldMk cId="4285963740" sldId="320"/>
            <ac:spMk id="17534" creationId="{85A06A5D-E66F-93A8-6882-4754FD068B4B}"/>
          </ac:spMkLst>
        </pc:spChg>
        <pc:spChg chg="add mod">
          <ac:chgData name="Cameron Barnes" userId="d8a92c99-960a-4e6a-a6c2-c1e42f6e3095" providerId="ADAL" clId="{982A22DA-B295-42DE-AEAE-6BF528530BC1}" dt="2023-02-20T19:15:13.590" v="962" actId="20577"/>
          <ac:spMkLst>
            <pc:docMk/>
            <pc:sldMk cId="4285963740" sldId="320"/>
            <ac:spMk id="17535" creationId="{41ED918D-03C0-86DC-B21A-D9B3F2C286E9}"/>
          </ac:spMkLst>
        </pc:spChg>
        <pc:spChg chg="add mod">
          <ac:chgData name="Cameron Barnes" userId="d8a92c99-960a-4e6a-a6c2-c1e42f6e3095" providerId="ADAL" clId="{982A22DA-B295-42DE-AEAE-6BF528530BC1}" dt="2023-02-20T19:15:21.082" v="969" actId="20577"/>
          <ac:spMkLst>
            <pc:docMk/>
            <pc:sldMk cId="4285963740" sldId="320"/>
            <ac:spMk id="17536" creationId="{3644D4A3-CEE5-953F-35AE-F91BD2EFEFA2}"/>
          </ac:spMkLst>
        </pc:spChg>
        <pc:spChg chg="add mod">
          <ac:chgData name="Cameron Barnes" userId="d8a92c99-960a-4e6a-a6c2-c1e42f6e3095" providerId="ADAL" clId="{982A22DA-B295-42DE-AEAE-6BF528530BC1}" dt="2023-02-20T19:15:30.236" v="981" actId="20577"/>
          <ac:spMkLst>
            <pc:docMk/>
            <pc:sldMk cId="4285963740" sldId="320"/>
            <ac:spMk id="17537" creationId="{26C1D0E5-F87E-8693-A99D-DD9E7318F32D}"/>
          </ac:spMkLst>
        </pc:spChg>
        <pc:grpChg chg="del mod topLvl">
          <ac:chgData name="Cameron Barnes" userId="d8a92c99-960a-4e6a-a6c2-c1e42f6e3095" providerId="ADAL" clId="{982A22DA-B295-42DE-AEAE-6BF528530BC1}" dt="2023-02-20T19:10:59.979" v="891" actId="165"/>
          <ac:grpSpMkLst>
            <pc:docMk/>
            <pc:sldMk cId="4285963740" sldId="320"/>
            <ac:grpSpMk id="2" creationId="{12C1B30F-B440-D138-2C94-10ADFDBDC5F8}"/>
          </ac:grpSpMkLst>
        </pc:grpChg>
        <pc:grpChg chg="mod topLvl">
          <ac:chgData name="Cameron Barnes" userId="d8a92c99-960a-4e6a-a6c2-c1e42f6e3095" providerId="ADAL" clId="{982A22DA-B295-42DE-AEAE-6BF528530BC1}" dt="2023-02-20T19:10:59.979" v="891" actId="165"/>
          <ac:grpSpMkLst>
            <pc:docMk/>
            <pc:sldMk cId="4285963740" sldId="320"/>
            <ac:grpSpMk id="6" creationId="{DD880E0F-2811-6582-344D-3BF46294C3CA}"/>
          </ac:grpSpMkLst>
        </pc:grpChg>
        <pc:grpChg chg="mod topLvl">
          <ac:chgData name="Cameron Barnes" userId="d8a92c99-960a-4e6a-a6c2-c1e42f6e3095" providerId="ADAL" clId="{982A22DA-B295-42DE-AEAE-6BF528530BC1}" dt="2023-02-20T19:10:59.979" v="891" actId="165"/>
          <ac:grpSpMkLst>
            <pc:docMk/>
            <pc:sldMk cId="4285963740" sldId="320"/>
            <ac:grpSpMk id="7" creationId="{3B65E34F-2384-3046-6A8E-6EC5938E9752}"/>
          </ac:grpSpMkLst>
        </pc:grpChg>
        <pc:grpChg chg="mod">
          <ac:chgData name="Cameron Barnes" userId="d8a92c99-960a-4e6a-a6c2-c1e42f6e3095" providerId="ADAL" clId="{982A22DA-B295-42DE-AEAE-6BF528530BC1}" dt="2023-02-20T19:10:59.979" v="891" actId="165"/>
          <ac:grpSpMkLst>
            <pc:docMk/>
            <pc:sldMk cId="4285963740" sldId="320"/>
            <ac:grpSpMk id="8" creationId="{3794FDAC-D290-7259-4E3A-37CDA6CF7385}"/>
          </ac:grpSpMkLst>
        </pc:grpChg>
        <pc:grpChg chg="mod">
          <ac:chgData name="Cameron Barnes" userId="d8a92c99-960a-4e6a-a6c2-c1e42f6e3095" providerId="ADAL" clId="{982A22DA-B295-42DE-AEAE-6BF528530BC1}" dt="2023-02-20T19:10:59.979" v="891" actId="165"/>
          <ac:grpSpMkLst>
            <pc:docMk/>
            <pc:sldMk cId="4285963740" sldId="320"/>
            <ac:grpSpMk id="9" creationId="{522FDA57-48AF-5F1F-79BC-82B7044781EE}"/>
          </ac:grpSpMkLst>
        </pc:grpChg>
        <pc:grpChg chg="mod">
          <ac:chgData name="Cameron Barnes" userId="d8a92c99-960a-4e6a-a6c2-c1e42f6e3095" providerId="ADAL" clId="{982A22DA-B295-42DE-AEAE-6BF528530BC1}" dt="2023-02-20T19:10:59.979" v="891" actId="165"/>
          <ac:grpSpMkLst>
            <pc:docMk/>
            <pc:sldMk cId="4285963740" sldId="320"/>
            <ac:grpSpMk id="10" creationId="{F1FC8345-B98E-66D7-778D-056DD04CC8F4}"/>
          </ac:grpSpMkLst>
        </pc:grpChg>
        <pc:grpChg chg="mod">
          <ac:chgData name="Cameron Barnes" userId="d8a92c99-960a-4e6a-a6c2-c1e42f6e3095" providerId="ADAL" clId="{982A22DA-B295-42DE-AEAE-6BF528530BC1}" dt="2023-02-20T19:10:59.979" v="891" actId="165"/>
          <ac:grpSpMkLst>
            <pc:docMk/>
            <pc:sldMk cId="4285963740" sldId="320"/>
            <ac:grpSpMk id="11" creationId="{C81DCC36-D04E-B8C8-14EE-47A20A8CEC6C}"/>
          </ac:grpSpMkLst>
        </pc:grpChg>
        <pc:grpChg chg="mod">
          <ac:chgData name="Cameron Barnes" userId="d8a92c99-960a-4e6a-a6c2-c1e42f6e3095" providerId="ADAL" clId="{982A22DA-B295-42DE-AEAE-6BF528530BC1}" dt="2023-02-20T19:10:59.979" v="891" actId="165"/>
          <ac:grpSpMkLst>
            <pc:docMk/>
            <pc:sldMk cId="4285963740" sldId="320"/>
            <ac:grpSpMk id="14" creationId="{7A79E56A-BAC1-5E60-3DD8-0D340ED58389}"/>
          </ac:grpSpMkLst>
        </pc:grpChg>
        <pc:grpChg chg="mod">
          <ac:chgData name="Cameron Barnes" userId="d8a92c99-960a-4e6a-a6c2-c1e42f6e3095" providerId="ADAL" clId="{982A22DA-B295-42DE-AEAE-6BF528530BC1}" dt="2023-02-20T19:10:59.979" v="891" actId="165"/>
          <ac:grpSpMkLst>
            <pc:docMk/>
            <pc:sldMk cId="4285963740" sldId="320"/>
            <ac:grpSpMk id="15" creationId="{BDB499E0-972D-8B4B-98B9-EFBCFD004EC8}"/>
          </ac:grpSpMkLst>
        </pc:grpChg>
        <pc:grpChg chg="mod">
          <ac:chgData name="Cameron Barnes" userId="d8a92c99-960a-4e6a-a6c2-c1e42f6e3095" providerId="ADAL" clId="{982A22DA-B295-42DE-AEAE-6BF528530BC1}" dt="2023-02-20T19:10:59.979" v="891" actId="165"/>
          <ac:grpSpMkLst>
            <pc:docMk/>
            <pc:sldMk cId="4285963740" sldId="320"/>
            <ac:grpSpMk id="16" creationId="{CE1627BE-5806-A875-10A5-679F85C05BD0}"/>
          </ac:grpSpMkLst>
        </pc:grpChg>
        <pc:grpChg chg="mod">
          <ac:chgData name="Cameron Barnes" userId="d8a92c99-960a-4e6a-a6c2-c1e42f6e3095" providerId="ADAL" clId="{982A22DA-B295-42DE-AEAE-6BF528530BC1}" dt="2023-02-20T19:10:59.979" v="891" actId="165"/>
          <ac:grpSpMkLst>
            <pc:docMk/>
            <pc:sldMk cId="4285963740" sldId="320"/>
            <ac:grpSpMk id="17" creationId="{04D660EF-3B1A-4285-D4C5-FF38E746A0EE}"/>
          </ac:grpSpMkLst>
        </pc:grpChg>
        <pc:grpChg chg="mod">
          <ac:chgData name="Cameron Barnes" userId="d8a92c99-960a-4e6a-a6c2-c1e42f6e3095" providerId="ADAL" clId="{982A22DA-B295-42DE-AEAE-6BF528530BC1}" dt="2023-02-20T19:10:59.979" v="891" actId="165"/>
          <ac:grpSpMkLst>
            <pc:docMk/>
            <pc:sldMk cId="4285963740" sldId="320"/>
            <ac:grpSpMk id="20" creationId="{BFDFFF55-70CA-F1DD-E21C-BEFCD896A63A}"/>
          </ac:grpSpMkLst>
        </pc:grpChg>
        <pc:grpChg chg="mod">
          <ac:chgData name="Cameron Barnes" userId="d8a92c99-960a-4e6a-a6c2-c1e42f6e3095" providerId="ADAL" clId="{982A22DA-B295-42DE-AEAE-6BF528530BC1}" dt="2023-02-20T19:10:59.979" v="891" actId="165"/>
          <ac:grpSpMkLst>
            <pc:docMk/>
            <pc:sldMk cId="4285963740" sldId="320"/>
            <ac:grpSpMk id="21" creationId="{59F8827B-E895-5384-5B3B-4783FC3AF7BE}"/>
          </ac:grpSpMkLst>
        </pc:grpChg>
        <pc:grpChg chg="mod">
          <ac:chgData name="Cameron Barnes" userId="d8a92c99-960a-4e6a-a6c2-c1e42f6e3095" providerId="ADAL" clId="{982A22DA-B295-42DE-AEAE-6BF528530BC1}" dt="2023-02-20T19:10:59.979" v="891" actId="165"/>
          <ac:grpSpMkLst>
            <pc:docMk/>
            <pc:sldMk cId="4285963740" sldId="320"/>
            <ac:grpSpMk id="22" creationId="{C4F6EF16-3BFB-9EAB-42C6-94A36A375E41}"/>
          </ac:grpSpMkLst>
        </pc:grpChg>
        <pc:grpChg chg="mod">
          <ac:chgData name="Cameron Barnes" userId="d8a92c99-960a-4e6a-a6c2-c1e42f6e3095" providerId="ADAL" clId="{982A22DA-B295-42DE-AEAE-6BF528530BC1}" dt="2023-02-20T00:40:21.271" v="49" actId="208"/>
          <ac:grpSpMkLst>
            <pc:docMk/>
            <pc:sldMk cId="4285963740" sldId="320"/>
            <ac:grpSpMk id="49" creationId="{78B6844E-B0C4-A104-4212-D094B6D1565C}"/>
          </ac:grpSpMkLst>
        </pc:grpChg>
        <pc:grpChg chg="del">
          <ac:chgData name="Cameron Barnes" userId="d8a92c99-960a-4e6a-a6c2-c1e42f6e3095" providerId="ADAL" clId="{982A22DA-B295-42DE-AEAE-6BF528530BC1}" dt="2023-02-20T18:57:51.350" v="728" actId="165"/>
          <ac:grpSpMkLst>
            <pc:docMk/>
            <pc:sldMk cId="4285963740" sldId="320"/>
            <ac:grpSpMk id="52" creationId="{0FF3A943-8347-8E12-5613-D675A391639C}"/>
          </ac:grpSpMkLst>
        </pc:grpChg>
        <pc:grpChg chg="del mod topLvl">
          <ac:chgData name="Cameron Barnes" userId="d8a92c99-960a-4e6a-a6c2-c1e42f6e3095" providerId="ADAL" clId="{982A22DA-B295-42DE-AEAE-6BF528530BC1}" dt="2023-02-20T18:58:25.804" v="738" actId="478"/>
          <ac:grpSpMkLst>
            <pc:docMk/>
            <pc:sldMk cId="4285963740" sldId="320"/>
            <ac:grpSpMk id="58" creationId="{0E930349-E416-B405-C209-63213AE27029}"/>
          </ac:grpSpMkLst>
        </pc:grpChg>
        <pc:grpChg chg="mod">
          <ac:chgData name="Cameron Barnes" userId="d8a92c99-960a-4e6a-a6c2-c1e42f6e3095" providerId="ADAL" clId="{982A22DA-B295-42DE-AEAE-6BF528530BC1}" dt="2023-02-20T18:57:51.350" v="728" actId="165"/>
          <ac:grpSpMkLst>
            <pc:docMk/>
            <pc:sldMk cId="4285963740" sldId="320"/>
            <ac:grpSpMk id="63" creationId="{AE9C4F97-F243-CC4F-9331-6E0F7864CE81}"/>
          </ac:grpSpMkLst>
        </pc:grpChg>
        <pc:grpChg chg="add mod topLvl">
          <ac:chgData name="Cameron Barnes" userId="d8a92c99-960a-4e6a-a6c2-c1e42f6e3095" providerId="ADAL" clId="{982A22DA-B295-42DE-AEAE-6BF528530BC1}" dt="2023-02-20T19:10:59.979" v="891" actId="165"/>
          <ac:grpSpMkLst>
            <pc:docMk/>
            <pc:sldMk cId="4285963740" sldId="320"/>
            <ac:grpSpMk id="17409" creationId="{E6A44F77-68AA-FC45-3A52-C4EF662B915D}"/>
          </ac:grpSpMkLst>
        </pc:grpChg>
        <pc:grpChg chg="mod">
          <ac:chgData name="Cameron Barnes" userId="d8a92c99-960a-4e6a-a6c2-c1e42f6e3095" providerId="ADAL" clId="{982A22DA-B295-42DE-AEAE-6BF528530BC1}" dt="2023-02-20T19:10:59.979" v="891" actId="165"/>
          <ac:grpSpMkLst>
            <pc:docMk/>
            <pc:sldMk cId="4285963740" sldId="320"/>
            <ac:grpSpMk id="17414" creationId="{A82B335E-5A62-EE3A-848C-930AF1AFDDBC}"/>
          </ac:grpSpMkLst>
        </pc:grpChg>
        <pc:grpChg chg="mod">
          <ac:chgData name="Cameron Barnes" userId="d8a92c99-960a-4e6a-a6c2-c1e42f6e3095" providerId="ADAL" clId="{982A22DA-B295-42DE-AEAE-6BF528530BC1}" dt="2023-02-20T19:10:59.979" v="891" actId="165"/>
          <ac:grpSpMkLst>
            <pc:docMk/>
            <pc:sldMk cId="4285963740" sldId="320"/>
            <ac:grpSpMk id="17419" creationId="{7646916C-ECE7-FE3A-8D94-3B3E044592C4}"/>
          </ac:grpSpMkLst>
        </pc:grpChg>
        <pc:grpChg chg="mod">
          <ac:chgData name="Cameron Barnes" userId="d8a92c99-960a-4e6a-a6c2-c1e42f6e3095" providerId="ADAL" clId="{982A22DA-B295-42DE-AEAE-6BF528530BC1}" dt="2023-02-20T19:10:59.979" v="891" actId="165"/>
          <ac:grpSpMkLst>
            <pc:docMk/>
            <pc:sldMk cId="4285963740" sldId="320"/>
            <ac:grpSpMk id="17421" creationId="{9B430A7F-C67D-2620-4EDC-365B56C79FA1}"/>
          </ac:grpSpMkLst>
        </pc:grpChg>
        <pc:grpChg chg="mod">
          <ac:chgData name="Cameron Barnes" userId="d8a92c99-960a-4e6a-a6c2-c1e42f6e3095" providerId="ADAL" clId="{982A22DA-B295-42DE-AEAE-6BF528530BC1}" dt="2023-02-20T18:57:51.350" v="728" actId="165"/>
          <ac:grpSpMkLst>
            <pc:docMk/>
            <pc:sldMk cId="4285963740" sldId="320"/>
            <ac:grpSpMk id="17427" creationId="{76B456E1-CDAE-BC13-2355-BE942ADD773B}"/>
          </ac:grpSpMkLst>
        </pc:grpChg>
        <pc:grpChg chg="del">
          <ac:chgData name="Cameron Barnes" userId="d8a92c99-960a-4e6a-a6c2-c1e42f6e3095" providerId="ADAL" clId="{982A22DA-B295-42DE-AEAE-6BF528530BC1}" dt="2023-02-20T18:57:51.350" v="728" actId="165"/>
          <ac:grpSpMkLst>
            <pc:docMk/>
            <pc:sldMk cId="4285963740" sldId="320"/>
            <ac:grpSpMk id="17432" creationId="{BF965F12-A26B-56E8-D14B-1F79ACE84C4A}"/>
          </ac:grpSpMkLst>
        </pc:grpChg>
        <pc:grpChg chg="add del mod topLvl">
          <ac:chgData name="Cameron Barnes" userId="d8a92c99-960a-4e6a-a6c2-c1e42f6e3095" providerId="ADAL" clId="{982A22DA-B295-42DE-AEAE-6BF528530BC1}" dt="2023-02-20T19:10:59.979" v="891" actId="165"/>
          <ac:grpSpMkLst>
            <pc:docMk/>
            <pc:sldMk cId="4285963740" sldId="320"/>
            <ac:grpSpMk id="17501" creationId="{2B951F21-1601-C026-608C-F25E9C10B8D9}"/>
          </ac:grpSpMkLst>
        </pc:grpChg>
        <pc:grpChg chg="add del mod">
          <ac:chgData name="Cameron Barnes" userId="d8a92c99-960a-4e6a-a6c2-c1e42f6e3095" providerId="ADAL" clId="{982A22DA-B295-42DE-AEAE-6BF528530BC1}" dt="2023-02-20T19:10:51.710" v="888" actId="165"/>
          <ac:grpSpMkLst>
            <pc:docMk/>
            <pc:sldMk cId="4285963740" sldId="320"/>
            <ac:grpSpMk id="17523" creationId="{96DEDE15-A50B-9965-405B-6630915BA3BC}"/>
          </ac:grpSpMkLst>
        </pc:grpChg>
        <pc:picChg chg="add mod">
          <ac:chgData name="Cameron Barnes" userId="d8a92c99-960a-4e6a-a6c2-c1e42f6e3095" providerId="ADAL" clId="{982A22DA-B295-42DE-AEAE-6BF528530BC1}" dt="2023-02-20T19:46:01.341" v="1179" actId="1076"/>
          <ac:picMkLst>
            <pc:docMk/>
            <pc:sldMk cId="4285963740" sldId="320"/>
            <ac:picMk id="5" creationId="{48823551-4D0C-3E66-CEED-4B83D2CC7DDF}"/>
          </ac:picMkLst>
        </pc:picChg>
        <pc:picChg chg="add mod">
          <ac:chgData name="Cameron Barnes" userId="d8a92c99-960a-4e6a-a6c2-c1e42f6e3095" providerId="ADAL" clId="{982A22DA-B295-42DE-AEAE-6BF528530BC1}" dt="2023-02-20T19:47:20.108" v="1195" actId="1582"/>
          <ac:picMkLst>
            <pc:docMk/>
            <pc:sldMk cId="4285963740" sldId="320"/>
            <ac:picMk id="52" creationId="{698FD44A-F52C-4109-BE44-E8E1A14683BF}"/>
          </ac:picMkLst>
        </pc:picChg>
        <pc:picChg chg="mod topLvl">
          <ac:chgData name="Cameron Barnes" userId="d8a92c99-960a-4e6a-a6c2-c1e42f6e3095" providerId="ADAL" clId="{982A22DA-B295-42DE-AEAE-6BF528530BC1}" dt="2023-02-20T18:57:51.350" v="728" actId="165"/>
          <ac:picMkLst>
            <pc:docMk/>
            <pc:sldMk cId="4285963740" sldId="320"/>
            <ac:picMk id="54" creationId="{AE3F691E-4E8F-0F54-C471-734DC048EF77}"/>
          </ac:picMkLst>
        </pc:picChg>
        <pc:picChg chg="del mod topLvl">
          <ac:chgData name="Cameron Barnes" userId="d8a92c99-960a-4e6a-a6c2-c1e42f6e3095" providerId="ADAL" clId="{982A22DA-B295-42DE-AEAE-6BF528530BC1}" dt="2023-02-20T18:58:27.450" v="739" actId="478"/>
          <ac:picMkLst>
            <pc:docMk/>
            <pc:sldMk cId="4285963740" sldId="320"/>
            <ac:picMk id="56" creationId="{AC4340CC-DC23-B23C-D6FC-74C17F1448CF}"/>
          </ac:picMkLst>
        </pc:picChg>
        <pc:picChg chg="add mod">
          <ac:chgData name="Cameron Barnes" userId="d8a92c99-960a-4e6a-a6c2-c1e42f6e3095" providerId="ADAL" clId="{982A22DA-B295-42DE-AEAE-6BF528530BC1}" dt="2023-02-20T19:48:43.180" v="1207" actId="1076"/>
          <ac:picMkLst>
            <pc:docMk/>
            <pc:sldMk cId="4285963740" sldId="320"/>
            <ac:picMk id="56" creationId="{F5E41CCE-A4BF-7263-A5B3-B25C55088BC6}"/>
          </ac:picMkLst>
        </pc:picChg>
        <pc:picChg chg="mod topLvl">
          <ac:chgData name="Cameron Barnes" userId="d8a92c99-960a-4e6a-a6c2-c1e42f6e3095" providerId="ADAL" clId="{982A22DA-B295-42DE-AEAE-6BF528530BC1}" dt="2023-02-20T19:55:13.465" v="1231" actId="14100"/>
          <ac:picMkLst>
            <pc:docMk/>
            <pc:sldMk cId="4285963740" sldId="320"/>
            <ac:picMk id="17410" creationId="{ABBD6EB1-0DA5-907E-B426-7C69FD214E28}"/>
          </ac:picMkLst>
        </pc:picChg>
        <pc:picChg chg="mod">
          <ac:chgData name="Cameron Barnes" userId="d8a92c99-960a-4e6a-a6c2-c1e42f6e3095" providerId="ADAL" clId="{982A22DA-B295-42DE-AEAE-6BF528530BC1}" dt="2023-02-20T19:10:59.979" v="891" actId="165"/>
          <ac:picMkLst>
            <pc:docMk/>
            <pc:sldMk cId="4285963740" sldId="320"/>
            <ac:picMk id="17411" creationId="{C46449FA-8A35-5FB1-EACE-8724D25B4FE0}"/>
          </ac:picMkLst>
        </pc:picChg>
        <pc:picChg chg="mod">
          <ac:chgData name="Cameron Barnes" userId="d8a92c99-960a-4e6a-a6c2-c1e42f6e3095" providerId="ADAL" clId="{982A22DA-B295-42DE-AEAE-6BF528530BC1}" dt="2023-02-20T19:10:59.979" v="891" actId="165"/>
          <ac:picMkLst>
            <pc:docMk/>
            <pc:sldMk cId="4285963740" sldId="320"/>
            <ac:picMk id="17413" creationId="{025177C4-5A0E-A4B9-6D2B-8958F5B6D6BD}"/>
          </ac:picMkLst>
        </pc:picChg>
        <pc:picChg chg="add del mod">
          <ac:chgData name="Cameron Barnes" userId="d8a92c99-960a-4e6a-a6c2-c1e42f6e3095" providerId="ADAL" clId="{982A22DA-B295-42DE-AEAE-6BF528530BC1}" dt="2023-02-20T19:02:05.402" v="787" actId="478"/>
          <ac:picMkLst>
            <pc:docMk/>
            <pc:sldMk cId="4285963740" sldId="320"/>
            <ac:picMk id="17506" creationId="{0D556B2E-1C36-6FFB-84DB-D25464101720}"/>
          </ac:picMkLst>
        </pc:picChg>
        <pc:picChg chg="add del mod">
          <ac:chgData name="Cameron Barnes" userId="d8a92c99-960a-4e6a-a6c2-c1e42f6e3095" providerId="ADAL" clId="{982A22DA-B295-42DE-AEAE-6BF528530BC1}" dt="2023-02-20T19:02:05.402" v="787" actId="478"/>
          <ac:picMkLst>
            <pc:docMk/>
            <pc:sldMk cId="4285963740" sldId="320"/>
            <ac:picMk id="17508" creationId="{E7E697D9-B95C-2B05-C420-DE186E091607}"/>
          </ac:picMkLst>
        </pc:picChg>
        <pc:picChg chg="add del mod">
          <ac:chgData name="Cameron Barnes" userId="d8a92c99-960a-4e6a-a6c2-c1e42f6e3095" providerId="ADAL" clId="{982A22DA-B295-42DE-AEAE-6BF528530BC1}" dt="2023-02-20T19:02:05.402" v="787" actId="478"/>
          <ac:picMkLst>
            <pc:docMk/>
            <pc:sldMk cId="4285963740" sldId="320"/>
            <ac:picMk id="17510" creationId="{E7A69F08-50EF-B1C0-AF57-CE25E49C990C}"/>
          </ac:picMkLst>
        </pc:picChg>
        <pc:picChg chg="add del mod">
          <ac:chgData name="Cameron Barnes" userId="d8a92c99-960a-4e6a-a6c2-c1e42f6e3095" providerId="ADAL" clId="{982A22DA-B295-42DE-AEAE-6BF528530BC1}" dt="2023-02-20T19:02:05.402" v="787" actId="478"/>
          <ac:picMkLst>
            <pc:docMk/>
            <pc:sldMk cId="4285963740" sldId="320"/>
            <ac:picMk id="17512" creationId="{7F1D438B-E20D-5A22-44F5-4D4F598EC882}"/>
          </ac:picMkLst>
        </pc:picChg>
        <pc:picChg chg="add del mod">
          <ac:chgData name="Cameron Barnes" userId="d8a92c99-960a-4e6a-a6c2-c1e42f6e3095" providerId="ADAL" clId="{982A22DA-B295-42DE-AEAE-6BF528530BC1}" dt="2023-02-20T19:02:05.402" v="787" actId="478"/>
          <ac:picMkLst>
            <pc:docMk/>
            <pc:sldMk cId="4285963740" sldId="320"/>
            <ac:picMk id="17514" creationId="{E82C4B9A-CFC5-88B3-D9A7-53607D05FC01}"/>
          </ac:picMkLst>
        </pc:picChg>
        <pc:picChg chg="add del mod">
          <ac:chgData name="Cameron Barnes" userId="d8a92c99-960a-4e6a-a6c2-c1e42f6e3095" providerId="ADAL" clId="{982A22DA-B295-42DE-AEAE-6BF528530BC1}" dt="2023-02-20T19:02:51.479" v="793" actId="478"/>
          <ac:picMkLst>
            <pc:docMk/>
            <pc:sldMk cId="4285963740" sldId="320"/>
            <ac:picMk id="17516" creationId="{0BB3F897-E436-13B4-CBF1-DEC461F9B718}"/>
          </ac:picMkLst>
        </pc:picChg>
        <pc:picChg chg="add mod modCrop">
          <ac:chgData name="Cameron Barnes" userId="d8a92c99-960a-4e6a-a6c2-c1e42f6e3095" providerId="ADAL" clId="{982A22DA-B295-42DE-AEAE-6BF528530BC1}" dt="2023-02-20T19:46:10.798" v="1181" actId="1076"/>
          <ac:picMkLst>
            <pc:docMk/>
            <pc:sldMk cId="4285963740" sldId="320"/>
            <ac:picMk id="17518" creationId="{B9B70DFE-403A-4776-C026-C97E75AECA31}"/>
          </ac:picMkLst>
        </pc:picChg>
        <pc:picChg chg="add del mod">
          <ac:chgData name="Cameron Barnes" userId="d8a92c99-960a-4e6a-a6c2-c1e42f6e3095" providerId="ADAL" clId="{982A22DA-B295-42DE-AEAE-6BF528530BC1}" dt="2023-02-20T19:09:42.626" v="863" actId="478"/>
          <ac:picMkLst>
            <pc:docMk/>
            <pc:sldMk cId="4285963740" sldId="320"/>
            <ac:picMk id="17519" creationId="{F1FFFCFF-1A4B-3646-E34C-CEFEF534FF75}"/>
          </ac:picMkLst>
        </pc:picChg>
        <pc:picChg chg="add del mod">
          <ac:chgData name="Cameron Barnes" userId="d8a92c99-960a-4e6a-a6c2-c1e42f6e3095" providerId="ADAL" clId="{982A22DA-B295-42DE-AEAE-6BF528530BC1}" dt="2023-02-20T19:09:40.002" v="861" actId="478"/>
          <ac:picMkLst>
            <pc:docMk/>
            <pc:sldMk cId="4285963740" sldId="320"/>
            <ac:picMk id="17520" creationId="{52F0D1E3-EFE0-2D62-B45F-807C5147D85C}"/>
          </ac:picMkLst>
        </pc:picChg>
        <pc:picChg chg="add del mod">
          <ac:chgData name="Cameron Barnes" userId="d8a92c99-960a-4e6a-a6c2-c1e42f6e3095" providerId="ADAL" clId="{982A22DA-B295-42DE-AEAE-6BF528530BC1}" dt="2023-02-20T19:09:41.502" v="862" actId="478"/>
          <ac:picMkLst>
            <pc:docMk/>
            <pc:sldMk cId="4285963740" sldId="320"/>
            <ac:picMk id="17521" creationId="{87AB0531-7C60-B7F5-537A-55879B897FFF}"/>
          </ac:picMkLst>
        </pc:picChg>
        <pc:picChg chg="add del mod">
          <ac:chgData name="Cameron Barnes" userId="d8a92c99-960a-4e6a-a6c2-c1e42f6e3095" providerId="ADAL" clId="{982A22DA-B295-42DE-AEAE-6BF528530BC1}" dt="2023-02-20T19:09:43.756" v="864" actId="478"/>
          <ac:picMkLst>
            <pc:docMk/>
            <pc:sldMk cId="4285963740" sldId="320"/>
            <ac:picMk id="17522" creationId="{B40FC9EA-FE33-00E3-0840-8B07D08758E5}"/>
          </ac:picMkLst>
        </pc:picChg>
        <pc:picChg chg="add mod modCrop">
          <ac:chgData name="Cameron Barnes" userId="d8a92c99-960a-4e6a-a6c2-c1e42f6e3095" providerId="ADAL" clId="{982A22DA-B295-42DE-AEAE-6BF528530BC1}" dt="2023-02-20T19:46:08.626" v="1180" actId="1076"/>
          <ac:picMkLst>
            <pc:docMk/>
            <pc:sldMk cId="4285963740" sldId="320"/>
            <ac:picMk id="17539" creationId="{6C046DF3-8AAA-C79C-BDC9-C6AFC30EE724}"/>
          </ac:picMkLst>
        </pc:picChg>
        <pc:inkChg chg="mod topLvl">
          <ac:chgData name="Cameron Barnes" userId="d8a92c99-960a-4e6a-a6c2-c1e42f6e3095" providerId="ADAL" clId="{982A22DA-B295-42DE-AEAE-6BF528530BC1}" dt="2023-02-20T18:57:51.350" v="728" actId="165"/>
          <ac:inkMkLst>
            <pc:docMk/>
            <pc:sldMk cId="4285963740" sldId="320"/>
            <ac:inkMk id="59" creationId="{1DF4CC38-31C1-509D-4E99-76305DF653DC}"/>
          </ac:inkMkLst>
        </pc:inkChg>
        <pc:inkChg chg="mod topLvl">
          <ac:chgData name="Cameron Barnes" userId="d8a92c99-960a-4e6a-a6c2-c1e42f6e3095" providerId="ADAL" clId="{982A22DA-B295-42DE-AEAE-6BF528530BC1}" dt="2023-02-20T18:57:51.350" v="728" actId="165"/>
          <ac:inkMkLst>
            <pc:docMk/>
            <pc:sldMk cId="4285963740" sldId="320"/>
            <ac:inkMk id="60" creationId="{652517DA-37B5-CF76-AE0D-C5422FEDA456}"/>
          </ac:inkMkLst>
        </pc:inkChg>
        <pc:inkChg chg="mod topLvl">
          <ac:chgData name="Cameron Barnes" userId="d8a92c99-960a-4e6a-a6c2-c1e42f6e3095" providerId="ADAL" clId="{982A22DA-B295-42DE-AEAE-6BF528530BC1}" dt="2023-02-20T18:57:51.350" v="728" actId="165"/>
          <ac:inkMkLst>
            <pc:docMk/>
            <pc:sldMk cId="4285963740" sldId="320"/>
            <ac:inkMk id="61" creationId="{DC41F97F-0C2E-5DB2-A03F-7D64EDC71306}"/>
          </ac:inkMkLst>
        </pc:inkChg>
        <pc:inkChg chg="mod topLvl">
          <ac:chgData name="Cameron Barnes" userId="d8a92c99-960a-4e6a-a6c2-c1e42f6e3095" providerId="ADAL" clId="{982A22DA-B295-42DE-AEAE-6BF528530BC1}" dt="2023-02-20T18:57:51.350" v="728" actId="165"/>
          <ac:inkMkLst>
            <pc:docMk/>
            <pc:sldMk cId="4285963740" sldId="320"/>
            <ac:inkMk id="62" creationId="{8CC09F9B-F490-63D6-27EF-789B9D8376C6}"/>
          </ac:inkMkLst>
        </pc:inkChg>
        <pc:inkChg chg="mod">
          <ac:chgData name="Cameron Barnes" userId="d8a92c99-960a-4e6a-a6c2-c1e42f6e3095" providerId="ADAL" clId="{982A22DA-B295-42DE-AEAE-6BF528530BC1}" dt="2023-02-20T19:10:59.979" v="891" actId="165"/>
          <ac:inkMkLst>
            <pc:docMk/>
            <pc:sldMk cId="4285963740" sldId="320"/>
            <ac:inkMk id="17415" creationId="{3A12DEF8-24C0-3467-5027-27E2ED707FAB}"/>
          </ac:inkMkLst>
        </pc:inkChg>
        <pc:inkChg chg="mod">
          <ac:chgData name="Cameron Barnes" userId="d8a92c99-960a-4e6a-a6c2-c1e42f6e3095" providerId="ADAL" clId="{982A22DA-B295-42DE-AEAE-6BF528530BC1}" dt="2023-02-20T19:10:59.979" v="891" actId="165"/>
          <ac:inkMkLst>
            <pc:docMk/>
            <pc:sldMk cId="4285963740" sldId="320"/>
            <ac:inkMk id="17416" creationId="{B707929D-84A9-EE1A-6871-AE0EF4B7E55B}"/>
          </ac:inkMkLst>
        </pc:inkChg>
        <pc:inkChg chg="mod">
          <ac:chgData name="Cameron Barnes" userId="d8a92c99-960a-4e6a-a6c2-c1e42f6e3095" providerId="ADAL" clId="{982A22DA-B295-42DE-AEAE-6BF528530BC1}" dt="2023-02-20T19:10:59.979" v="891" actId="165"/>
          <ac:inkMkLst>
            <pc:docMk/>
            <pc:sldMk cId="4285963740" sldId="320"/>
            <ac:inkMk id="17417" creationId="{AC86F4A7-B240-D9EE-E7D8-4A8D041AB3D0}"/>
          </ac:inkMkLst>
        </pc:inkChg>
        <pc:inkChg chg="mod">
          <ac:chgData name="Cameron Barnes" userId="d8a92c99-960a-4e6a-a6c2-c1e42f6e3095" providerId="ADAL" clId="{982A22DA-B295-42DE-AEAE-6BF528530BC1}" dt="2023-02-20T19:10:59.979" v="891" actId="165"/>
          <ac:inkMkLst>
            <pc:docMk/>
            <pc:sldMk cId="4285963740" sldId="320"/>
            <ac:inkMk id="17418" creationId="{BC65310D-B2D1-0EC5-9B93-13BE928E1224}"/>
          </ac:inkMkLst>
        </pc:inkChg>
        <pc:cxnChg chg="mod topLvl">
          <ac:chgData name="Cameron Barnes" userId="d8a92c99-960a-4e6a-a6c2-c1e42f6e3095" providerId="ADAL" clId="{982A22DA-B295-42DE-AEAE-6BF528530BC1}" dt="2023-02-20T19:10:56.259" v="890" actId="1076"/>
          <ac:cxnSpMkLst>
            <pc:docMk/>
            <pc:sldMk cId="4285963740" sldId="320"/>
            <ac:cxnSpMk id="47" creationId="{2FC1FFD4-AC42-441C-4142-1D9A6BFEB8ED}"/>
          </ac:cxnSpMkLst>
        </pc:cxnChg>
        <pc:cxnChg chg="add mod topLvl">
          <ac:chgData name="Cameron Barnes" userId="d8a92c99-960a-4e6a-a6c2-c1e42f6e3095" providerId="ADAL" clId="{982A22DA-B295-42DE-AEAE-6BF528530BC1}" dt="2023-02-20T19:10:59.979" v="891" actId="165"/>
          <ac:cxnSpMkLst>
            <pc:docMk/>
            <pc:sldMk cId="4285963740" sldId="320"/>
            <ac:cxnSpMk id="53" creationId="{01F0513C-B38B-3746-327F-65729C3B2EA0}"/>
          </ac:cxnSpMkLst>
        </pc:cxnChg>
        <pc:cxnChg chg="add mod topLvl">
          <ac:chgData name="Cameron Barnes" userId="d8a92c99-960a-4e6a-a6c2-c1e42f6e3095" providerId="ADAL" clId="{982A22DA-B295-42DE-AEAE-6BF528530BC1}" dt="2023-02-20T19:10:59.979" v="891" actId="165"/>
          <ac:cxnSpMkLst>
            <pc:docMk/>
            <pc:sldMk cId="4285963740" sldId="320"/>
            <ac:cxnSpMk id="57" creationId="{E837F393-52BD-62CE-C68C-EDEAAD1F7B03}"/>
          </ac:cxnSpMkLst>
        </pc:cxnChg>
        <pc:cxnChg chg="add del mod">
          <ac:chgData name="Cameron Barnes" userId="d8a92c99-960a-4e6a-a6c2-c1e42f6e3095" providerId="ADAL" clId="{982A22DA-B295-42DE-AEAE-6BF528530BC1}" dt="2023-02-20T00:44:16.726" v="79" actId="478"/>
          <ac:cxnSpMkLst>
            <pc:docMk/>
            <pc:sldMk cId="4285963740" sldId="320"/>
            <ac:cxnSpMk id="60" creationId="{AEAACF8E-1D3B-63E2-0B23-E22EFA6C48AA}"/>
          </ac:cxnSpMkLst>
        </pc:cxnChg>
        <pc:cxnChg chg="add del mod">
          <ac:chgData name="Cameron Barnes" userId="d8a92c99-960a-4e6a-a6c2-c1e42f6e3095" providerId="ADAL" clId="{982A22DA-B295-42DE-AEAE-6BF528530BC1}" dt="2023-02-20T00:44:50.253" v="88" actId="478"/>
          <ac:cxnSpMkLst>
            <pc:docMk/>
            <pc:sldMk cId="4285963740" sldId="320"/>
            <ac:cxnSpMk id="61" creationId="{157B1534-8DF1-E121-878F-65E2655C4F58}"/>
          </ac:cxnSpMkLst>
        </pc:cxnChg>
        <pc:cxnChg chg="add mod topLvl">
          <ac:chgData name="Cameron Barnes" userId="d8a92c99-960a-4e6a-a6c2-c1e42f6e3095" providerId="ADAL" clId="{982A22DA-B295-42DE-AEAE-6BF528530BC1}" dt="2023-02-20T19:10:59.979" v="891" actId="165"/>
          <ac:cxnSpMkLst>
            <pc:docMk/>
            <pc:sldMk cId="4285963740" sldId="320"/>
            <ac:cxnSpMk id="17408" creationId="{7342E7B3-56FF-D16A-82A6-65A31D488A30}"/>
          </ac:cxnSpMkLst>
        </pc:cxnChg>
      </pc:sldChg>
      <pc:sldChg chg="modSp mod">
        <pc:chgData name="Cameron Barnes" userId="d8a92c99-960a-4e6a-a6c2-c1e42f6e3095" providerId="ADAL" clId="{982A22DA-B295-42DE-AEAE-6BF528530BC1}" dt="2023-02-20T19:58:53.231" v="1262" actId="20577"/>
        <pc:sldMkLst>
          <pc:docMk/>
          <pc:sldMk cId="4094896669" sldId="372"/>
        </pc:sldMkLst>
        <pc:spChg chg="mod">
          <ac:chgData name="Cameron Barnes" userId="d8a92c99-960a-4e6a-a6c2-c1e42f6e3095" providerId="ADAL" clId="{982A22DA-B295-42DE-AEAE-6BF528530BC1}" dt="2023-02-20T19:58:53.231" v="1262" actId="20577"/>
          <ac:spMkLst>
            <pc:docMk/>
            <pc:sldMk cId="4094896669" sldId="372"/>
            <ac:spMk id="15" creationId="{2616B45C-DE98-063D-8AAB-71856A895BBC}"/>
          </ac:spMkLst>
        </pc:spChg>
      </pc:sldChg>
      <pc:sldChg chg="addSp delSp modSp mod">
        <pc:chgData name="Cameron Barnes" userId="d8a92c99-960a-4e6a-a6c2-c1e42f6e3095" providerId="ADAL" clId="{982A22DA-B295-42DE-AEAE-6BF528530BC1}" dt="2023-02-20T13:30:42.184" v="681"/>
        <pc:sldMkLst>
          <pc:docMk/>
          <pc:sldMk cId="2447394315" sldId="377"/>
        </pc:sldMkLst>
        <pc:spChg chg="add del mod">
          <ac:chgData name="Cameron Barnes" userId="d8a92c99-960a-4e6a-a6c2-c1e42f6e3095" providerId="ADAL" clId="{982A22DA-B295-42DE-AEAE-6BF528530BC1}" dt="2023-02-20T13:30:42.184" v="681"/>
          <ac:spMkLst>
            <pc:docMk/>
            <pc:sldMk cId="2447394315" sldId="377"/>
            <ac:spMk id="2" creationId="{E71E95D3-DAA4-F8C1-0C68-1A0BEAD0AB7E}"/>
          </ac:spMkLst>
        </pc:spChg>
        <pc:spChg chg="mod">
          <ac:chgData name="Cameron Barnes" userId="d8a92c99-960a-4e6a-a6c2-c1e42f6e3095" providerId="ADAL" clId="{982A22DA-B295-42DE-AEAE-6BF528530BC1}" dt="2023-02-20T13:30:37.312" v="678" actId="20577"/>
          <ac:spMkLst>
            <pc:docMk/>
            <pc:sldMk cId="2447394315" sldId="377"/>
            <ac:spMk id="5" creationId="{05BBF1FF-1BD1-EBBF-A589-2F9AE1B95DAB}"/>
          </ac:spMkLst>
        </pc:spChg>
        <pc:grpChg chg="del">
          <ac:chgData name="Cameron Barnes" userId="d8a92c99-960a-4e6a-a6c2-c1e42f6e3095" providerId="ADAL" clId="{982A22DA-B295-42DE-AEAE-6BF528530BC1}" dt="2023-02-20T01:46:16.926" v="436" actId="478"/>
          <ac:grpSpMkLst>
            <pc:docMk/>
            <pc:sldMk cId="2447394315" sldId="377"/>
            <ac:grpSpMk id="29" creationId="{EE18A0FD-BA5F-1B61-CFF7-E2CADE29854F}"/>
          </ac:grpSpMkLst>
        </pc:grpChg>
        <pc:graphicFrameChg chg="mod">
          <ac:chgData name="Cameron Barnes" userId="d8a92c99-960a-4e6a-a6c2-c1e42f6e3095" providerId="ADAL" clId="{982A22DA-B295-42DE-AEAE-6BF528530BC1}" dt="2023-02-20T01:56:07.889" v="516" actId="1076"/>
          <ac:graphicFrameMkLst>
            <pc:docMk/>
            <pc:sldMk cId="2447394315" sldId="377"/>
            <ac:graphicFrameMk id="24" creationId="{53055B24-AF7B-DBFE-34DE-F960E5E40E10}"/>
          </ac:graphicFrameMkLst>
        </pc:graphicFrameChg>
      </pc:sldChg>
      <pc:sldChg chg="addSp modSp mod">
        <pc:chgData name="Cameron Barnes" userId="d8a92c99-960a-4e6a-a6c2-c1e42f6e3095" providerId="ADAL" clId="{982A22DA-B295-42DE-AEAE-6BF528530BC1}" dt="2023-02-20T00:56:37.178" v="287" actId="1076"/>
        <pc:sldMkLst>
          <pc:docMk/>
          <pc:sldMk cId="404725792" sldId="383"/>
        </pc:sldMkLst>
        <pc:spChg chg="mod">
          <ac:chgData name="Cameron Barnes" userId="d8a92c99-960a-4e6a-a6c2-c1e42f6e3095" providerId="ADAL" clId="{982A22DA-B295-42DE-AEAE-6BF528530BC1}" dt="2023-02-20T00:51:24.410" v="141" actId="20577"/>
          <ac:spMkLst>
            <pc:docMk/>
            <pc:sldMk cId="404725792" sldId="383"/>
            <ac:spMk id="5" creationId="{05BBF1FF-1BD1-EBBF-A589-2F9AE1B95DAB}"/>
          </ac:spMkLst>
        </pc:spChg>
        <pc:spChg chg="add mod">
          <ac:chgData name="Cameron Barnes" userId="d8a92c99-960a-4e6a-a6c2-c1e42f6e3095" providerId="ADAL" clId="{982A22DA-B295-42DE-AEAE-6BF528530BC1}" dt="2023-02-20T00:56:37.178" v="287" actId="1076"/>
          <ac:spMkLst>
            <pc:docMk/>
            <pc:sldMk cId="404725792" sldId="383"/>
            <ac:spMk id="6" creationId="{881911BB-984F-991C-FEC9-4509EAB3F17D}"/>
          </ac:spMkLst>
        </pc:spChg>
      </pc:sldChg>
      <pc:sldChg chg="modSp del mod">
        <pc:chgData name="Cameron Barnes" userId="d8a92c99-960a-4e6a-a6c2-c1e42f6e3095" providerId="ADAL" clId="{982A22DA-B295-42DE-AEAE-6BF528530BC1}" dt="2023-02-20T00:52:47.529" v="159" actId="2696"/>
        <pc:sldMkLst>
          <pc:docMk/>
          <pc:sldMk cId="2867604781" sldId="392"/>
        </pc:sldMkLst>
        <pc:spChg chg="mod">
          <ac:chgData name="Cameron Barnes" userId="d8a92c99-960a-4e6a-a6c2-c1e42f6e3095" providerId="ADAL" clId="{982A22DA-B295-42DE-AEAE-6BF528530BC1}" dt="2023-02-20T00:52:31.783" v="158" actId="20577"/>
          <ac:spMkLst>
            <pc:docMk/>
            <pc:sldMk cId="2867604781" sldId="392"/>
            <ac:spMk id="9" creationId="{1D504DEE-5577-EB3E-6C43-15737804B9EF}"/>
          </ac:spMkLst>
        </pc:spChg>
      </pc:sldChg>
      <pc:sldChg chg="addSp delSp modSp mod ord addAnim delAnim modAnim">
        <pc:chgData name="Cameron Barnes" userId="d8a92c99-960a-4e6a-a6c2-c1e42f6e3095" providerId="ADAL" clId="{982A22DA-B295-42DE-AEAE-6BF528530BC1}" dt="2023-02-20T01:49:25.106" v="457" actId="1076"/>
        <pc:sldMkLst>
          <pc:docMk/>
          <pc:sldMk cId="1380873024" sldId="393"/>
        </pc:sldMkLst>
        <pc:spChg chg="mod">
          <ac:chgData name="Cameron Barnes" userId="d8a92c99-960a-4e6a-a6c2-c1e42f6e3095" providerId="ADAL" clId="{982A22DA-B295-42DE-AEAE-6BF528530BC1}" dt="2023-02-20T01:02:21.430" v="362" actId="207"/>
          <ac:spMkLst>
            <pc:docMk/>
            <pc:sldMk cId="1380873024" sldId="393"/>
            <ac:spMk id="6" creationId="{BA2FBABC-0EE9-594F-0A93-906B039FC4C5}"/>
          </ac:spMkLst>
        </pc:spChg>
        <pc:spChg chg="add mod">
          <ac:chgData name="Cameron Barnes" userId="d8a92c99-960a-4e6a-a6c2-c1e42f6e3095" providerId="ADAL" clId="{982A22DA-B295-42DE-AEAE-6BF528530BC1}" dt="2023-02-20T01:49:04.346" v="453" actId="1076"/>
          <ac:spMkLst>
            <pc:docMk/>
            <pc:sldMk cId="1380873024" sldId="393"/>
            <ac:spMk id="7" creationId="{7F3AB744-44DC-C21B-B8DD-8435E8B24A0A}"/>
          </ac:spMkLst>
        </pc:spChg>
        <pc:spChg chg="mod">
          <ac:chgData name="Cameron Barnes" userId="d8a92c99-960a-4e6a-a6c2-c1e42f6e3095" providerId="ADAL" clId="{982A22DA-B295-42DE-AEAE-6BF528530BC1}" dt="2023-02-20T01:02:25.718" v="364" actId="207"/>
          <ac:spMkLst>
            <pc:docMk/>
            <pc:sldMk cId="1380873024" sldId="393"/>
            <ac:spMk id="7" creationId="{D6247C5E-73F8-7C18-F44F-934C2DC72EA7}"/>
          </ac:spMkLst>
        </pc:spChg>
        <pc:spChg chg="mod">
          <ac:chgData name="Cameron Barnes" userId="d8a92c99-960a-4e6a-a6c2-c1e42f6e3095" providerId="ADAL" clId="{982A22DA-B295-42DE-AEAE-6BF528530BC1}" dt="2023-02-20T01:01:23.845" v="359" actId="207"/>
          <ac:spMkLst>
            <pc:docMk/>
            <pc:sldMk cId="1380873024" sldId="393"/>
            <ac:spMk id="9" creationId="{1D504DEE-5577-EB3E-6C43-15737804B9EF}"/>
          </ac:spMkLst>
        </pc:spChg>
        <pc:spChg chg="mod">
          <ac:chgData name="Cameron Barnes" userId="d8a92c99-960a-4e6a-a6c2-c1e42f6e3095" providerId="ADAL" clId="{982A22DA-B295-42DE-AEAE-6BF528530BC1}" dt="2023-02-20T01:02:27.792" v="365" actId="207"/>
          <ac:spMkLst>
            <pc:docMk/>
            <pc:sldMk cId="1380873024" sldId="393"/>
            <ac:spMk id="10" creationId="{128850B8-EAD4-36D2-2767-7ECFA9EEFE66}"/>
          </ac:spMkLst>
        </pc:spChg>
        <pc:spChg chg="add mod">
          <ac:chgData name="Cameron Barnes" userId="d8a92c99-960a-4e6a-a6c2-c1e42f6e3095" providerId="ADAL" clId="{982A22DA-B295-42DE-AEAE-6BF528530BC1}" dt="2023-02-20T01:49:25.106" v="457" actId="1076"/>
          <ac:spMkLst>
            <pc:docMk/>
            <pc:sldMk cId="1380873024" sldId="393"/>
            <ac:spMk id="10" creationId="{BC59FBCD-CA47-98A4-1888-ABF02A29E49B}"/>
          </ac:spMkLst>
        </pc:spChg>
        <pc:spChg chg="mod">
          <ac:chgData name="Cameron Barnes" userId="d8a92c99-960a-4e6a-a6c2-c1e42f6e3095" providerId="ADAL" clId="{982A22DA-B295-42DE-AEAE-6BF528530BC1}" dt="2023-02-20T01:02:23.282" v="363" actId="207"/>
          <ac:spMkLst>
            <pc:docMk/>
            <pc:sldMk cId="1380873024" sldId="393"/>
            <ac:spMk id="16" creationId="{DA456669-1AD0-6E01-5566-B37FADA75A16}"/>
          </ac:spMkLst>
        </pc:spChg>
        <pc:spChg chg="add mod">
          <ac:chgData name="Cameron Barnes" userId="d8a92c99-960a-4e6a-a6c2-c1e42f6e3095" providerId="ADAL" clId="{982A22DA-B295-42DE-AEAE-6BF528530BC1}" dt="2023-02-20T01:01:12.853" v="358"/>
          <ac:spMkLst>
            <pc:docMk/>
            <pc:sldMk cId="1380873024" sldId="393"/>
            <ac:spMk id="18" creationId="{14EF5798-BABD-ED75-590A-AA130774C6A7}"/>
          </ac:spMkLst>
        </pc:spChg>
        <pc:spChg chg="add mod">
          <ac:chgData name="Cameron Barnes" userId="d8a92c99-960a-4e6a-a6c2-c1e42f6e3095" providerId="ADAL" clId="{982A22DA-B295-42DE-AEAE-6BF528530BC1}" dt="2023-02-20T01:01:12.853" v="358"/>
          <ac:spMkLst>
            <pc:docMk/>
            <pc:sldMk cId="1380873024" sldId="393"/>
            <ac:spMk id="19" creationId="{0B03DC6F-24AA-9EA0-5B9A-FD97154252F2}"/>
          </ac:spMkLst>
        </pc:spChg>
        <pc:spChg chg="add mod">
          <ac:chgData name="Cameron Barnes" userId="d8a92c99-960a-4e6a-a6c2-c1e42f6e3095" providerId="ADAL" clId="{982A22DA-B295-42DE-AEAE-6BF528530BC1}" dt="2023-02-20T01:01:12.853" v="358"/>
          <ac:spMkLst>
            <pc:docMk/>
            <pc:sldMk cId="1380873024" sldId="393"/>
            <ac:spMk id="20" creationId="{C5686F4A-DE66-77D0-716F-11BEFBA46D14}"/>
          </ac:spMkLst>
        </pc:spChg>
        <pc:spChg chg="add mod">
          <ac:chgData name="Cameron Barnes" userId="d8a92c99-960a-4e6a-a6c2-c1e42f6e3095" providerId="ADAL" clId="{982A22DA-B295-42DE-AEAE-6BF528530BC1}" dt="2023-02-20T01:01:12.853" v="358"/>
          <ac:spMkLst>
            <pc:docMk/>
            <pc:sldMk cId="1380873024" sldId="393"/>
            <ac:spMk id="21" creationId="{B685AB05-1C85-62D3-D7B0-2E91935DBAA9}"/>
          </ac:spMkLst>
        </pc:spChg>
        <pc:spChg chg="mod">
          <ac:chgData name="Cameron Barnes" userId="d8a92c99-960a-4e6a-a6c2-c1e42f6e3095" providerId="ADAL" clId="{982A22DA-B295-42DE-AEAE-6BF528530BC1}" dt="2023-02-20T01:01:12.853" v="358"/>
          <ac:spMkLst>
            <pc:docMk/>
            <pc:sldMk cId="1380873024" sldId="393"/>
            <ac:spMk id="32" creationId="{C63BB757-EA26-B637-BA15-86AE053E25A5}"/>
          </ac:spMkLst>
        </pc:spChg>
        <pc:spChg chg="mod">
          <ac:chgData name="Cameron Barnes" userId="d8a92c99-960a-4e6a-a6c2-c1e42f6e3095" providerId="ADAL" clId="{982A22DA-B295-42DE-AEAE-6BF528530BC1}" dt="2023-02-20T01:01:12.853" v="358"/>
          <ac:spMkLst>
            <pc:docMk/>
            <pc:sldMk cId="1380873024" sldId="393"/>
            <ac:spMk id="33" creationId="{15CFAABE-8BFF-CC46-F41F-5EBBDEDB7041}"/>
          </ac:spMkLst>
        </pc:spChg>
        <pc:spChg chg="mod">
          <ac:chgData name="Cameron Barnes" userId="d8a92c99-960a-4e6a-a6c2-c1e42f6e3095" providerId="ADAL" clId="{982A22DA-B295-42DE-AEAE-6BF528530BC1}" dt="2023-02-20T01:01:12.853" v="358"/>
          <ac:spMkLst>
            <pc:docMk/>
            <pc:sldMk cId="1380873024" sldId="393"/>
            <ac:spMk id="38" creationId="{98AF6769-524B-7AE4-5B1D-EC34D895A78A}"/>
          </ac:spMkLst>
        </pc:spChg>
        <pc:spChg chg="mod">
          <ac:chgData name="Cameron Barnes" userId="d8a92c99-960a-4e6a-a6c2-c1e42f6e3095" providerId="ADAL" clId="{982A22DA-B295-42DE-AEAE-6BF528530BC1}" dt="2023-02-20T01:01:12.853" v="358"/>
          <ac:spMkLst>
            <pc:docMk/>
            <pc:sldMk cId="1380873024" sldId="393"/>
            <ac:spMk id="39" creationId="{A40A73BA-1320-6B50-23DC-5BE100BC4E30}"/>
          </ac:spMkLst>
        </pc:spChg>
        <pc:spChg chg="mod">
          <ac:chgData name="Cameron Barnes" userId="d8a92c99-960a-4e6a-a6c2-c1e42f6e3095" providerId="ADAL" clId="{982A22DA-B295-42DE-AEAE-6BF528530BC1}" dt="2023-02-20T01:01:12.853" v="358"/>
          <ac:spMkLst>
            <pc:docMk/>
            <pc:sldMk cId="1380873024" sldId="393"/>
            <ac:spMk id="43" creationId="{04EE0844-3FA3-0276-A0E6-5006C03DE5D4}"/>
          </ac:spMkLst>
        </pc:spChg>
        <pc:spChg chg="mod">
          <ac:chgData name="Cameron Barnes" userId="d8a92c99-960a-4e6a-a6c2-c1e42f6e3095" providerId="ADAL" clId="{982A22DA-B295-42DE-AEAE-6BF528530BC1}" dt="2023-02-20T01:01:12.853" v="358"/>
          <ac:spMkLst>
            <pc:docMk/>
            <pc:sldMk cId="1380873024" sldId="393"/>
            <ac:spMk id="44" creationId="{6AA9CFBC-C0F0-3AA6-8521-14F80558FD6F}"/>
          </ac:spMkLst>
        </pc:spChg>
        <pc:spChg chg="mod">
          <ac:chgData name="Cameron Barnes" userId="d8a92c99-960a-4e6a-a6c2-c1e42f6e3095" providerId="ADAL" clId="{982A22DA-B295-42DE-AEAE-6BF528530BC1}" dt="2023-02-20T01:01:12.853" v="358"/>
          <ac:spMkLst>
            <pc:docMk/>
            <pc:sldMk cId="1380873024" sldId="393"/>
            <ac:spMk id="45" creationId="{AD9E4107-D8E6-62DF-A965-F7410C9057D2}"/>
          </ac:spMkLst>
        </pc:spChg>
        <pc:spChg chg="mod">
          <ac:chgData name="Cameron Barnes" userId="d8a92c99-960a-4e6a-a6c2-c1e42f6e3095" providerId="ADAL" clId="{982A22DA-B295-42DE-AEAE-6BF528530BC1}" dt="2023-02-20T01:01:12.853" v="358"/>
          <ac:spMkLst>
            <pc:docMk/>
            <pc:sldMk cId="1380873024" sldId="393"/>
            <ac:spMk id="46" creationId="{AB6C79DF-9298-1928-2844-C1B3A8D3193D}"/>
          </ac:spMkLst>
        </pc:spChg>
        <pc:spChg chg="mod">
          <ac:chgData name="Cameron Barnes" userId="d8a92c99-960a-4e6a-a6c2-c1e42f6e3095" providerId="ADAL" clId="{982A22DA-B295-42DE-AEAE-6BF528530BC1}" dt="2023-02-20T01:01:12.853" v="358"/>
          <ac:spMkLst>
            <pc:docMk/>
            <pc:sldMk cId="1380873024" sldId="393"/>
            <ac:spMk id="47" creationId="{CF9F5730-FFBA-BC27-9769-B1CE65D960BC}"/>
          </ac:spMkLst>
        </pc:spChg>
        <pc:spChg chg="mod">
          <ac:chgData name="Cameron Barnes" userId="d8a92c99-960a-4e6a-a6c2-c1e42f6e3095" providerId="ADAL" clId="{982A22DA-B295-42DE-AEAE-6BF528530BC1}" dt="2023-02-20T01:01:12.853" v="358"/>
          <ac:spMkLst>
            <pc:docMk/>
            <pc:sldMk cId="1380873024" sldId="393"/>
            <ac:spMk id="48" creationId="{CD32EA59-F09B-1B82-82B4-638E08A81886}"/>
          </ac:spMkLst>
        </pc:spChg>
        <pc:spChg chg="mod">
          <ac:chgData name="Cameron Barnes" userId="d8a92c99-960a-4e6a-a6c2-c1e42f6e3095" providerId="ADAL" clId="{982A22DA-B295-42DE-AEAE-6BF528530BC1}" dt="2023-02-20T01:01:12.853" v="358"/>
          <ac:spMkLst>
            <pc:docMk/>
            <pc:sldMk cId="1380873024" sldId="393"/>
            <ac:spMk id="49" creationId="{F048C9DD-8B49-1479-54C6-C3969F3EE761}"/>
          </ac:spMkLst>
        </pc:spChg>
        <pc:spChg chg="mod">
          <ac:chgData name="Cameron Barnes" userId="d8a92c99-960a-4e6a-a6c2-c1e42f6e3095" providerId="ADAL" clId="{982A22DA-B295-42DE-AEAE-6BF528530BC1}" dt="2023-02-20T01:01:12.853" v="358"/>
          <ac:spMkLst>
            <pc:docMk/>
            <pc:sldMk cId="1380873024" sldId="393"/>
            <ac:spMk id="50" creationId="{DEA7EB8A-FE11-6341-F662-1BFF872AFBAB}"/>
          </ac:spMkLst>
        </pc:spChg>
        <pc:spChg chg="mod">
          <ac:chgData name="Cameron Barnes" userId="d8a92c99-960a-4e6a-a6c2-c1e42f6e3095" providerId="ADAL" clId="{982A22DA-B295-42DE-AEAE-6BF528530BC1}" dt="2023-02-20T01:01:12.853" v="358"/>
          <ac:spMkLst>
            <pc:docMk/>
            <pc:sldMk cId="1380873024" sldId="393"/>
            <ac:spMk id="51" creationId="{D5BCE3DA-7ED2-6876-62AB-30E05DC13553}"/>
          </ac:spMkLst>
        </pc:spChg>
        <pc:spChg chg="mod">
          <ac:chgData name="Cameron Barnes" userId="d8a92c99-960a-4e6a-a6c2-c1e42f6e3095" providerId="ADAL" clId="{982A22DA-B295-42DE-AEAE-6BF528530BC1}" dt="2023-02-20T01:01:12.853" v="358"/>
          <ac:spMkLst>
            <pc:docMk/>
            <pc:sldMk cId="1380873024" sldId="393"/>
            <ac:spMk id="52" creationId="{0E170C74-1B0E-79D9-23B2-F75B13B3D70C}"/>
          </ac:spMkLst>
        </pc:spChg>
        <pc:spChg chg="mod">
          <ac:chgData name="Cameron Barnes" userId="d8a92c99-960a-4e6a-a6c2-c1e42f6e3095" providerId="ADAL" clId="{982A22DA-B295-42DE-AEAE-6BF528530BC1}" dt="2023-02-20T01:01:12.853" v="358"/>
          <ac:spMkLst>
            <pc:docMk/>
            <pc:sldMk cId="1380873024" sldId="393"/>
            <ac:spMk id="53" creationId="{0E8F9B3A-3007-3877-4384-654A506D198A}"/>
          </ac:spMkLst>
        </pc:spChg>
        <pc:spChg chg="mod">
          <ac:chgData name="Cameron Barnes" userId="d8a92c99-960a-4e6a-a6c2-c1e42f6e3095" providerId="ADAL" clId="{982A22DA-B295-42DE-AEAE-6BF528530BC1}" dt="2023-02-20T01:01:12.853" v="358"/>
          <ac:spMkLst>
            <pc:docMk/>
            <pc:sldMk cId="1380873024" sldId="393"/>
            <ac:spMk id="54" creationId="{3146BC3D-A16E-217F-B82F-B27CA3182F3D}"/>
          </ac:spMkLst>
        </pc:spChg>
        <pc:spChg chg="mod">
          <ac:chgData name="Cameron Barnes" userId="d8a92c99-960a-4e6a-a6c2-c1e42f6e3095" providerId="ADAL" clId="{982A22DA-B295-42DE-AEAE-6BF528530BC1}" dt="2023-02-20T01:01:12.853" v="358"/>
          <ac:spMkLst>
            <pc:docMk/>
            <pc:sldMk cId="1380873024" sldId="393"/>
            <ac:spMk id="55" creationId="{46377BCF-A8EE-30A4-0DB6-AF37CC86F57B}"/>
          </ac:spMkLst>
        </pc:spChg>
        <pc:spChg chg="mod">
          <ac:chgData name="Cameron Barnes" userId="d8a92c99-960a-4e6a-a6c2-c1e42f6e3095" providerId="ADAL" clId="{982A22DA-B295-42DE-AEAE-6BF528530BC1}" dt="2023-02-20T01:01:12.853" v="358"/>
          <ac:spMkLst>
            <pc:docMk/>
            <pc:sldMk cId="1380873024" sldId="393"/>
            <ac:spMk id="56" creationId="{026A1130-9018-BB76-778C-8B1CF53820AA}"/>
          </ac:spMkLst>
        </pc:spChg>
        <pc:spChg chg="mod">
          <ac:chgData name="Cameron Barnes" userId="d8a92c99-960a-4e6a-a6c2-c1e42f6e3095" providerId="ADAL" clId="{982A22DA-B295-42DE-AEAE-6BF528530BC1}" dt="2023-02-20T01:01:12.853" v="358"/>
          <ac:spMkLst>
            <pc:docMk/>
            <pc:sldMk cId="1380873024" sldId="393"/>
            <ac:spMk id="57" creationId="{3BA0F702-654A-B23B-1DD7-C73AF258453A}"/>
          </ac:spMkLst>
        </pc:spChg>
        <pc:spChg chg="mod">
          <ac:chgData name="Cameron Barnes" userId="d8a92c99-960a-4e6a-a6c2-c1e42f6e3095" providerId="ADAL" clId="{982A22DA-B295-42DE-AEAE-6BF528530BC1}" dt="2023-02-20T01:01:12.853" v="358"/>
          <ac:spMkLst>
            <pc:docMk/>
            <pc:sldMk cId="1380873024" sldId="393"/>
            <ac:spMk id="107" creationId="{F7481AE7-1716-517A-3587-2088730FA61B}"/>
          </ac:spMkLst>
        </pc:spChg>
        <pc:spChg chg="mod">
          <ac:chgData name="Cameron Barnes" userId="d8a92c99-960a-4e6a-a6c2-c1e42f6e3095" providerId="ADAL" clId="{982A22DA-B295-42DE-AEAE-6BF528530BC1}" dt="2023-02-20T01:01:12.853" v="358"/>
          <ac:spMkLst>
            <pc:docMk/>
            <pc:sldMk cId="1380873024" sldId="393"/>
            <ac:spMk id="108" creationId="{E0C88D39-6188-3EEE-DF3A-C29C0CFE718D}"/>
          </ac:spMkLst>
        </pc:spChg>
        <pc:spChg chg="mod">
          <ac:chgData name="Cameron Barnes" userId="d8a92c99-960a-4e6a-a6c2-c1e42f6e3095" providerId="ADAL" clId="{982A22DA-B295-42DE-AEAE-6BF528530BC1}" dt="2023-02-20T01:01:12.853" v="358"/>
          <ac:spMkLst>
            <pc:docMk/>
            <pc:sldMk cId="1380873024" sldId="393"/>
            <ac:spMk id="109" creationId="{CA8CF8D7-CBF0-391E-CD18-1B878D4C52A6}"/>
          </ac:spMkLst>
        </pc:spChg>
        <pc:spChg chg="mod">
          <ac:chgData name="Cameron Barnes" userId="d8a92c99-960a-4e6a-a6c2-c1e42f6e3095" providerId="ADAL" clId="{982A22DA-B295-42DE-AEAE-6BF528530BC1}" dt="2023-02-20T01:01:12.853" v="358"/>
          <ac:spMkLst>
            <pc:docMk/>
            <pc:sldMk cId="1380873024" sldId="393"/>
            <ac:spMk id="110" creationId="{AE364E16-6E77-1BCF-A13F-5D180CEE763B}"/>
          </ac:spMkLst>
        </pc:spChg>
        <pc:spChg chg="mod">
          <ac:chgData name="Cameron Barnes" userId="d8a92c99-960a-4e6a-a6c2-c1e42f6e3095" providerId="ADAL" clId="{982A22DA-B295-42DE-AEAE-6BF528530BC1}" dt="2023-02-20T01:01:12.853" v="358"/>
          <ac:spMkLst>
            <pc:docMk/>
            <pc:sldMk cId="1380873024" sldId="393"/>
            <ac:spMk id="111" creationId="{643D4EB0-6661-E47F-B46E-C2EA36BA3DCB}"/>
          </ac:spMkLst>
        </pc:spChg>
        <pc:spChg chg="mod">
          <ac:chgData name="Cameron Barnes" userId="d8a92c99-960a-4e6a-a6c2-c1e42f6e3095" providerId="ADAL" clId="{982A22DA-B295-42DE-AEAE-6BF528530BC1}" dt="2023-02-20T01:01:12.853" v="358"/>
          <ac:spMkLst>
            <pc:docMk/>
            <pc:sldMk cId="1380873024" sldId="393"/>
            <ac:spMk id="112" creationId="{4CB8B987-7041-85C4-3A08-A39548B945D3}"/>
          </ac:spMkLst>
        </pc:spChg>
        <pc:spChg chg="mod">
          <ac:chgData name="Cameron Barnes" userId="d8a92c99-960a-4e6a-a6c2-c1e42f6e3095" providerId="ADAL" clId="{982A22DA-B295-42DE-AEAE-6BF528530BC1}" dt="2023-02-20T01:01:12.853" v="358"/>
          <ac:spMkLst>
            <pc:docMk/>
            <pc:sldMk cId="1380873024" sldId="393"/>
            <ac:spMk id="114" creationId="{D2E940F9-94F0-294F-093B-C98703B9FCCE}"/>
          </ac:spMkLst>
        </pc:spChg>
        <pc:spChg chg="add mod">
          <ac:chgData name="Cameron Barnes" userId="d8a92c99-960a-4e6a-a6c2-c1e42f6e3095" providerId="ADAL" clId="{982A22DA-B295-42DE-AEAE-6BF528530BC1}" dt="2023-02-20T01:02:36.261" v="367" actId="1076"/>
          <ac:spMkLst>
            <pc:docMk/>
            <pc:sldMk cId="1380873024" sldId="393"/>
            <ac:spMk id="115" creationId="{EF08F7C1-89B1-05E9-5B78-757ED341771F}"/>
          </ac:spMkLst>
        </pc:spChg>
        <pc:grpChg chg="mod">
          <ac:chgData name="Cameron Barnes" userId="d8a92c99-960a-4e6a-a6c2-c1e42f6e3095" providerId="ADAL" clId="{982A22DA-B295-42DE-AEAE-6BF528530BC1}" dt="2023-02-20T01:49:10.340" v="454" actId="14100"/>
          <ac:grpSpMkLst>
            <pc:docMk/>
            <pc:sldMk cId="1380873024" sldId="393"/>
            <ac:grpSpMk id="12" creationId="{A88162A4-DBF4-18B5-4708-BD82FAC14AF4}"/>
          </ac:grpSpMkLst>
        </pc:grpChg>
        <pc:grpChg chg="add mod">
          <ac:chgData name="Cameron Barnes" userId="d8a92c99-960a-4e6a-a6c2-c1e42f6e3095" providerId="ADAL" clId="{982A22DA-B295-42DE-AEAE-6BF528530BC1}" dt="2023-02-20T01:01:12.853" v="358"/>
          <ac:grpSpMkLst>
            <pc:docMk/>
            <pc:sldMk cId="1380873024" sldId="393"/>
            <ac:grpSpMk id="25" creationId="{E770D9D4-EB73-EEAA-90B0-AEF728AF629A}"/>
          </ac:grpSpMkLst>
        </pc:grpChg>
        <pc:grpChg chg="mod">
          <ac:chgData name="Cameron Barnes" userId="d8a92c99-960a-4e6a-a6c2-c1e42f6e3095" providerId="ADAL" clId="{982A22DA-B295-42DE-AEAE-6BF528530BC1}" dt="2023-02-20T01:01:12.853" v="358"/>
          <ac:grpSpMkLst>
            <pc:docMk/>
            <pc:sldMk cId="1380873024" sldId="393"/>
            <ac:grpSpMk id="26" creationId="{F6F82BE3-A627-060F-7168-F51635C325BA}"/>
          </ac:grpSpMkLst>
        </pc:grpChg>
        <pc:grpChg chg="mod">
          <ac:chgData name="Cameron Barnes" userId="d8a92c99-960a-4e6a-a6c2-c1e42f6e3095" providerId="ADAL" clId="{982A22DA-B295-42DE-AEAE-6BF528530BC1}" dt="2023-02-20T01:01:12.853" v="358"/>
          <ac:grpSpMkLst>
            <pc:docMk/>
            <pc:sldMk cId="1380873024" sldId="393"/>
            <ac:grpSpMk id="27" creationId="{664232A6-E2C0-FC39-C73A-067C714110F4}"/>
          </ac:grpSpMkLst>
        </pc:grpChg>
        <pc:grpChg chg="mod">
          <ac:chgData name="Cameron Barnes" userId="d8a92c99-960a-4e6a-a6c2-c1e42f6e3095" providerId="ADAL" clId="{982A22DA-B295-42DE-AEAE-6BF528530BC1}" dt="2023-02-20T01:01:12.853" v="358"/>
          <ac:grpSpMkLst>
            <pc:docMk/>
            <pc:sldMk cId="1380873024" sldId="393"/>
            <ac:grpSpMk id="28" creationId="{F4069FC4-9643-67DA-62CC-E706DEF224F6}"/>
          </ac:grpSpMkLst>
        </pc:grpChg>
        <pc:grpChg chg="mod">
          <ac:chgData name="Cameron Barnes" userId="d8a92c99-960a-4e6a-a6c2-c1e42f6e3095" providerId="ADAL" clId="{982A22DA-B295-42DE-AEAE-6BF528530BC1}" dt="2023-02-20T01:01:12.853" v="358"/>
          <ac:grpSpMkLst>
            <pc:docMk/>
            <pc:sldMk cId="1380873024" sldId="393"/>
            <ac:grpSpMk id="29" creationId="{94D501CD-C7AF-38DA-07AD-59A022F5DEDF}"/>
          </ac:grpSpMkLst>
        </pc:grpChg>
        <pc:grpChg chg="mod">
          <ac:chgData name="Cameron Barnes" userId="d8a92c99-960a-4e6a-a6c2-c1e42f6e3095" providerId="ADAL" clId="{982A22DA-B295-42DE-AEAE-6BF528530BC1}" dt="2023-02-20T01:01:12.853" v="358"/>
          <ac:grpSpMkLst>
            <pc:docMk/>
            <pc:sldMk cId="1380873024" sldId="393"/>
            <ac:grpSpMk id="30" creationId="{13506AAD-2D14-1A52-1D32-234BEE224D1E}"/>
          </ac:grpSpMkLst>
        </pc:grpChg>
        <pc:grpChg chg="mod">
          <ac:chgData name="Cameron Barnes" userId="d8a92c99-960a-4e6a-a6c2-c1e42f6e3095" providerId="ADAL" clId="{982A22DA-B295-42DE-AEAE-6BF528530BC1}" dt="2023-02-20T01:01:12.853" v="358"/>
          <ac:grpSpMkLst>
            <pc:docMk/>
            <pc:sldMk cId="1380873024" sldId="393"/>
            <ac:grpSpMk id="31" creationId="{6003D56A-7857-40D6-C0EB-534D6FE61FFA}"/>
          </ac:grpSpMkLst>
        </pc:grpChg>
        <pc:grpChg chg="mod">
          <ac:chgData name="Cameron Barnes" userId="d8a92c99-960a-4e6a-a6c2-c1e42f6e3095" providerId="ADAL" clId="{982A22DA-B295-42DE-AEAE-6BF528530BC1}" dt="2023-02-20T01:01:12.853" v="358"/>
          <ac:grpSpMkLst>
            <pc:docMk/>
            <pc:sldMk cId="1380873024" sldId="393"/>
            <ac:grpSpMk id="34" creationId="{90578048-48B4-CA88-DB84-517B883960A8}"/>
          </ac:grpSpMkLst>
        </pc:grpChg>
        <pc:grpChg chg="mod">
          <ac:chgData name="Cameron Barnes" userId="d8a92c99-960a-4e6a-a6c2-c1e42f6e3095" providerId="ADAL" clId="{982A22DA-B295-42DE-AEAE-6BF528530BC1}" dt="2023-02-20T01:01:12.853" v="358"/>
          <ac:grpSpMkLst>
            <pc:docMk/>
            <pc:sldMk cId="1380873024" sldId="393"/>
            <ac:grpSpMk id="35" creationId="{5235D762-BC0E-25BF-6856-81627AF9C0F5}"/>
          </ac:grpSpMkLst>
        </pc:grpChg>
        <pc:grpChg chg="mod">
          <ac:chgData name="Cameron Barnes" userId="d8a92c99-960a-4e6a-a6c2-c1e42f6e3095" providerId="ADAL" clId="{982A22DA-B295-42DE-AEAE-6BF528530BC1}" dt="2023-02-20T01:01:12.853" v="358"/>
          <ac:grpSpMkLst>
            <pc:docMk/>
            <pc:sldMk cId="1380873024" sldId="393"/>
            <ac:grpSpMk id="36" creationId="{5BBB4FA9-E371-0940-DDAB-DABADD8C4222}"/>
          </ac:grpSpMkLst>
        </pc:grpChg>
        <pc:grpChg chg="mod">
          <ac:chgData name="Cameron Barnes" userId="d8a92c99-960a-4e6a-a6c2-c1e42f6e3095" providerId="ADAL" clId="{982A22DA-B295-42DE-AEAE-6BF528530BC1}" dt="2023-02-20T01:01:12.853" v="358"/>
          <ac:grpSpMkLst>
            <pc:docMk/>
            <pc:sldMk cId="1380873024" sldId="393"/>
            <ac:grpSpMk id="37" creationId="{FFE9984E-5B44-E24C-A251-BCDD1DA464A4}"/>
          </ac:grpSpMkLst>
        </pc:grpChg>
        <pc:grpChg chg="mod">
          <ac:chgData name="Cameron Barnes" userId="d8a92c99-960a-4e6a-a6c2-c1e42f6e3095" providerId="ADAL" clId="{982A22DA-B295-42DE-AEAE-6BF528530BC1}" dt="2023-02-20T01:01:12.853" v="358"/>
          <ac:grpSpMkLst>
            <pc:docMk/>
            <pc:sldMk cId="1380873024" sldId="393"/>
            <ac:grpSpMk id="40" creationId="{9CC6A9BA-7E69-1C2E-C330-B01960190FBD}"/>
          </ac:grpSpMkLst>
        </pc:grpChg>
        <pc:grpChg chg="mod">
          <ac:chgData name="Cameron Barnes" userId="d8a92c99-960a-4e6a-a6c2-c1e42f6e3095" providerId="ADAL" clId="{982A22DA-B295-42DE-AEAE-6BF528530BC1}" dt="2023-02-20T01:01:12.853" v="358"/>
          <ac:grpSpMkLst>
            <pc:docMk/>
            <pc:sldMk cId="1380873024" sldId="393"/>
            <ac:grpSpMk id="41" creationId="{429A6B3C-A046-8EAB-E83B-C1AFE1941D25}"/>
          </ac:grpSpMkLst>
        </pc:grpChg>
        <pc:grpChg chg="mod">
          <ac:chgData name="Cameron Barnes" userId="d8a92c99-960a-4e6a-a6c2-c1e42f6e3095" providerId="ADAL" clId="{982A22DA-B295-42DE-AEAE-6BF528530BC1}" dt="2023-02-20T01:01:12.853" v="358"/>
          <ac:grpSpMkLst>
            <pc:docMk/>
            <pc:sldMk cId="1380873024" sldId="393"/>
            <ac:grpSpMk id="42" creationId="{CFBAFB84-FC80-029E-4B41-40D09A60F1E7}"/>
          </ac:grpSpMkLst>
        </pc:grpChg>
        <pc:grpChg chg="del">
          <ac:chgData name="Cameron Barnes" userId="d8a92c99-960a-4e6a-a6c2-c1e42f6e3095" providerId="ADAL" clId="{982A22DA-B295-42DE-AEAE-6BF528530BC1}" dt="2023-02-20T01:01:12.359" v="357" actId="478"/>
          <ac:grpSpMkLst>
            <pc:docMk/>
            <pc:sldMk cId="1380873024" sldId="393"/>
            <ac:grpSpMk id="58" creationId="{08C60C77-91A1-4FF1-D78A-4975FF88E56D}"/>
          </ac:grpSpMkLst>
        </pc:grpChg>
        <pc:picChg chg="add del mod">
          <ac:chgData name="Cameron Barnes" userId="d8a92c99-960a-4e6a-a6c2-c1e42f6e3095" providerId="ADAL" clId="{982A22DA-B295-42DE-AEAE-6BF528530BC1}" dt="2023-02-20T01:49:13.609" v="455" actId="1076"/>
          <ac:picMkLst>
            <pc:docMk/>
            <pc:sldMk cId="1380873024" sldId="393"/>
            <ac:picMk id="3" creationId="{24AAE6C4-54BB-A5EC-4246-19C79F6A0730}"/>
          </ac:picMkLst>
        </pc:picChg>
        <pc:picChg chg="add mod">
          <ac:chgData name="Cameron Barnes" userId="d8a92c99-960a-4e6a-a6c2-c1e42f6e3095" providerId="ADAL" clId="{982A22DA-B295-42DE-AEAE-6BF528530BC1}" dt="2023-02-20T01:49:19.131" v="456" actId="1076"/>
          <ac:picMkLst>
            <pc:docMk/>
            <pc:sldMk cId="1380873024" sldId="393"/>
            <ac:picMk id="6" creationId="{20407D74-27D8-1774-A45F-71886386C2E8}"/>
          </ac:picMkLst>
        </pc:picChg>
        <pc:picChg chg="add mod">
          <ac:chgData name="Cameron Barnes" userId="d8a92c99-960a-4e6a-a6c2-c1e42f6e3095" providerId="ADAL" clId="{982A22DA-B295-42DE-AEAE-6BF528530BC1}" dt="2023-02-20T01:01:12.853" v="358"/>
          <ac:picMkLst>
            <pc:docMk/>
            <pc:sldMk cId="1380873024" sldId="393"/>
            <ac:picMk id="22" creationId="{A83F9FF6-1B74-B259-4FEA-4BD0BAB835A9}"/>
          </ac:picMkLst>
        </pc:picChg>
        <pc:picChg chg="add mod">
          <ac:chgData name="Cameron Barnes" userId="d8a92c99-960a-4e6a-a6c2-c1e42f6e3095" providerId="ADAL" clId="{982A22DA-B295-42DE-AEAE-6BF528530BC1}" dt="2023-02-20T01:01:12.853" v="358"/>
          <ac:picMkLst>
            <pc:docMk/>
            <pc:sldMk cId="1380873024" sldId="393"/>
            <ac:picMk id="23" creationId="{1FB3BF27-A1A1-3BCA-F290-E04C0B63B080}"/>
          </ac:picMkLst>
        </pc:picChg>
        <pc:picChg chg="add mod">
          <ac:chgData name="Cameron Barnes" userId="d8a92c99-960a-4e6a-a6c2-c1e42f6e3095" providerId="ADAL" clId="{982A22DA-B295-42DE-AEAE-6BF528530BC1}" dt="2023-02-20T01:01:12.853" v="358"/>
          <ac:picMkLst>
            <pc:docMk/>
            <pc:sldMk cId="1380873024" sldId="393"/>
            <ac:picMk id="24" creationId="{910FE333-1143-AAE9-F172-9D72C8AA22A3}"/>
          </ac:picMkLst>
        </pc:picChg>
      </pc:sldChg>
      <pc:sldChg chg="addSp delSp modSp mod">
        <pc:chgData name="Cameron Barnes" userId="d8a92c99-960a-4e6a-a6c2-c1e42f6e3095" providerId="ADAL" clId="{982A22DA-B295-42DE-AEAE-6BF528530BC1}" dt="2023-02-20T01:00:21.716" v="354" actId="20577"/>
        <pc:sldMkLst>
          <pc:docMk/>
          <pc:sldMk cId="687008484" sldId="394"/>
        </pc:sldMkLst>
        <pc:spChg chg="add mod">
          <ac:chgData name="Cameron Barnes" userId="d8a92c99-960a-4e6a-a6c2-c1e42f6e3095" providerId="ADAL" clId="{982A22DA-B295-42DE-AEAE-6BF528530BC1}" dt="2023-02-20T00:59:21.503" v="330" actId="1076"/>
          <ac:spMkLst>
            <pc:docMk/>
            <pc:sldMk cId="687008484" sldId="394"/>
            <ac:spMk id="6" creationId="{597E3D0D-19AC-6933-D3C5-46FF40CCDC15}"/>
          </ac:spMkLst>
        </pc:spChg>
        <pc:spChg chg="add mod">
          <ac:chgData name="Cameron Barnes" userId="d8a92c99-960a-4e6a-a6c2-c1e42f6e3095" providerId="ADAL" clId="{982A22DA-B295-42DE-AEAE-6BF528530BC1}" dt="2023-02-20T01:00:21.716" v="354" actId="20577"/>
          <ac:spMkLst>
            <pc:docMk/>
            <pc:sldMk cId="687008484" sldId="394"/>
            <ac:spMk id="7" creationId="{7DA8A6A3-7309-A35A-6D02-49D393768AF3}"/>
          </ac:spMkLst>
        </pc:spChg>
        <pc:spChg chg="add mod">
          <ac:chgData name="Cameron Barnes" userId="d8a92c99-960a-4e6a-a6c2-c1e42f6e3095" providerId="ADAL" clId="{982A22DA-B295-42DE-AEAE-6BF528530BC1}" dt="2023-02-20T01:00:14.965" v="339" actId="1076"/>
          <ac:spMkLst>
            <pc:docMk/>
            <pc:sldMk cId="687008484" sldId="394"/>
            <ac:spMk id="8" creationId="{04BD02E9-6ADB-6CE9-E468-8938B36C24C2}"/>
          </ac:spMkLst>
        </pc:spChg>
        <pc:spChg chg="mod">
          <ac:chgData name="Cameron Barnes" userId="d8a92c99-960a-4e6a-a6c2-c1e42f6e3095" providerId="ADAL" clId="{982A22DA-B295-42DE-AEAE-6BF528530BC1}" dt="2023-02-20T00:55:57.310" v="270" actId="20577"/>
          <ac:spMkLst>
            <pc:docMk/>
            <pc:sldMk cId="687008484" sldId="394"/>
            <ac:spMk id="9" creationId="{1D504DEE-5577-EB3E-6C43-15737804B9EF}"/>
          </ac:spMkLst>
        </pc:spChg>
        <pc:spChg chg="del">
          <ac:chgData name="Cameron Barnes" userId="d8a92c99-960a-4e6a-a6c2-c1e42f6e3095" providerId="ADAL" clId="{982A22DA-B295-42DE-AEAE-6BF528530BC1}" dt="2023-02-20T00:55:41.130" v="266" actId="478"/>
          <ac:spMkLst>
            <pc:docMk/>
            <pc:sldMk cId="687008484" sldId="394"/>
            <ac:spMk id="16" creationId="{83CFD213-26B5-C78B-5297-CED9E3744F60}"/>
          </ac:spMkLst>
        </pc:spChg>
        <pc:spChg chg="del">
          <ac:chgData name="Cameron Barnes" userId="d8a92c99-960a-4e6a-a6c2-c1e42f6e3095" providerId="ADAL" clId="{982A22DA-B295-42DE-AEAE-6BF528530BC1}" dt="2023-02-20T00:55:41.130" v="266" actId="478"/>
          <ac:spMkLst>
            <pc:docMk/>
            <pc:sldMk cId="687008484" sldId="394"/>
            <ac:spMk id="17" creationId="{D750ED77-9833-541D-418A-276750FD94EC}"/>
          </ac:spMkLst>
        </pc:spChg>
        <pc:spChg chg="del">
          <ac:chgData name="Cameron Barnes" userId="d8a92c99-960a-4e6a-a6c2-c1e42f6e3095" providerId="ADAL" clId="{982A22DA-B295-42DE-AEAE-6BF528530BC1}" dt="2023-02-20T00:55:41.130" v="266" actId="478"/>
          <ac:spMkLst>
            <pc:docMk/>
            <pc:sldMk cId="687008484" sldId="394"/>
            <ac:spMk id="18" creationId="{D0C4D445-1613-D4DB-EF1C-8FC510E39EF0}"/>
          </ac:spMkLst>
        </pc:spChg>
        <pc:spChg chg="del">
          <ac:chgData name="Cameron Barnes" userId="d8a92c99-960a-4e6a-a6c2-c1e42f6e3095" providerId="ADAL" clId="{982A22DA-B295-42DE-AEAE-6BF528530BC1}" dt="2023-02-20T00:55:41.130" v="266" actId="478"/>
          <ac:spMkLst>
            <pc:docMk/>
            <pc:sldMk cId="687008484" sldId="394"/>
            <ac:spMk id="19" creationId="{20C06FC3-FAB9-45F0-996E-EE39A50E6666}"/>
          </ac:spMkLst>
        </pc:spChg>
        <pc:spChg chg="del">
          <ac:chgData name="Cameron Barnes" userId="d8a92c99-960a-4e6a-a6c2-c1e42f6e3095" providerId="ADAL" clId="{982A22DA-B295-42DE-AEAE-6BF528530BC1}" dt="2023-02-20T00:55:41.130" v="266" actId="478"/>
          <ac:spMkLst>
            <pc:docMk/>
            <pc:sldMk cId="687008484" sldId="394"/>
            <ac:spMk id="20" creationId="{7246237B-8EEC-7DC2-E332-4D95D9A8294F}"/>
          </ac:spMkLst>
        </pc:spChg>
        <pc:spChg chg="del">
          <ac:chgData name="Cameron Barnes" userId="d8a92c99-960a-4e6a-a6c2-c1e42f6e3095" providerId="ADAL" clId="{982A22DA-B295-42DE-AEAE-6BF528530BC1}" dt="2023-02-20T00:55:41.130" v="266" actId="478"/>
          <ac:spMkLst>
            <pc:docMk/>
            <pc:sldMk cId="687008484" sldId="394"/>
            <ac:spMk id="21" creationId="{B628E653-71F8-8179-02ED-7BA0CF03DF0A}"/>
          </ac:spMkLst>
        </pc:spChg>
        <pc:spChg chg="del">
          <ac:chgData name="Cameron Barnes" userId="d8a92c99-960a-4e6a-a6c2-c1e42f6e3095" providerId="ADAL" clId="{982A22DA-B295-42DE-AEAE-6BF528530BC1}" dt="2023-02-20T00:55:41.130" v="266" actId="478"/>
          <ac:spMkLst>
            <pc:docMk/>
            <pc:sldMk cId="687008484" sldId="394"/>
            <ac:spMk id="22" creationId="{382287DB-36E7-9FFB-B049-47E25466EF59}"/>
          </ac:spMkLst>
        </pc:spChg>
        <pc:spChg chg="del">
          <ac:chgData name="Cameron Barnes" userId="d8a92c99-960a-4e6a-a6c2-c1e42f6e3095" providerId="ADAL" clId="{982A22DA-B295-42DE-AEAE-6BF528530BC1}" dt="2023-02-20T00:55:41.130" v="266" actId="478"/>
          <ac:spMkLst>
            <pc:docMk/>
            <pc:sldMk cId="687008484" sldId="394"/>
            <ac:spMk id="23" creationId="{B955F4CD-BEA2-7E0E-0FAD-84074EC8D781}"/>
          </ac:spMkLst>
        </pc:spChg>
        <pc:picChg chg="add mod">
          <ac:chgData name="Cameron Barnes" userId="d8a92c99-960a-4e6a-a6c2-c1e42f6e3095" providerId="ADAL" clId="{982A22DA-B295-42DE-AEAE-6BF528530BC1}" dt="2023-02-20T00:59:39.281" v="334" actId="14100"/>
          <ac:picMkLst>
            <pc:docMk/>
            <pc:sldMk cId="687008484" sldId="394"/>
            <ac:picMk id="3" creationId="{0865EEC0-C02D-BF90-5FD7-9D8340B423EF}"/>
          </ac:picMkLst>
        </pc:picChg>
        <pc:picChg chg="mod">
          <ac:chgData name="Cameron Barnes" userId="d8a92c99-960a-4e6a-a6c2-c1e42f6e3095" providerId="ADAL" clId="{982A22DA-B295-42DE-AEAE-6BF528530BC1}" dt="2023-02-20T00:59:18.421" v="329" actId="1076"/>
          <ac:picMkLst>
            <pc:docMk/>
            <pc:sldMk cId="687008484" sldId="394"/>
            <ac:picMk id="11" creationId="{9CA4B5A4-589D-FC8C-5A01-5C6CA40247C7}"/>
          </ac:picMkLst>
        </pc:picChg>
      </pc:sldChg>
      <pc:sldChg chg="addSp delSp modSp mod">
        <pc:chgData name="Cameron Barnes" userId="d8a92c99-960a-4e6a-a6c2-c1e42f6e3095" providerId="ADAL" clId="{982A22DA-B295-42DE-AEAE-6BF528530BC1}" dt="2023-02-20T01:51:26.111" v="487" actId="1076"/>
        <pc:sldMkLst>
          <pc:docMk/>
          <pc:sldMk cId="866221816" sldId="395"/>
        </pc:sldMkLst>
        <pc:spChg chg="add mod">
          <ac:chgData name="Cameron Barnes" userId="d8a92c99-960a-4e6a-a6c2-c1e42f6e3095" providerId="ADAL" clId="{982A22DA-B295-42DE-AEAE-6BF528530BC1}" dt="2023-02-20T00:56:46.234" v="289" actId="1076"/>
          <ac:spMkLst>
            <pc:docMk/>
            <pc:sldMk cId="866221816" sldId="395"/>
            <ac:spMk id="3" creationId="{BAC53E60-2589-D1D1-AFB8-4BFCAB2B3644}"/>
          </ac:spMkLst>
        </pc:spChg>
        <pc:spChg chg="add mod">
          <ac:chgData name="Cameron Barnes" userId="d8a92c99-960a-4e6a-a6c2-c1e42f6e3095" providerId="ADAL" clId="{982A22DA-B295-42DE-AEAE-6BF528530BC1}" dt="2023-02-20T01:51:26.111" v="487" actId="1076"/>
          <ac:spMkLst>
            <pc:docMk/>
            <pc:sldMk cId="866221816" sldId="395"/>
            <ac:spMk id="6" creationId="{E6EA4DBA-226D-2CF7-E230-3B3BB54C6AF3}"/>
          </ac:spMkLst>
        </pc:spChg>
        <pc:spChg chg="mod">
          <ac:chgData name="Cameron Barnes" userId="d8a92c99-960a-4e6a-a6c2-c1e42f6e3095" providerId="ADAL" clId="{982A22DA-B295-42DE-AEAE-6BF528530BC1}" dt="2023-02-20T01:50:51.963" v="481" actId="1076"/>
          <ac:spMkLst>
            <pc:docMk/>
            <pc:sldMk cId="866221816" sldId="395"/>
            <ac:spMk id="16" creationId="{680D1138-EBC9-3C6E-AABD-2AEDF4D02772}"/>
          </ac:spMkLst>
        </pc:spChg>
        <pc:spChg chg="add del mod">
          <ac:chgData name="Cameron Barnes" userId="d8a92c99-960a-4e6a-a6c2-c1e42f6e3095" providerId="ADAL" clId="{982A22DA-B295-42DE-AEAE-6BF528530BC1}" dt="2023-02-20T01:51:22.364" v="486" actId="478"/>
          <ac:spMkLst>
            <pc:docMk/>
            <pc:sldMk cId="866221816" sldId="395"/>
            <ac:spMk id="59" creationId="{03BBDDDE-1EAD-F3F8-797B-B9A883095627}"/>
          </ac:spMkLst>
        </pc:spChg>
        <pc:spChg chg="mod">
          <ac:chgData name="Cameron Barnes" userId="d8a92c99-960a-4e6a-a6c2-c1e42f6e3095" providerId="ADAL" clId="{982A22DA-B295-42DE-AEAE-6BF528530BC1}" dt="2023-02-20T01:50:55.703" v="482" actId="1076"/>
          <ac:spMkLst>
            <pc:docMk/>
            <pc:sldMk cId="866221816" sldId="395"/>
            <ac:spMk id="65" creationId="{FBA31F5D-6F17-D639-6BD9-8AC5844A925D}"/>
          </ac:spMkLst>
        </pc:spChg>
      </pc:sldChg>
      <pc:sldChg chg="addSp delSp modSp mod addAnim delAnim modAnim">
        <pc:chgData name="Cameron Barnes" userId="d8a92c99-960a-4e6a-a6c2-c1e42f6e3095" providerId="ADAL" clId="{982A22DA-B295-42DE-AEAE-6BF528530BC1}" dt="2023-02-20T01:52:42.674" v="504" actId="20577"/>
        <pc:sldMkLst>
          <pc:docMk/>
          <pc:sldMk cId="3042819615" sldId="396"/>
        </pc:sldMkLst>
        <pc:spChg chg="mod">
          <ac:chgData name="Cameron Barnes" userId="d8a92c99-960a-4e6a-a6c2-c1e42f6e3095" providerId="ADAL" clId="{982A22DA-B295-42DE-AEAE-6BF528530BC1}" dt="2023-02-20T00:53:23.933" v="199" actId="20577"/>
          <ac:spMkLst>
            <pc:docMk/>
            <pc:sldMk cId="3042819615" sldId="396"/>
            <ac:spMk id="9" creationId="{1D504DEE-5577-EB3E-6C43-15737804B9EF}"/>
          </ac:spMkLst>
        </pc:spChg>
        <pc:spChg chg="del mod">
          <ac:chgData name="Cameron Barnes" userId="d8a92c99-960a-4e6a-a6c2-c1e42f6e3095" providerId="ADAL" clId="{982A22DA-B295-42DE-AEAE-6BF528530BC1}" dt="2023-02-20T00:53:32.062" v="204" actId="478"/>
          <ac:spMkLst>
            <pc:docMk/>
            <pc:sldMk cId="3042819615" sldId="396"/>
            <ac:spMk id="60" creationId="{CAC8D5FF-7622-6367-EF17-18E7C6025A5E}"/>
          </ac:spMkLst>
        </pc:spChg>
        <pc:spChg chg="add del">
          <ac:chgData name="Cameron Barnes" userId="d8a92c99-960a-4e6a-a6c2-c1e42f6e3095" providerId="ADAL" clId="{982A22DA-B295-42DE-AEAE-6BF528530BC1}" dt="2023-02-20T01:52:10.628" v="490" actId="478"/>
          <ac:spMkLst>
            <pc:docMk/>
            <pc:sldMk cId="3042819615" sldId="396"/>
            <ac:spMk id="66" creationId="{42EBD80B-1277-1E4C-1F35-D5CCD28579A7}"/>
          </ac:spMkLst>
        </pc:spChg>
        <pc:spChg chg="add del">
          <ac:chgData name="Cameron Barnes" userId="d8a92c99-960a-4e6a-a6c2-c1e42f6e3095" providerId="ADAL" clId="{982A22DA-B295-42DE-AEAE-6BF528530BC1}" dt="2023-02-20T01:52:10.628" v="490" actId="478"/>
          <ac:spMkLst>
            <pc:docMk/>
            <pc:sldMk cId="3042819615" sldId="396"/>
            <ac:spMk id="67" creationId="{FA20E460-9D9B-30DA-5D55-1DD4B8953A20}"/>
          </ac:spMkLst>
        </pc:spChg>
        <pc:spChg chg="add del mod">
          <ac:chgData name="Cameron Barnes" userId="d8a92c99-960a-4e6a-a6c2-c1e42f6e3095" providerId="ADAL" clId="{982A22DA-B295-42DE-AEAE-6BF528530BC1}" dt="2023-02-20T01:52:24.723" v="494" actId="478"/>
          <ac:spMkLst>
            <pc:docMk/>
            <pc:sldMk cId="3042819615" sldId="396"/>
            <ac:spMk id="69" creationId="{5007B873-4F34-C407-8D55-7427A126BCAF}"/>
          </ac:spMkLst>
        </pc:spChg>
        <pc:spChg chg="add del mod">
          <ac:chgData name="Cameron Barnes" userId="d8a92c99-960a-4e6a-a6c2-c1e42f6e3095" providerId="ADAL" clId="{982A22DA-B295-42DE-AEAE-6BF528530BC1}" dt="2023-02-20T01:52:42.674" v="504" actId="20577"/>
          <ac:spMkLst>
            <pc:docMk/>
            <pc:sldMk cId="3042819615" sldId="396"/>
            <ac:spMk id="70" creationId="{B959AA90-B208-146D-5ACF-D330CB66B0F6}"/>
          </ac:spMkLst>
        </pc:spChg>
        <pc:spChg chg="add del">
          <ac:chgData name="Cameron Barnes" userId="d8a92c99-960a-4e6a-a6c2-c1e42f6e3095" providerId="ADAL" clId="{982A22DA-B295-42DE-AEAE-6BF528530BC1}" dt="2023-02-20T01:52:10.628" v="490" actId="478"/>
          <ac:spMkLst>
            <pc:docMk/>
            <pc:sldMk cId="3042819615" sldId="396"/>
            <ac:spMk id="71" creationId="{2043B7F4-28DF-6E00-039B-21DBD5F69140}"/>
          </ac:spMkLst>
        </pc:spChg>
        <pc:spChg chg="add del mod">
          <ac:chgData name="Cameron Barnes" userId="d8a92c99-960a-4e6a-a6c2-c1e42f6e3095" providerId="ADAL" clId="{982A22DA-B295-42DE-AEAE-6BF528530BC1}" dt="2023-02-20T01:52:21.056" v="492" actId="478"/>
          <ac:spMkLst>
            <pc:docMk/>
            <pc:sldMk cId="3042819615" sldId="396"/>
            <ac:spMk id="72" creationId="{1688E102-1CD8-63EE-CE09-12F2194EC8F4}"/>
          </ac:spMkLst>
        </pc:spChg>
        <pc:grpChg chg="del">
          <ac:chgData name="Cameron Barnes" userId="d8a92c99-960a-4e6a-a6c2-c1e42f6e3095" providerId="ADAL" clId="{982A22DA-B295-42DE-AEAE-6BF528530BC1}" dt="2023-02-20T00:53:34.207" v="205" actId="478"/>
          <ac:grpSpMkLst>
            <pc:docMk/>
            <pc:sldMk cId="3042819615" sldId="396"/>
            <ac:grpSpMk id="10" creationId="{EB411E50-A2FC-D379-2DE9-6013A40C5E7C}"/>
          </ac:grpSpMkLst>
        </pc:grpChg>
        <pc:picChg chg="del">
          <ac:chgData name="Cameron Barnes" userId="d8a92c99-960a-4e6a-a6c2-c1e42f6e3095" providerId="ADAL" clId="{982A22DA-B295-42DE-AEAE-6BF528530BC1}" dt="2023-02-20T00:53:27.458" v="201" actId="478"/>
          <ac:picMkLst>
            <pc:docMk/>
            <pc:sldMk cId="3042819615" sldId="396"/>
            <ac:picMk id="6" creationId="{0CEAFEFB-0072-1C22-8A21-B159BA2D9E42}"/>
          </ac:picMkLst>
        </pc:picChg>
        <pc:picChg chg="mod">
          <ac:chgData name="Cameron Barnes" userId="d8a92c99-960a-4e6a-a6c2-c1e42f6e3095" providerId="ADAL" clId="{982A22DA-B295-42DE-AEAE-6BF528530BC1}" dt="2023-02-20T01:51:55.806" v="488" actId="1076"/>
          <ac:picMkLst>
            <pc:docMk/>
            <pc:sldMk cId="3042819615" sldId="396"/>
            <ac:picMk id="16" creationId="{FF312446-A536-7EDF-01A4-07AAEF4B363D}"/>
          </ac:picMkLst>
        </pc:picChg>
        <pc:picChg chg="del">
          <ac:chgData name="Cameron Barnes" userId="d8a92c99-960a-4e6a-a6c2-c1e42f6e3095" providerId="ADAL" clId="{982A22DA-B295-42DE-AEAE-6BF528530BC1}" dt="2023-02-20T00:53:25.933" v="200" actId="478"/>
          <ac:picMkLst>
            <pc:docMk/>
            <pc:sldMk cId="3042819615" sldId="396"/>
            <ac:picMk id="59" creationId="{028FD0F5-EF5F-DBE8-78A0-71AF36A97BE7}"/>
          </ac:picMkLst>
        </pc:picChg>
      </pc:sldChg>
      <pc:sldChg chg="addSp delSp modSp mod delAnim">
        <pc:chgData name="Cameron Barnes" userId="d8a92c99-960a-4e6a-a6c2-c1e42f6e3095" providerId="ADAL" clId="{982A22DA-B295-42DE-AEAE-6BF528530BC1}" dt="2023-02-20T01:03:09.699" v="370"/>
        <pc:sldMkLst>
          <pc:docMk/>
          <pc:sldMk cId="3287887058" sldId="397"/>
        </pc:sldMkLst>
        <pc:spChg chg="add mod">
          <ac:chgData name="Cameron Barnes" userId="d8a92c99-960a-4e6a-a6c2-c1e42f6e3095" providerId="ADAL" clId="{982A22DA-B295-42DE-AEAE-6BF528530BC1}" dt="2023-02-20T01:03:09.699" v="370"/>
          <ac:spMkLst>
            <pc:docMk/>
            <pc:sldMk cId="3287887058" sldId="397"/>
            <ac:spMk id="7" creationId="{354D63D6-4A07-99D9-A98C-8B2DB8CE1F36}"/>
          </ac:spMkLst>
        </pc:spChg>
        <pc:picChg chg="del mod">
          <ac:chgData name="Cameron Barnes" userId="d8a92c99-960a-4e6a-a6c2-c1e42f6e3095" providerId="ADAL" clId="{982A22DA-B295-42DE-AEAE-6BF528530BC1}" dt="2023-02-20T01:03:00.660" v="369" actId="478"/>
          <ac:picMkLst>
            <pc:docMk/>
            <pc:sldMk cId="3287887058" sldId="397"/>
            <ac:picMk id="66" creationId="{12F34560-873D-58E0-65F1-9330795F3908}"/>
          </ac:picMkLst>
        </pc:picChg>
      </pc:sldChg>
      <pc:sldChg chg="mod modShow">
        <pc:chgData name="Cameron Barnes" userId="d8a92c99-960a-4e6a-a6c2-c1e42f6e3095" providerId="ADAL" clId="{982A22DA-B295-42DE-AEAE-6BF528530BC1}" dt="2023-02-20T00:48:33.673" v="95" actId="729"/>
        <pc:sldMkLst>
          <pc:docMk/>
          <pc:sldMk cId="3859228793" sldId="398"/>
        </pc:sldMkLst>
      </pc:sldChg>
      <pc:sldChg chg="delSp modSp mod">
        <pc:chgData name="Cameron Barnes" userId="d8a92c99-960a-4e6a-a6c2-c1e42f6e3095" providerId="ADAL" clId="{982A22DA-B295-42DE-AEAE-6BF528530BC1}" dt="2023-02-20T19:57:49.674" v="1235" actId="478"/>
        <pc:sldMkLst>
          <pc:docMk/>
          <pc:sldMk cId="421171766" sldId="399"/>
        </pc:sldMkLst>
        <pc:spChg chg="mod">
          <ac:chgData name="Cameron Barnes" userId="d8a92c99-960a-4e6a-a6c2-c1e42f6e3095" providerId="ADAL" clId="{982A22DA-B295-42DE-AEAE-6BF528530BC1}" dt="2023-02-20T01:36:14.495" v="396" actId="207"/>
          <ac:spMkLst>
            <pc:docMk/>
            <pc:sldMk cId="421171766" sldId="399"/>
            <ac:spMk id="7" creationId="{CF35001B-8DB0-71A8-2FE7-8CE9451D1933}"/>
          </ac:spMkLst>
        </pc:spChg>
        <pc:spChg chg="del mod">
          <ac:chgData name="Cameron Barnes" userId="d8a92c99-960a-4e6a-a6c2-c1e42f6e3095" providerId="ADAL" clId="{982A22DA-B295-42DE-AEAE-6BF528530BC1}" dt="2023-02-20T19:57:49.674" v="1235" actId="478"/>
          <ac:spMkLst>
            <pc:docMk/>
            <pc:sldMk cId="421171766" sldId="399"/>
            <ac:spMk id="11" creationId="{A8589859-943A-E4AA-2514-68F26FD13407}"/>
          </ac:spMkLst>
        </pc:spChg>
        <pc:spChg chg="mod">
          <ac:chgData name="Cameron Barnes" userId="d8a92c99-960a-4e6a-a6c2-c1e42f6e3095" providerId="ADAL" clId="{982A22DA-B295-42DE-AEAE-6BF528530BC1}" dt="2023-02-20T01:35:54.169" v="393" actId="20577"/>
          <ac:spMkLst>
            <pc:docMk/>
            <pc:sldMk cId="421171766" sldId="399"/>
            <ac:spMk id="20" creationId="{47E1F120-5CDE-A139-32F8-015A2494EC99}"/>
          </ac:spMkLst>
        </pc:spChg>
        <pc:spChg chg="mod">
          <ac:chgData name="Cameron Barnes" userId="d8a92c99-960a-4e6a-a6c2-c1e42f6e3095" providerId="ADAL" clId="{982A22DA-B295-42DE-AEAE-6BF528530BC1}" dt="2023-02-20T01:36:09.863" v="395" actId="207"/>
          <ac:spMkLst>
            <pc:docMk/>
            <pc:sldMk cId="421171766" sldId="399"/>
            <ac:spMk id="25" creationId="{F928AE14-1253-ECB0-694A-13C5CDFEDB21}"/>
          </ac:spMkLst>
        </pc:spChg>
        <pc:spChg chg="mod">
          <ac:chgData name="Cameron Barnes" userId="d8a92c99-960a-4e6a-a6c2-c1e42f6e3095" providerId="ADAL" clId="{982A22DA-B295-42DE-AEAE-6BF528530BC1}" dt="2023-02-20T01:36:31.800" v="398" actId="2711"/>
          <ac:spMkLst>
            <pc:docMk/>
            <pc:sldMk cId="421171766" sldId="399"/>
            <ac:spMk id="45" creationId="{A009D4A0-6355-48A4-E51E-060BA0F8A200}"/>
          </ac:spMkLst>
        </pc:spChg>
      </pc:sldChg>
      <pc:sldChg chg="modSp mod">
        <pc:chgData name="Cameron Barnes" userId="d8a92c99-960a-4e6a-a6c2-c1e42f6e3095" providerId="ADAL" clId="{982A22DA-B295-42DE-AEAE-6BF528530BC1}" dt="2023-02-20T13:29:19.382" v="649" actId="207"/>
        <pc:sldMkLst>
          <pc:docMk/>
          <pc:sldMk cId="3482348284" sldId="401"/>
        </pc:sldMkLst>
        <pc:spChg chg="mod">
          <ac:chgData name="Cameron Barnes" userId="d8a92c99-960a-4e6a-a6c2-c1e42f6e3095" providerId="ADAL" clId="{982A22DA-B295-42DE-AEAE-6BF528530BC1}" dt="2023-02-20T13:29:19.382" v="649" actId="207"/>
          <ac:spMkLst>
            <pc:docMk/>
            <pc:sldMk cId="3482348284" sldId="401"/>
            <ac:spMk id="12" creationId="{079A2053-8A05-2429-A6E5-79BCAD11CCEF}"/>
          </ac:spMkLst>
        </pc:spChg>
        <pc:spChg chg="mod">
          <ac:chgData name="Cameron Barnes" userId="d8a92c99-960a-4e6a-a6c2-c1e42f6e3095" providerId="ADAL" clId="{982A22DA-B295-42DE-AEAE-6BF528530BC1}" dt="2023-02-20T01:54:41.790" v="512" actId="1076"/>
          <ac:spMkLst>
            <pc:docMk/>
            <pc:sldMk cId="3482348284" sldId="401"/>
            <ac:spMk id="34" creationId="{F26D766B-1C9B-919B-F920-869832FAE953}"/>
          </ac:spMkLst>
        </pc:spChg>
      </pc:sldChg>
      <pc:sldChg chg="modSp mod">
        <pc:chgData name="Cameron Barnes" userId="d8a92c99-960a-4e6a-a6c2-c1e42f6e3095" providerId="ADAL" clId="{982A22DA-B295-42DE-AEAE-6BF528530BC1}" dt="2023-02-20T13:29:12.877" v="648" actId="207"/>
        <pc:sldMkLst>
          <pc:docMk/>
          <pc:sldMk cId="548252108" sldId="402"/>
        </pc:sldMkLst>
        <pc:spChg chg="mod">
          <ac:chgData name="Cameron Barnes" userId="d8a92c99-960a-4e6a-a6c2-c1e42f6e3095" providerId="ADAL" clId="{982A22DA-B295-42DE-AEAE-6BF528530BC1}" dt="2023-02-20T01:54:23.098" v="511" actId="1076"/>
          <ac:spMkLst>
            <pc:docMk/>
            <pc:sldMk cId="548252108" sldId="402"/>
            <ac:spMk id="17" creationId="{D8C4B9B4-3B3D-8BA7-E8AD-8B7B56C57729}"/>
          </ac:spMkLst>
        </pc:spChg>
        <pc:spChg chg="mod">
          <ac:chgData name="Cameron Barnes" userId="d8a92c99-960a-4e6a-a6c2-c1e42f6e3095" providerId="ADAL" clId="{982A22DA-B295-42DE-AEAE-6BF528530BC1}" dt="2023-02-20T13:29:12.877" v="648" actId="207"/>
          <ac:spMkLst>
            <pc:docMk/>
            <pc:sldMk cId="548252108" sldId="402"/>
            <ac:spMk id="32" creationId="{F08A1C0F-4117-FA53-4AFC-D7B9E6259F90}"/>
          </ac:spMkLst>
        </pc:spChg>
        <pc:grpChg chg="mod">
          <ac:chgData name="Cameron Barnes" userId="d8a92c99-960a-4e6a-a6c2-c1e42f6e3095" providerId="ADAL" clId="{982A22DA-B295-42DE-AEAE-6BF528530BC1}" dt="2023-02-20T01:54:08.676" v="509" actId="1076"/>
          <ac:grpSpMkLst>
            <pc:docMk/>
            <pc:sldMk cId="548252108" sldId="402"/>
            <ac:grpSpMk id="22" creationId="{0CCE6870-727B-C990-B885-7A00DB1EE7F9}"/>
          </ac:grpSpMkLst>
        </pc:grpChg>
        <pc:picChg chg="mod">
          <ac:chgData name="Cameron Barnes" userId="d8a92c99-960a-4e6a-a6c2-c1e42f6e3095" providerId="ADAL" clId="{982A22DA-B295-42DE-AEAE-6BF528530BC1}" dt="2023-02-20T01:53:52.948" v="505" actId="1076"/>
          <ac:picMkLst>
            <pc:docMk/>
            <pc:sldMk cId="548252108" sldId="402"/>
            <ac:picMk id="31" creationId="{0AFCE7F1-68F8-D9BD-2EC1-DA8E86837CF9}"/>
          </ac:picMkLst>
        </pc:picChg>
      </pc:sldChg>
      <pc:sldChg chg="modSp mod modShow">
        <pc:chgData name="Cameron Barnes" userId="d8a92c99-960a-4e6a-a6c2-c1e42f6e3095" providerId="ADAL" clId="{982A22DA-B295-42DE-AEAE-6BF528530BC1}" dt="2023-02-20T13:29:05.931" v="647" actId="207"/>
        <pc:sldMkLst>
          <pc:docMk/>
          <pc:sldMk cId="3497929753" sldId="403"/>
        </pc:sldMkLst>
        <pc:spChg chg="mod">
          <ac:chgData name="Cameron Barnes" userId="d8a92c99-960a-4e6a-a6c2-c1e42f6e3095" providerId="ADAL" clId="{982A22DA-B295-42DE-AEAE-6BF528530BC1}" dt="2023-02-20T13:29:05.931" v="647" actId="207"/>
          <ac:spMkLst>
            <pc:docMk/>
            <pc:sldMk cId="3497929753" sldId="403"/>
            <ac:spMk id="17" creationId="{12A17B39-3B1C-2991-1A9B-C595AE3AFF6C}"/>
          </ac:spMkLst>
        </pc:spChg>
      </pc:sldChg>
      <pc:sldChg chg="ord">
        <pc:chgData name="Cameron Barnes" userId="d8a92c99-960a-4e6a-a6c2-c1e42f6e3095" providerId="ADAL" clId="{982A22DA-B295-42DE-AEAE-6BF528530BC1}" dt="2023-02-20T19:30:33.419" v="1050"/>
        <pc:sldMkLst>
          <pc:docMk/>
          <pc:sldMk cId="2155021085" sldId="405"/>
        </pc:sldMkLst>
      </pc:sldChg>
      <pc:sldChg chg="modAnim">
        <pc:chgData name="Cameron Barnes" userId="d8a92c99-960a-4e6a-a6c2-c1e42f6e3095" providerId="ADAL" clId="{982A22DA-B295-42DE-AEAE-6BF528530BC1}" dt="2023-02-20T00:35:57.032" v="1"/>
        <pc:sldMkLst>
          <pc:docMk/>
          <pc:sldMk cId="3816139296" sldId="406"/>
        </pc:sldMkLst>
      </pc:sldChg>
      <pc:sldChg chg="ord">
        <pc:chgData name="Cameron Barnes" userId="d8a92c99-960a-4e6a-a6c2-c1e42f6e3095" providerId="ADAL" clId="{982A22DA-B295-42DE-AEAE-6BF528530BC1}" dt="2023-02-20T19:30:31.493" v="1048"/>
        <pc:sldMkLst>
          <pc:docMk/>
          <pc:sldMk cId="1266033767" sldId="407"/>
        </pc:sldMkLst>
      </pc:sldChg>
      <pc:sldChg chg="addSp delSp modSp new del mod">
        <pc:chgData name="Cameron Barnes" userId="d8a92c99-960a-4e6a-a6c2-c1e42f6e3095" providerId="ADAL" clId="{982A22DA-B295-42DE-AEAE-6BF528530BC1}" dt="2023-02-20T00:54:57.627" v="239" actId="47"/>
        <pc:sldMkLst>
          <pc:docMk/>
          <pc:sldMk cId="4185141448" sldId="408"/>
        </pc:sldMkLst>
        <pc:spChg chg="del mod">
          <ac:chgData name="Cameron Barnes" userId="d8a92c99-960a-4e6a-a6c2-c1e42f6e3095" providerId="ADAL" clId="{982A22DA-B295-42DE-AEAE-6BF528530BC1}" dt="2023-02-20T00:52:06.770" v="148" actId="478"/>
          <ac:spMkLst>
            <pc:docMk/>
            <pc:sldMk cId="4185141448" sldId="408"/>
            <ac:spMk id="2" creationId="{62C3B69F-BCDA-5915-DF99-7DAFC0B6DCA4}"/>
          </ac:spMkLst>
        </pc:spChg>
        <pc:spChg chg="del mod">
          <ac:chgData name="Cameron Barnes" userId="d8a92c99-960a-4e6a-a6c2-c1e42f6e3095" providerId="ADAL" clId="{982A22DA-B295-42DE-AEAE-6BF528530BC1}" dt="2023-02-20T00:52:03.266" v="146" actId="478"/>
          <ac:spMkLst>
            <pc:docMk/>
            <pc:sldMk cId="4185141448" sldId="408"/>
            <ac:spMk id="5" creationId="{7A2B71CB-8FDD-C829-9A80-AE074766899B}"/>
          </ac:spMkLst>
        </pc:spChg>
        <pc:spChg chg="add mod">
          <ac:chgData name="Cameron Barnes" userId="d8a92c99-960a-4e6a-a6c2-c1e42f6e3095" providerId="ADAL" clId="{982A22DA-B295-42DE-AEAE-6BF528530BC1}" dt="2023-02-20T00:53:53.956" v="208" actId="1076"/>
          <ac:spMkLst>
            <pc:docMk/>
            <pc:sldMk cId="4185141448" sldId="408"/>
            <ac:spMk id="7" creationId="{8869A8A7-E114-AE2C-499F-426169D810A5}"/>
          </ac:spMkLst>
        </pc:spChg>
        <pc:spChg chg="add mod">
          <ac:chgData name="Cameron Barnes" userId="d8a92c99-960a-4e6a-a6c2-c1e42f6e3095" providerId="ADAL" clId="{982A22DA-B295-42DE-AEAE-6BF528530BC1}" dt="2023-02-20T00:53:50.135" v="207"/>
          <ac:spMkLst>
            <pc:docMk/>
            <pc:sldMk cId="4185141448" sldId="408"/>
            <ac:spMk id="8" creationId="{96A2596D-D60A-A852-8B95-369473C4D909}"/>
          </ac:spMkLst>
        </pc:spChg>
        <pc:spChg chg="add mod">
          <ac:chgData name="Cameron Barnes" userId="d8a92c99-960a-4e6a-a6c2-c1e42f6e3095" providerId="ADAL" clId="{982A22DA-B295-42DE-AEAE-6BF528530BC1}" dt="2023-02-20T00:54:15.491" v="238" actId="20577"/>
          <ac:spMkLst>
            <pc:docMk/>
            <pc:sldMk cId="4185141448" sldId="408"/>
            <ac:spMk id="9" creationId="{91A0F468-136E-0E87-C95A-B80909126121}"/>
          </ac:spMkLst>
        </pc:spChg>
      </pc:sldChg>
      <pc:sldChg chg="delSp modSp mod">
        <pc:chgData name="Cameron Barnes" userId="d8a92c99-960a-4e6a-a6c2-c1e42f6e3095" providerId="ADAL" clId="{982A22DA-B295-42DE-AEAE-6BF528530BC1}" dt="2023-02-20T01:49:44.940" v="460"/>
        <pc:sldMkLst>
          <pc:docMk/>
          <pc:sldMk cId="3997781709" sldId="411"/>
        </pc:sldMkLst>
        <pc:spChg chg="del mod">
          <ac:chgData name="Cameron Barnes" userId="d8a92c99-960a-4e6a-a6c2-c1e42f6e3095" providerId="ADAL" clId="{982A22DA-B295-42DE-AEAE-6BF528530BC1}" dt="2023-02-20T01:49:44.940" v="460"/>
          <ac:spMkLst>
            <pc:docMk/>
            <pc:sldMk cId="3997781709" sldId="411"/>
            <ac:spMk id="11" creationId="{A3874236-C4D2-3A35-7EB0-F39760BC81B7}"/>
          </ac:spMkLst>
        </pc:spChg>
      </pc:sldChg>
      <pc:sldChg chg="addSp delSp modSp mod ord">
        <pc:chgData name="Cameron Barnes" userId="d8a92c99-960a-4e6a-a6c2-c1e42f6e3095" providerId="ADAL" clId="{982A22DA-B295-42DE-AEAE-6BF528530BC1}" dt="2023-02-20T19:44:47.088" v="1165" actId="1076"/>
        <pc:sldMkLst>
          <pc:docMk/>
          <pc:sldMk cId="3692453408" sldId="413"/>
        </pc:sldMkLst>
        <pc:spChg chg="mod">
          <ac:chgData name="Cameron Barnes" userId="d8a92c99-960a-4e6a-a6c2-c1e42f6e3095" providerId="ADAL" clId="{982A22DA-B295-42DE-AEAE-6BF528530BC1}" dt="2023-02-20T19:44:36.356" v="1163"/>
          <ac:spMkLst>
            <pc:docMk/>
            <pc:sldMk cId="3692453408" sldId="413"/>
            <ac:spMk id="5" creationId="{7C2ED67F-7D16-149A-408B-8DCDD4055EEA}"/>
          </ac:spMkLst>
        </pc:spChg>
        <pc:spChg chg="mod">
          <ac:chgData name="Cameron Barnes" userId="d8a92c99-960a-4e6a-a6c2-c1e42f6e3095" providerId="ADAL" clId="{982A22DA-B295-42DE-AEAE-6BF528530BC1}" dt="2023-02-20T19:36:03.391" v="1085" actId="165"/>
          <ac:spMkLst>
            <pc:docMk/>
            <pc:sldMk cId="3692453408" sldId="413"/>
            <ac:spMk id="7" creationId="{8101FAB3-1DDE-5C6B-0C68-F4F37B95D8CB}"/>
          </ac:spMkLst>
        </pc:spChg>
        <pc:spChg chg="mod">
          <ac:chgData name="Cameron Barnes" userId="d8a92c99-960a-4e6a-a6c2-c1e42f6e3095" providerId="ADAL" clId="{982A22DA-B295-42DE-AEAE-6BF528530BC1}" dt="2023-02-20T19:44:36.356" v="1163"/>
          <ac:spMkLst>
            <pc:docMk/>
            <pc:sldMk cId="3692453408" sldId="413"/>
            <ac:spMk id="8" creationId="{2A1F0A1E-CC1D-86BE-1E67-81F210714075}"/>
          </ac:spMkLst>
        </pc:spChg>
        <pc:spChg chg="mod">
          <ac:chgData name="Cameron Barnes" userId="d8a92c99-960a-4e6a-a6c2-c1e42f6e3095" providerId="ADAL" clId="{982A22DA-B295-42DE-AEAE-6BF528530BC1}" dt="2023-02-20T19:36:03.391" v="1085" actId="165"/>
          <ac:spMkLst>
            <pc:docMk/>
            <pc:sldMk cId="3692453408" sldId="413"/>
            <ac:spMk id="10" creationId="{6E54E31A-F991-7F6C-AF5E-597CFF9FC6E1}"/>
          </ac:spMkLst>
        </pc:spChg>
        <pc:spChg chg="mod">
          <ac:chgData name="Cameron Barnes" userId="d8a92c99-960a-4e6a-a6c2-c1e42f6e3095" providerId="ADAL" clId="{982A22DA-B295-42DE-AEAE-6BF528530BC1}" dt="2023-02-20T19:36:03.391" v="1085" actId="165"/>
          <ac:spMkLst>
            <pc:docMk/>
            <pc:sldMk cId="3692453408" sldId="413"/>
            <ac:spMk id="11" creationId="{1E483C20-87EF-0821-3EDE-AAE82C96EE3E}"/>
          </ac:spMkLst>
        </pc:spChg>
        <pc:spChg chg="mod">
          <ac:chgData name="Cameron Barnes" userId="d8a92c99-960a-4e6a-a6c2-c1e42f6e3095" providerId="ADAL" clId="{982A22DA-B295-42DE-AEAE-6BF528530BC1}" dt="2023-02-20T19:44:36.356" v="1163"/>
          <ac:spMkLst>
            <pc:docMk/>
            <pc:sldMk cId="3692453408" sldId="413"/>
            <ac:spMk id="12" creationId="{52046CF3-557D-1904-D8FE-2D1A6A841405}"/>
          </ac:spMkLst>
        </pc:spChg>
        <pc:spChg chg="mod">
          <ac:chgData name="Cameron Barnes" userId="d8a92c99-960a-4e6a-a6c2-c1e42f6e3095" providerId="ADAL" clId="{982A22DA-B295-42DE-AEAE-6BF528530BC1}" dt="2023-02-20T19:36:03.391" v="1085" actId="165"/>
          <ac:spMkLst>
            <pc:docMk/>
            <pc:sldMk cId="3692453408" sldId="413"/>
            <ac:spMk id="19" creationId="{6DFFE66F-AF23-E660-E641-F6D0836A28DD}"/>
          </ac:spMkLst>
        </pc:spChg>
        <pc:spChg chg="mod">
          <ac:chgData name="Cameron Barnes" userId="d8a92c99-960a-4e6a-a6c2-c1e42f6e3095" providerId="ADAL" clId="{982A22DA-B295-42DE-AEAE-6BF528530BC1}" dt="2023-02-20T19:36:03.391" v="1085" actId="165"/>
          <ac:spMkLst>
            <pc:docMk/>
            <pc:sldMk cId="3692453408" sldId="413"/>
            <ac:spMk id="34" creationId="{715B59EE-9979-BE89-255C-0877C041C20C}"/>
          </ac:spMkLst>
        </pc:spChg>
        <pc:spChg chg="mod">
          <ac:chgData name="Cameron Barnes" userId="d8a92c99-960a-4e6a-a6c2-c1e42f6e3095" providerId="ADAL" clId="{982A22DA-B295-42DE-AEAE-6BF528530BC1}" dt="2023-02-20T19:36:16.387" v="1088" actId="1076"/>
          <ac:spMkLst>
            <pc:docMk/>
            <pc:sldMk cId="3692453408" sldId="413"/>
            <ac:spMk id="36" creationId="{60BA2488-47A2-81EE-DDB1-1B45519BE606}"/>
          </ac:spMkLst>
        </pc:spChg>
        <pc:spChg chg="mod">
          <ac:chgData name="Cameron Barnes" userId="d8a92c99-960a-4e6a-a6c2-c1e42f6e3095" providerId="ADAL" clId="{982A22DA-B295-42DE-AEAE-6BF528530BC1}" dt="2023-02-20T19:36:03.391" v="1085" actId="165"/>
          <ac:spMkLst>
            <pc:docMk/>
            <pc:sldMk cId="3692453408" sldId="413"/>
            <ac:spMk id="47" creationId="{FF0B03B5-631A-B6A3-6D61-4BBEC34B74E4}"/>
          </ac:spMkLst>
        </pc:spChg>
        <pc:spChg chg="mod">
          <ac:chgData name="Cameron Barnes" userId="d8a92c99-960a-4e6a-a6c2-c1e42f6e3095" providerId="ADAL" clId="{982A22DA-B295-42DE-AEAE-6BF528530BC1}" dt="2023-02-20T19:36:03.391" v="1085" actId="165"/>
          <ac:spMkLst>
            <pc:docMk/>
            <pc:sldMk cId="3692453408" sldId="413"/>
            <ac:spMk id="48" creationId="{8D41CD91-3494-9C59-A21C-56C8A2560F92}"/>
          </ac:spMkLst>
        </pc:spChg>
        <pc:spChg chg="mod">
          <ac:chgData name="Cameron Barnes" userId="d8a92c99-960a-4e6a-a6c2-c1e42f6e3095" providerId="ADAL" clId="{982A22DA-B295-42DE-AEAE-6BF528530BC1}" dt="2023-02-20T19:36:03.391" v="1085" actId="165"/>
          <ac:spMkLst>
            <pc:docMk/>
            <pc:sldMk cId="3692453408" sldId="413"/>
            <ac:spMk id="49" creationId="{FB18F8FC-F636-7684-4661-58C8CDA23B58}"/>
          </ac:spMkLst>
        </pc:spChg>
        <pc:spChg chg="mod">
          <ac:chgData name="Cameron Barnes" userId="d8a92c99-960a-4e6a-a6c2-c1e42f6e3095" providerId="ADAL" clId="{982A22DA-B295-42DE-AEAE-6BF528530BC1}" dt="2023-02-20T19:36:03.391" v="1085" actId="165"/>
          <ac:spMkLst>
            <pc:docMk/>
            <pc:sldMk cId="3692453408" sldId="413"/>
            <ac:spMk id="51" creationId="{2D74A9C2-440D-4DAE-FE49-292804CB21E9}"/>
          </ac:spMkLst>
        </pc:spChg>
        <pc:spChg chg="mod">
          <ac:chgData name="Cameron Barnes" userId="d8a92c99-960a-4e6a-a6c2-c1e42f6e3095" providerId="ADAL" clId="{982A22DA-B295-42DE-AEAE-6BF528530BC1}" dt="2023-02-20T19:36:03.391" v="1085" actId="165"/>
          <ac:spMkLst>
            <pc:docMk/>
            <pc:sldMk cId="3692453408" sldId="413"/>
            <ac:spMk id="106" creationId="{173F630F-4301-ED61-05D4-D3B5C21F85A5}"/>
          </ac:spMkLst>
        </pc:spChg>
        <pc:spChg chg="mod">
          <ac:chgData name="Cameron Barnes" userId="d8a92c99-960a-4e6a-a6c2-c1e42f6e3095" providerId="ADAL" clId="{982A22DA-B295-42DE-AEAE-6BF528530BC1}" dt="2023-02-20T19:36:03.391" v="1085" actId="165"/>
          <ac:spMkLst>
            <pc:docMk/>
            <pc:sldMk cId="3692453408" sldId="413"/>
            <ac:spMk id="107" creationId="{608CD6EB-A08C-5B27-D3D7-6715DE972A29}"/>
          </ac:spMkLst>
        </pc:spChg>
        <pc:spChg chg="mod">
          <ac:chgData name="Cameron Barnes" userId="d8a92c99-960a-4e6a-a6c2-c1e42f6e3095" providerId="ADAL" clId="{982A22DA-B295-42DE-AEAE-6BF528530BC1}" dt="2023-02-20T19:36:03.391" v="1085" actId="165"/>
          <ac:spMkLst>
            <pc:docMk/>
            <pc:sldMk cId="3692453408" sldId="413"/>
            <ac:spMk id="108" creationId="{3D4627A7-3A34-F42B-6390-76108AF93EAD}"/>
          </ac:spMkLst>
        </pc:spChg>
        <pc:spChg chg="mod topLvl">
          <ac:chgData name="Cameron Barnes" userId="d8a92c99-960a-4e6a-a6c2-c1e42f6e3095" providerId="ADAL" clId="{982A22DA-B295-42DE-AEAE-6BF528530BC1}" dt="2023-02-20T19:36:03.391" v="1085" actId="165"/>
          <ac:spMkLst>
            <pc:docMk/>
            <pc:sldMk cId="3692453408" sldId="413"/>
            <ac:spMk id="111" creationId="{B49BE1B1-F2F9-A966-B568-482DC1580AFA}"/>
          </ac:spMkLst>
        </pc:spChg>
        <pc:spChg chg="mod">
          <ac:chgData name="Cameron Barnes" userId="d8a92c99-960a-4e6a-a6c2-c1e42f6e3095" providerId="ADAL" clId="{982A22DA-B295-42DE-AEAE-6BF528530BC1}" dt="2023-02-20T19:35:56.529" v="1084" actId="1076"/>
          <ac:spMkLst>
            <pc:docMk/>
            <pc:sldMk cId="3692453408" sldId="413"/>
            <ac:spMk id="113" creationId="{BEC783CA-3E2F-5A32-6471-4E3CD9BDCA64}"/>
          </ac:spMkLst>
        </pc:spChg>
        <pc:spChg chg="mod">
          <ac:chgData name="Cameron Barnes" userId="d8a92c99-960a-4e6a-a6c2-c1e42f6e3095" providerId="ADAL" clId="{982A22DA-B295-42DE-AEAE-6BF528530BC1}" dt="2023-02-20T19:35:49.828" v="1082" actId="20577"/>
          <ac:spMkLst>
            <pc:docMk/>
            <pc:sldMk cId="3692453408" sldId="413"/>
            <ac:spMk id="114" creationId="{C7BFFA57-9218-EE0F-6164-834DFA071805}"/>
          </ac:spMkLst>
        </pc:spChg>
        <pc:grpChg chg="add mod">
          <ac:chgData name="Cameron Barnes" userId="d8a92c99-960a-4e6a-a6c2-c1e42f6e3095" providerId="ADAL" clId="{982A22DA-B295-42DE-AEAE-6BF528530BC1}" dt="2023-02-20T19:44:47.088" v="1165" actId="1076"/>
          <ac:grpSpMkLst>
            <pc:docMk/>
            <pc:sldMk cId="3692453408" sldId="413"/>
            <ac:grpSpMk id="2" creationId="{CE18F2A3-3185-EDFC-FD07-1AF9B1D64121}"/>
          </ac:grpSpMkLst>
        </pc:grpChg>
        <pc:grpChg chg="mod">
          <ac:chgData name="Cameron Barnes" userId="d8a92c99-960a-4e6a-a6c2-c1e42f6e3095" providerId="ADAL" clId="{982A22DA-B295-42DE-AEAE-6BF528530BC1}" dt="2023-02-20T19:36:03.391" v="1085" actId="165"/>
          <ac:grpSpMkLst>
            <pc:docMk/>
            <pc:sldMk cId="3692453408" sldId="413"/>
            <ac:grpSpMk id="13" creationId="{9C2D01C0-22D8-04EF-79E9-457916ED312F}"/>
          </ac:grpSpMkLst>
        </pc:grpChg>
        <pc:grpChg chg="mod">
          <ac:chgData name="Cameron Barnes" userId="d8a92c99-960a-4e6a-a6c2-c1e42f6e3095" providerId="ADAL" clId="{982A22DA-B295-42DE-AEAE-6BF528530BC1}" dt="2023-02-20T19:36:03.391" v="1085" actId="165"/>
          <ac:grpSpMkLst>
            <pc:docMk/>
            <pc:sldMk cId="3692453408" sldId="413"/>
            <ac:grpSpMk id="22" creationId="{277B4256-FD71-3959-6873-3DA062669438}"/>
          </ac:grpSpMkLst>
        </pc:grpChg>
        <pc:grpChg chg="mod">
          <ac:chgData name="Cameron Barnes" userId="d8a92c99-960a-4e6a-a6c2-c1e42f6e3095" providerId="ADAL" clId="{982A22DA-B295-42DE-AEAE-6BF528530BC1}" dt="2023-02-20T19:36:03.391" v="1085" actId="165"/>
          <ac:grpSpMkLst>
            <pc:docMk/>
            <pc:sldMk cId="3692453408" sldId="413"/>
            <ac:grpSpMk id="25" creationId="{2E6FAFDF-2917-E405-0B1E-717C94A00545}"/>
          </ac:grpSpMkLst>
        </pc:grpChg>
        <pc:grpChg chg="mod">
          <ac:chgData name="Cameron Barnes" userId="d8a92c99-960a-4e6a-a6c2-c1e42f6e3095" providerId="ADAL" clId="{982A22DA-B295-42DE-AEAE-6BF528530BC1}" dt="2023-02-20T19:36:03.391" v="1085" actId="165"/>
          <ac:grpSpMkLst>
            <pc:docMk/>
            <pc:sldMk cId="3692453408" sldId="413"/>
            <ac:grpSpMk id="30" creationId="{B8E18B25-F3EA-7C24-B20E-F645B332AFBE}"/>
          </ac:grpSpMkLst>
        </pc:grpChg>
        <pc:grpChg chg="mod">
          <ac:chgData name="Cameron Barnes" userId="d8a92c99-960a-4e6a-a6c2-c1e42f6e3095" providerId="ADAL" clId="{982A22DA-B295-42DE-AEAE-6BF528530BC1}" dt="2023-02-20T19:36:03.391" v="1085" actId="165"/>
          <ac:grpSpMkLst>
            <pc:docMk/>
            <pc:sldMk cId="3692453408" sldId="413"/>
            <ac:grpSpMk id="44" creationId="{BC0F1AAB-1174-E63A-E522-EE1496A010E1}"/>
          </ac:grpSpMkLst>
        </pc:grpChg>
        <pc:grpChg chg="mod">
          <ac:chgData name="Cameron Barnes" userId="d8a92c99-960a-4e6a-a6c2-c1e42f6e3095" providerId="ADAL" clId="{982A22DA-B295-42DE-AEAE-6BF528530BC1}" dt="2023-02-20T19:36:03.391" v="1085" actId="165"/>
          <ac:grpSpMkLst>
            <pc:docMk/>
            <pc:sldMk cId="3692453408" sldId="413"/>
            <ac:grpSpMk id="46" creationId="{294CD3EA-75F9-A92B-5F78-EB911038AE8C}"/>
          </ac:grpSpMkLst>
        </pc:grpChg>
        <pc:grpChg chg="mod">
          <ac:chgData name="Cameron Barnes" userId="d8a92c99-960a-4e6a-a6c2-c1e42f6e3095" providerId="ADAL" clId="{982A22DA-B295-42DE-AEAE-6BF528530BC1}" dt="2023-02-20T19:36:03.391" v="1085" actId="165"/>
          <ac:grpSpMkLst>
            <pc:docMk/>
            <pc:sldMk cId="3692453408" sldId="413"/>
            <ac:grpSpMk id="50" creationId="{D0FBA684-4461-6DB3-BE16-8C0D4C7CC70B}"/>
          </ac:grpSpMkLst>
        </pc:grpChg>
        <pc:grpChg chg="mod">
          <ac:chgData name="Cameron Barnes" userId="d8a92c99-960a-4e6a-a6c2-c1e42f6e3095" providerId="ADAL" clId="{982A22DA-B295-42DE-AEAE-6BF528530BC1}" dt="2023-02-20T19:36:03.391" v="1085" actId="165"/>
          <ac:grpSpMkLst>
            <pc:docMk/>
            <pc:sldMk cId="3692453408" sldId="413"/>
            <ac:grpSpMk id="52" creationId="{06BECB07-F7A8-67FA-D59A-15D4D5FEF352}"/>
          </ac:grpSpMkLst>
        </pc:grpChg>
        <pc:grpChg chg="mod">
          <ac:chgData name="Cameron Barnes" userId="d8a92c99-960a-4e6a-a6c2-c1e42f6e3095" providerId="ADAL" clId="{982A22DA-B295-42DE-AEAE-6BF528530BC1}" dt="2023-02-20T19:36:03.391" v="1085" actId="165"/>
          <ac:grpSpMkLst>
            <pc:docMk/>
            <pc:sldMk cId="3692453408" sldId="413"/>
            <ac:grpSpMk id="53" creationId="{806CEA3D-8039-31A0-3722-C5671EBC1653}"/>
          </ac:grpSpMkLst>
        </pc:grpChg>
        <pc:grpChg chg="mod">
          <ac:chgData name="Cameron Barnes" userId="d8a92c99-960a-4e6a-a6c2-c1e42f6e3095" providerId="ADAL" clId="{982A22DA-B295-42DE-AEAE-6BF528530BC1}" dt="2023-02-20T19:36:03.391" v="1085" actId="165"/>
          <ac:grpSpMkLst>
            <pc:docMk/>
            <pc:sldMk cId="3692453408" sldId="413"/>
            <ac:grpSpMk id="61" creationId="{F30071CA-F213-D16C-86EB-FAD966E7D82E}"/>
          </ac:grpSpMkLst>
        </pc:grpChg>
        <pc:grpChg chg="mod">
          <ac:chgData name="Cameron Barnes" userId="d8a92c99-960a-4e6a-a6c2-c1e42f6e3095" providerId="ADAL" clId="{982A22DA-B295-42DE-AEAE-6BF528530BC1}" dt="2023-02-20T19:36:03.391" v="1085" actId="165"/>
          <ac:grpSpMkLst>
            <pc:docMk/>
            <pc:sldMk cId="3692453408" sldId="413"/>
            <ac:grpSpMk id="62" creationId="{6909C4B9-646D-B84A-9F42-F8ACF227C59A}"/>
          </ac:grpSpMkLst>
        </pc:grpChg>
        <pc:grpChg chg="mod">
          <ac:chgData name="Cameron Barnes" userId="d8a92c99-960a-4e6a-a6c2-c1e42f6e3095" providerId="ADAL" clId="{982A22DA-B295-42DE-AEAE-6BF528530BC1}" dt="2023-02-20T19:36:03.391" v="1085" actId="165"/>
          <ac:grpSpMkLst>
            <pc:docMk/>
            <pc:sldMk cId="3692453408" sldId="413"/>
            <ac:grpSpMk id="105" creationId="{DDF62277-B010-D178-6DD8-3AFF461C67FD}"/>
          </ac:grpSpMkLst>
        </pc:grpChg>
        <pc:grpChg chg="mod">
          <ac:chgData name="Cameron Barnes" userId="d8a92c99-960a-4e6a-a6c2-c1e42f6e3095" providerId="ADAL" clId="{982A22DA-B295-42DE-AEAE-6BF528530BC1}" dt="2023-02-20T19:36:03.391" v="1085" actId="165"/>
          <ac:grpSpMkLst>
            <pc:docMk/>
            <pc:sldMk cId="3692453408" sldId="413"/>
            <ac:grpSpMk id="109" creationId="{172F91F5-FD0D-6796-B5CB-B62914BD86F7}"/>
          </ac:grpSpMkLst>
        </pc:grpChg>
        <pc:grpChg chg="mod topLvl">
          <ac:chgData name="Cameron Barnes" userId="d8a92c99-960a-4e6a-a6c2-c1e42f6e3095" providerId="ADAL" clId="{982A22DA-B295-42DE-AEAE-6BF528530BC1}" dt="2023-02-20T19:36:03.391" v="1085" actId="165"/>
          <ac:grpSpMkLst>
            <pc:docMk/>
            <pc:sldMk cId="3692453408" sldId="413"/>
            <ac:grpSpMk id="110" creationId="{8ABAFAD0-7F03-AA34-EBCC-B317703C3521}"/>
          </ac:grpSpMkLst>
        </pc:grpChg>
        <pc:grpChg chg="del mod">
          <ac:chgData name="Cameron Barnes" userId="d8a92c99-960a-4e6a-a6c2-c1e42f6e3095" providerId="ADAL" clId="{982A22DA-B295-42DE-AEAE-6BF528530BC1}" dt="2023-02-20T19:36:03.391" v="1085" actId="165"/>
          <ac:grpSpMkLst>
            <pc:docMk/>
            <pc:sldMk cId="3692453408" sldId="413"/>
            <ac:grpSpMk id="112" creationId="{9D667075-2231-6188-1453-40D015237353}"/>
          </ac:grpSpMkLst>
        </pc:grpChg>
        <pc:picChg chg="mod">
          <ac:chgData name="Cameron Barnes" userId="d8a92c99-960a-4e6a-a6c2-c1e42f6e3095" providerId="ADAL" clId="{982A22DA-B295-42DE-AEAE-6BF528530BC1}" dt="2023-02-20T19:44:36.356" v="1163"/>
          <ac:picMkLst>
            <pc:docMk/>
            <pc:sldMk cId="3692453408" sldId="413"/>
            <ac:picMk id="9" creationId="{BF8856F7-D94C-97A8-0CE5-0FB8677A0213}"/>
          </ac:picMkLst>
        </pc:picChg>
        <pc:picChg chg="mod">
          <ac:chgData name="Cameron Barnes" userId="d8a92c99-960a-4e6a-a6c2-c1e42f6e3095" providerId="ADAL" clId="{982A22DA-B295-42DE-AEAE-6BF528530BC1}" dt="2023-02-20T19:35:34.753" v="1077" actId="1076"/>
          <ac:picMkLst>
            <pc:docMk/>
            <pc:sldMk cId="3692453408" sldId="413"/>
            <ac:picMk id="122" creationId="{A2EB56B0-3493-D1AA-211D-8E48034F77EE}"/>
          </ac:picMkLst>
        </pc:picChg>
        <pc:picChg chg="mod">
          <ac:chgData name="Cameron Barnes" userId="d8a92c99-960a-4e6a-a6c2-c1e42f6e3095" providerId="ADAL" clId="{982A22DA-B295-42DE-AEAE-6BF528530BC1}" dt="2023-02-20T19:35:48.831" v="1081" actId="1076"/>
          <ac:picMkLst>
            <pc:docMk/>
            <pc:sldMk cId="3692453408" sldId="413"/>
            <ac:picMk id="1026" creationId="{12CECD0B-121F-9BAE-6E8D-E8CE1C9D3DDA}"/>
          </ac:picMkLst>
        </pc:picChg>
        <pc:cxnChg chg="mod">
          <ac:chgData name="Cameron Barnes" userId="d8a92c99-960a-4e6a-a6c2-c1e42f6e3095" providerId="ADAL" clId="{982A22DA-B295-42DE-AEAE-6BF528530BC1}" dt="2023-02-20T19:36:03.391" v="1085" actId="165"/>
          <ac:cxnSpMkLst>
            <pc:docMk/>
            <pc:sldMk cId="3692453408" sldId="413"/>
            <ac:cxnSpMk id="15" creationId="{D2009BE0-C383-E528-D61F-0194744A40C6}"/>
          </ac:cxnSpMkLst>
        </pc:cxnChg>
        <pc:cxnChg chg="mod">
          <ac:chgData name="Cameron Barnes" userId="d8a92c99-960a-4e6a-a6c2-c1e42f6e3095" providerId="ADAL" clId="{982A22DA-B295-42DE-AEAE-6BF528530BC1}" dt="2023-02-20T19:36:03.391" v="1085" actId="165"/>
          <ac:cxnSpMkLst>
            <pc:docMk/>
            <pc:sldMk cId="3692453408" sldId="413"/>
            <ac:cxnSpMk id="18" creationId="{4CE3EA50-F784-0ED6-53C7-42503146142B}"/>
          </ac:cxnSpMkLst>
        </pc:cxnChg>
        <pc:cxnChg chg="mod">
          <ac:chgData name="Cameron Barnes" userId="d8a92c99-960a-4e6a-a6c2-c1e42f6e3095" providerId="ADAL" clId="{982A22DA-B295-42DE-AEAE-6BF528530BC1}" dt="2023-02-20T19:36:03.391" v="1085" actId="165"/>
          <ac:cxnSpMkLst>
            <pc:docMk/>
            <pc:sldMk cId="3692453408" sldId="413"/>
            <ac:cxnSpMk id="21" creationId="{DE9A401B-7D31-D642-02AE-927D565B6E70}"/>
          </ac:cxnSpMkLst>
        </pc:cxnChg>
        <pc:cxnChg chg="mod">
          <ac:chgData name="Cameron Barnes" userId="d8a92c99-960a-4e6a-a6c2-c1e42f6e3095" providerId="ADAL" clId="{982A22DA-B295-42DE-AEAE-6BF528530BC1}" dt="2023-02-20T19:36:03.391" v="1085" actId="165"/>
          <ac:cxnSpMkLst>
            <pc:docMk/>
            <pc:sldMk cId="3692453408" sldId="413"/>
            <ac:cxnSpMk id="23" creationId="{7D8020D6-40F3-42ED-7701-5A8A3DA68CB4}"/>
          </ac:cxnSpMkLst>
        </pc:cxnChg>
        <pc:cxnChg chg="mod">
          <ac:chgData name="Cameron Barnes" userId="d8a92c99-960a-4e6a-a6c2-c1e42f6e3095" providerId="ADAL" clId="{982A22DA-B295-42DE-AEAE-6BF528530BC1}" dt="2023-02-20T19:36:03.391" v="1085" actId="165"/>
          <ac:cxnSpMkLst>
            <pc:docMk/>
            <pc:sldMk cId="3692453408" sldId="413"/>
            <ac:cxnSpMk id="24" creationId="{9112026C-5AB4-00E7-8918-7BC3C337A5E1}"/>
          </ac:cxnSpMkLst>
        </pc:cxnChg>
        <pc:cxnChg chg="mod">
          <ac:chgData name="Cameron Barnes" userId="d8a92c99-960a-4e6a-a6c2-c1e42f6e3095" providerId="ADAL" clId="{982A22DA-B295-42DE-AEAE-6BF528530BC1}" dt="2023-02-20T19:36:03.391" v="1085" actId="165"/>
          <ac:cxnSpMkLst>
            <pc:docMk/>
            <pc:sldMk cId="3692453408" sldId="413"/>
            <ac:cxnSpMk id="27" creationId="{55F02A4D-F7E6-0B7D-7712-391FEC539AF3}"/>
          </ac:cxnSpMkLst>
        </pc:cxnChg>
        <pc:cxnChg chg="mod">
          <ac:chgData name="Cameron Barnes" userId="d8a92c99-960a-4e6a-a6c2-c1e42f6e3095" providerId="ADAL" clId="{982A22DA-B295-42DE-AEAE-6BF528530BC1}" dt="2023-02-20T19:36:03.391" v="1085" actId="165"/>
          <ac:cxnSpMkLst>
            <pc:docMk/>
            <pc:sldMk cId="3692453408" sldId="413"/>
            <ac:cxnSpMk id="28" creationId="{57CDCAD3-5CF4-A893-02DF-04327D7EB0CB}"/>
          </ac:cxnSpMkLst>
        </pc:cxnChg>
        <pc:cxnChg chg="mod">
          <ac:chgData name="Cameron Barnes" userId="d8a92c99-960a-4e6a-a6c2-c1e42f6e3095" providerId="ADAL" clId="{982A22DA-B295-42DE-AEAE-6BF528530BC1}" dt="2023-02-20T19:36:03.391" v="1085" actId="165"/>
          <ac:cxnSpMkLst>
            <pc:docMk/>
            <pc:sldMk cId="3692453408" sldId="413"/>
            <ac:cxnSpMk id="31" creationId="{7BE358A9-689A-35ED-5DBF-7102CE7B53A3}"/>
          </ac:cxnSpMkLst>
        </pc:cxnChg>
        <pc:cxnChg chg="mod">
          <ac:chgData name="Cameron Barnes" userId="d8a92c99-960a-4e6a-a6c2-c1e42f6e3095" providerId="ADAL" clId="{982A22DA-B295-42DE-AEAE-6BF528530BC1}" dt="2023-02-20T19:36:03.391" v="1085" actId="165"/>
          <ac:cxnSpMkLst>
            <pc:docMk/>
            <pc:sldMk cId="3692453408" sldId="413"/>
            <ac:cxnSpMk id="39" creationId="{221263EB-C090-24D8-B6E1-A5FBFCFD8719}"/>
          </ac:cxnSpMkLst>
        </pc:cxnChg>
        <pc:cxnChg chg="mod">
          <ac:chgData name="Cameron Barnes" userId="d8a92c99-960a-4e6a-a6c2-c1e42f6e3095" providerId="ADAL" clId="{982A22DA-B295-42DE-AEAE-6BF528530BC1}" dt="2023-02-20T19:36:03.391" v="1085" actId="165"/>
          <ac:cxnSpMkLst>
            <pc:docMk/>
            <pc:sldMk cId="3692453408" sldId="413"/>
            <ac:cxnSpMk id="40" creationId="{E4DF5140-432A-FFC8-6081-81C52FB63855}"/>
          </ac:cxnSpMkLst>
        </pc:cxnChg>
        <pc:cxnChg chg="mod">
          <ac:chgData name="Cameron Barnes" userId="d8a92c99-960a-4e6a-a6c2-c1e42f6e3095" providerId="ADAL" clId="{982A22DA-B295-42DE-AEAE-6BF528530BC1}" dt="2023-02-20T19:36:03.391" v="1085" actId="165"/>
          <ac:cxnSpMkLst>
            <pc:docMk/>
            <pc:sldMk cId="3692453408" sldId="413"/>
            <ac:cxnSpMk id="42" creationId="{3D36D28C-0744-870A-DA50-D7BE64A25665}"/>
          </ac:cxnSpMkLst>
        </pc:cxnChg>
        <pc:cxnChg chg="mod">
          <ac:chgData name="Cameron Barnes" userId="d8a92c99-960a-4e6a-a6c2-c1e42f6e3095" providerId="ADAL" clId="{982A22DA-B295-42DE-AEAE-6BF528530BC1}" dt="2023-02-20T19:36:03.391" v="1085" actId="165"/>
          <ac:cxnSpMkLst>
            <pc:docMk/>
            <pc:sldMk cId="3692453408" sldId="413"/>
            <ac:cxnSpMk id="43" creationId="{08B521A9-BDD3-356E-636A-8CF30D71BF43}"/>
          </ac:cxnSpMkLst>
        </pc:cxnChg>
        <pc:cxnChg chg="mod">
          <ac:chgData name="Cameron Barnes" userId="d8a92c99-960a-4e6a-a6c2-c1e42f6e3095" providerId="ADAL" clId="{982A22DA-B295-42DE-AEAE-6BF528530BC1}" dt="2023-02-20T19:36:03.391" v="1085" actId="165"/>
          <ac:cxnSpMkLst>
            <pc:docMk/>
            <pc:sldMk cId="3692453408" sldId="413"/>
            <ac:cxnSpMk id="45" creationId="{54823B96-4632-A30F-35AE-7457E78F4093}"/>
          </ac:cxnSpMkLst>
        </pc:cxnChg>
        <pc:cxnChg chg="mod">
          <ac:chgData name="Cameron Barnes" userId="d8a92c99-960a-4e6a-a6c2-c1e42f6e3095" providerId="ADAL" clId="{982A22DA-B295-42DE-AEAE-6BF528530BC1}" dt="2023-02-20T19:36:03.391" v="1085" actId="165"/>
          <ac:cxnSpMkLst>
            <pc:docMk/>
            <pc:sldMk cId="3692453408" sldId="413"/>
            <ac:cxnSpMk id="55" creationId="{91F6582B-1B8A-F529-2A14-B6050A74F3DC}"/>
          </ac:cxnSpMkLst>
        </pc:cxnChg>
        <pc:cxnChg chg="mod">
          <ac:chgData name="Cameron Barnes" userId="d8a92c99-960a-4e6a-a6c2-c1e42f6e3095" providerId="ADAL" clId="{982A22DA-B295-42DE-AEAE-6BF528530BC1}" dt="2023-02-20T19:36:03.391" v="1085" actId="165"/>
          <ac:cxnSpMkLst>
            <pc:docMk/>
            <pc:sldMk cId="3692453408" sldId="413"/>
            <ac:cxnSpMk id="56" creationId="{4DC356F1-09B5-74DE-FCAD-8FA6D58838DD}"/>
          </ac:cxnSpMkLst>
        </pc:cxnChg>
        <pc:cxnChg chg="mod">
          <ac:chgData name="Cameron Barnes" userId="d8a92c99-960a-4e6a-a6c2-c1e42f6e3095" providerId="ADAL" clId="{982A22DA-B295-42DE-AEAE-6BF528530BC1}" dt="2023-02-20T19:36:03.391" v="1085" actId="165"/>
          <ac:cxnSpMkLst>
            <pc:docMk/>
            <pc:sldMk cId="3692453408" sldId="413"/>
            <ac:cxnSpMk id="58" creationId="{53DE9876-4731-6A6B-D3D9-1AE020C9E3C9}"/>
          </ac:cxnSpMkLst>
        </pc:cxnChg>
        <pc:cxnChg chg="mod">
          <ac:chgData name="Cameron Barnes" userId="d8a92c99-960a-4e6a-a6c2-c1e42f6e3095" providerId="ADAL" clId="{982A22DA-B295-42DE-AEAE-6BF528530BC1}" dt="2023-02-20T19:36:03.391" v="1085" actId="165"/>
          <ac:cxnSpMkLst>
            <pc:docMk/>
            <pc:sldMk cId="3692453408" sldId="413"/>
            <ac:cxnSpMk id="59" creationId="{B8719414-498F-537F-334E-297881AC6378}"/>
          </ac:cxnSpMkLst>
        </pc:cxnChg>
        <pc:cxnChg chg="mod">
          <ac:chgData name="Cameron Barnes" userId="d8a92c99-960a-4e6a-a6c2-c1e42f6e3095" providerId="ADAL" clId="{982A22DA-B295-42DE-AEAE-6BF528530BC1}" dt="2023-02-20T19:36:03.391" v="1085" actId="165"/>
          <ac:cxnSpMkLst>
            <pc:docMk/>
            <pc:sldMk cId="3692453408" sldId="413"/>
            <ac:cxnSpMk id="60" creationId="{E1E5BDF8-FC70-8355-EA49-3B1F6A8A7A6F}"/>
          </ac:cxnSpMkLst>
        </pc:cxnChg>
        <pc:cxnChg chg="mod">
          <ac:chgData name="Cameron Barnes" userId="d8a92c99-960a-4e6a-a6c2-c1e42f6e3095" providerId="ADAL" clId="{982A22DA-B295-42DE-AEAE-6BF528530BC1}" dt="2023-02-20T19:36:03.391" v="1085" actId="165"/>
          <ac:cxnSpMkLst>
            <pc:docMk/>
            <pc:sldMk cId="3692453408" sldId="413"/>
            <ac:cxnSpMk id="63" creationId="{A79F4F01-E1BC-A043-BBF5-0579A1628068}"/>
          </ac:cxnSpMkLst>
        </pc:cxnChg>
        <pc:cxnChg chg="mod">
          <ac:chgData name="Cameron Barnes" userId="d8a92c99-960a-4e6a-a6c2-c1e42f6e3095" providerId="ADAL" clId="{982A22DA-B295-42DE-AEAE-6BF528530BC1}" dt="2023-02-20T19:36:03.391" v="1085" actId="165"/>
          <ac:cxnSpMkLst>
            <pc:docMk/>
            <pc:sldMk cId="3692453408" sldId="413"/>
            <ac:cxnSpMk id="103" creationId="{C6965319-5591-7B1D-B385-620A523A7247}"/>
          </ac:cxnSpMkLst>
        </pc:cxnChg>
        <pc:cxnChg chg="mod">
          <ac:chgData name="Cameron Barnes" userId="d8a92c99-960a-4e6a-a6c2-c1e42f6e3095" providerId="ADAL" clId="{982A22DA-B295-42DE-AEAE-6BF528530BC1}" dt="2023-02-20T19:36:03.391" v="1085" actId="165"/>
          <ac:cxnSpMkLst>
            <pc:docMk/>
            <pc:sldMk cId="3692453408" sldId="413"/>
            <ac:cxnSpMk id="104" creationId="{F683BA8E-693B-268D-1BD6-AD4A12F003ED}"/>
          </ac:cxnSpMkLst>
        </pc:cxnChg>
      </pc:sldChg>
      <pc:sldChg chg="addSp delSp modSp add mod modShow">
        <pc:chgData name="Cameron Barnes" userId="d8a92c99-960a-4e6a-a6c2-c1e42f6e3095" providerId="ADAL" clId="{982A22DA-B295-42DE-AEAE-6BF528530BC1}" dt="2023-02-20T22:06:44.424" v="1445" actId="1076"/>
        <pc:sldMkLst>
          <pc:docMk/>
          <pc:sldMk cId="2493585828" sldId="414"/>
        </pc:sldMkLst>
        <pc:spChg chg="add mod">
          <ac:chgData name="Cameron Barnes" userId="d8a92c99-960a-4e6a-a6c2-c1e42f6e3095" providerId="ADAL" clId="{982A22DA-B295-42DE-AEAE-6BF528530BC1}" dt="2023-02-20T19:34:35.842" v="1070" actId="208"/>
          <ac:spMkLst>
            <pc:docMk/>
            <pc:sldMk cId="2493585828" sldId="414"/>
            <ac:spMk id="2" creationId="{CE18B65D-9FFB-437A-F0ED-03D84C7847C5}"/>
          </ac:spMkLst>
        </pc:spChg>
        <pc:spChg chg="add mod">
          <ac:chgData name="Cameron Barnes" userId="d8a92c99-960a-4e6a-a6c2-c1e42f6e3095" providerId="ADAL" clId="{982A22DA-B295-42DE-AEAE-6BF528530BC1}" dt="2023-02-20T19:34:38.048" v="1071" actId="208"/>
          <ac:spMkLst>
            <pc:docMk/>
            <pc:sldMk cId="2493585828" sldId="414"/>
            <ac:spMk id="5" creationId="{41993791-3BA7-D453-C846-2045657B7160}"/>
          </ac:spMkLst>
        </pc:spChg>
        <pc:spChg chg="add mod">
          <ac:chgData name="Cameron Barnes" userId="d8a92c99-960a-4e6a-a6c2-c1e42f6e3095" providerId="ADAL" clId="{982A22DA-B295-42DE-AEAE-6BF528530BC1}" dt="2023-02-20T19:34:40.287" v="1072" actId="208"/>
          <ac:spMkLst>
            <pc:docMk/>
            <pc:sldMk cId="2493585828" sldId="414"/>
            <ac:spMk id="6" creationId="{CE4FA848-2DFF-9824-FB87-CE46358B8CC3}"/>
          </ac:spMkLst>
        </pc:spChg>
        <pc:spChg chg="add mod">
          <ac:chgData name="Cameron Barnes" userId="d8a92c99-960a-4e6a-a6c2-c1e42f6e3095" providerId="ADAL" clId="{982A22DA-B295-42DE-AEAE-6BF528530BC1}" dt="2023-02-20T19:34:47.522" v="1074" actId="1076"/>
          <ac:spMkLst>
            <pc:docMk/>
            <pc:sldMk cId="2493585828" sldId="414"/>
            <ac:spMk id="11" creationId="{8F07F374-2B4B-B4C0-15CB-F94FB017CA8E}"/>
          </ac:spMkLst>
        </pc:spChg>
        <pc:spChg chg="add del mod">
          <ac:chgData name="Cameron Barnes" userId="d8a92c99-960a-4e6a-a6c2-c1e42f6e3095" providerId="ADAL" clId="{982A22DA-B295-42DE-AEAE-6BF528530BC1}" dt="2023-02-20T13:27:30.203" v="601" actId="478"/>
          <ac:spMkLst>
            <pc:docMk/>
            <pc:sldMk cId="2493585828" sldId="414"/>
            <ac:spMk id="14" creationId="{0FC549B9-3BB7-E049-9705-21317173B353}"/>
          </ac:spMkLst>
        </pc:spChg>
        <pc:spChg chg="del mod">
          <ac:chgData name="Cameron Barnes" userId="d8a92c99-960a-4e6a-a6c2-c1e42f6e3095" providerId="ADAL" clId="{982A22DA-B295-42DE-AEAE-6BF528530BC1}" dt="2023-02-20T19:51:17.577" v="1212" actId="478"/>
          <ac:spMkLst>
            <pc:docMk/>
            <pc:sldMk cId="2493585828" sldId="414"/>
            <ac:spMk id="15" creationId="{98E8CD86-31BA-4E8B-32C9-19ECF88E6FB0}"/>
          </ac:spMkLst>
        </pc:spChg>
        <pc:spChg chg="add del mod">
          <ac:chgData name="Cameron Barnes" userId="d8a92c99-960a-4e6a-a6c2-c1e42f6e3095" providerId="ADAL" clId="{982A22DA-B295-42DE-AEAE-6BF528530BC1}" dt="2023-02-20T13:27:22.236" v="598" actId="478"/>
          <ac:spMkLst>
            <pc:docMk/>
            <pc:sldMk cId="2493585828" sldId="414"/>
            <ac:spMk id="15" creationId="{F0080C03-C733-D6E3-F9A5-6E4CBEEFE52E}"/>
          </ac:spMkLst>
        </pc:spChg>
        <pc:spChg chg="del mod">
          <ac:chgData name="Cameron Barnes" userId="d8a92c99-960a-4e6a-a6c2-c1e42f6e3095" providerId="ADAL" clId="{982A22DA-B295-42DE-AEAE-6BF528530BC1}" dt="2023-02-20T19:51:17.577" v="1212" actId="478"/>
          <ac:spMkLst>
            <pc:docMk/>
            <pc:sldMk cId="2493585828" sldId="414"/>
            <ac:spMk id="16" creationId="{C2D244FC-0CED-9E81-56AF-483AFDEEB1EC}"/>
          </ac:spMkLst>
        </pc:spChg>
        <pc:spChg chg="mod">
          <ac:chgData name="Cameron Barnes" userId="d8a92c99-960a-4e6a-a6c2-c1e42f6e3095" providerId="ADAL" clId="{982A22DA-B295-42DE-AEAE-6BF528530BC1}" dt="2023-02-20T19:58:03.735" v="1258" actId="20577"/>
          <ac:spMkLst>
            <pc:docMk/>
            <pc:sldMk cId="2493585828" sldId="414"/>
            <ac:spMk id="17" creationId="{12A17B39-3B1C-2991-1A9B-C595AE3AFF6C}"/>
          </ac:spMkLst>
        </pc:spChg>
        <pc:spChg chg="del mod">
          <ac:chgData name="Cameron Barnes" userId="d8a92c99-960a-4e6a-a6c2-c1e42f6e3095" providerId="ADAL" clId="{982A22DA-B295-42DE-AEAE-6BF528530BC1}" dt="2023-02-20T19:51:17.577" v="1212" actId="478"/>
          <ac:spMkLst>
            <pc:docMk/>
            <pc:sldMk cId="2493585828" sldId="414"/>
            <ac:spMk id="18" creationId="{3B9761C6-96E0-99B3-4661-48032D06D45A}"/>
          </ac:spMkLst>
        </pc:spChg>
        <pc:spChg chg="del mod">
          <ac:chgData name="Cameron Barnes" userId="d8a92c99-960a-4e6a-a6c2-c1e42f6e3095" providerId="ADAL" clId="{982A22DA-B295-42DE-AEAE-6BF528530BC1}" dt="2023-02-20T13:22:46.235" v="539" actId="478"/>
          <ac:spMkLst>
            <pc:docMk/>
            <pc:sldMk cId="2493585828" sldId="414"/>
            <ac:spMk id="21" creationId="{EE252883-B6A9-31A7-6370-F2D1F6BADDD7}"/>
          </ac:spMkLst>
        </pc:spChg>
        <pc:spChg chg="del mod">
          <ac:chgData name="Cameron Barnes" userId="d8a92c99-960a-4e6a-a6c2-c1e42f6e3095" providerId="ADAL" clId="{982A22DA-B295-42DE-AEAE-6BF528530BC1}" dt="2023-02-20T13:22:53.933" v="542" actId="478"/>
          <ac:spMkLst>
            <pc:docMk/>
            <pc:sldMk cId="2493585828" sldId="414"/>
            <ac:spMk id="22" creationId="{A59E9FA8-48BB-51AD-531E-5CB3E29DED00}"/>
          </ac:spMkLst>
        </pc:spChg>
        <pc:spChg chg="add del mod">
          <ac:chgData name="Cameron Barnes" userId="d8a92c99-960a-4e6a-a6c2-c1e42f6e3095" providerId="ADAL" clId="{982A22DA-B295-42DE-AEAE-6BF528530BC1}" dt="2023-02-20T13:27:32.715" v="603" actId="478"/>
          <ac:spMkLst>
            <pc:docMk/>
            <pc:sldMk cId="2493585828" sldId="414"/>
            <ac:spMk id="23" creationId="{EB4F56AB-B75C-7F1F-ACD8-C7273C55A56E}"/>
          </ac:spMkLst>
        </pc:spChg>
        <pc:spChg chg="del mod">
          <ac:chgData name="Cameron Barnes" userId="d8a92c99-960a-4e6a-a6c2-c1e42f6e3095" providerId="ADAL" clId="{982A22DA-B295-42DE-AEAE-6BF528530BC1}" dt="2023-02-20T13:23:04.871" v="546" actId="478"/>
          <ac:spMkLst>
            <pc:docMk/>
            <pc:sldMk cId="2493585828" sldId="414"/>
            <ac:spMk id="24" creationId="{918A388D-BCA7-17C4-23FA-45366C78F5C1}"/>
          </ac:spMkLst>
        </pc:spChg>
        <pc:spChg chg="mod">
          <ac:chgData name="Cameron Barnes" userId="d8a92c99-960a-4e6a-a6c2-c1e42f6e3095" providerId="ADAL" clId="{982A22DA-B295-42DE-AEAE-6BF528530BC1}" dt="2023-02-20T22:06:44.424" v="1445" actId="1076"/>
          <ac:spMkLst>
            <pc:docMk/>
            <pc:sldMk cId="2493585828" sldId="414"/>
            <ac:spMk id="25" creationId="{E222F777-3C36-2F0C-0801-05F230F713D8}"/>
          </ac:spMkLst>
        </pc:spChg>
        <pc:spChg chg="mod">
          <ac:chgData name="Cameron Barnes" userId="d8a92c99-960a-4e6a-a6c2-c1e42f6e3095" providerId="ADAL" clId="{982A22DA-B295-42DE-AEAE-6BF528530BC1}" dt="2023-02-20T13:26:30.877" v="582"/>
          <ac:spMkLst>
            <pc:docMk/>
            <pc:sldMk cId="2493585828" sldId="414"/>
            <ac:spMk id="27" creationId="{8FA931A4-22EB-37D5-5395-7371CE0CEF27}"/>
          </ac:spMkLst>
        </pc:spChg>
        <pc:spChg chg="mod">
          <ac:chgData name="Cameron Barnes" userId="d8a92c99-960a-4e6a-a6c2-c1e42f6e3095" providerId="ADAL" clId="{982A22DA-B295-42DE-AEAE-6BF528530BC1}" dt="2023-02-20T13:26:30.877" v="582"/>
          <ac:spMkLst>
            <pc:docMk/>
            <pc:sldMk cId="2493585828" sldId="414"/>
            <ac:spMk id="28" creationId="{E9144356-EDFF-A9C5-65D9-A11537734BD8}"/>
          </ac:spMkLst>
        </pc:spChg>
        <pc:spChg chg="add mod">
          <ac:chgData name="Cameron Barnes" userId="d8a92c99-960a-4e6a-a6c2-c1e42f6e3095" providerId="ADAL" clId="{982A22DA-B295-42DE-AEAE-6BF528530BC1}" dt="2023-02-20T22:06:23.061" v="1441" actId="1076"/>
          <ac:spMkLst>
            <pc:docMk/>
            <pc:sldMk cId="2493585828" sldId="414"/>
            <ac:spMk id="30" creationId="{D64CED8A-70CC-7092-0C6C-3F9C6E2C4846}"/>
          </ac:spMkLst>
        </pc:spChg>
        <pc:spChg chg="add mod">
          <ac:chgData name="Cameron Barnes" userId="d8a92c99-960a-4e6a-a6c2-c1e42f6e3095" providerId="ADAL" clId="{982A22DA-B295-42DE-AEAE-6BF528530BC1}" dt="2023-02-20T22:06:20.226" v="1440" actId="1076"/>
          <ac:spMkLst>
            <pc:docMk/>
            <pc:sldMk cId="2493585828" sldId="414"/>
            <ac:spMk id="31" creationId="{0E1621A7-5768-90EE-E162-1C7B61B818AE}"/>
          </ac:spMkLst>
        </pc:spChg>
        <pc:spChg chg="mod">
          <ac:chgData name="Cameron Barnes" userId="d8a92c99-960a-4e6a-a6c2-c1e42f6e3095" providerId="ADAL" clId="{982A22DA-B295-42DE-AEAE-6BF528530BC1}" dt="2023-02-20T13:26:30.877" v="582"/>
          <ac:spMkLst>
            <pc:docMk/>
            <pc:sldMk cId="2493585828" sldId="414"/>
            <ac:spMk id="32" creationId="{A59AE9C5-A65E-FA02-CBFA-279816F6688F}"/>
          </ac:spMkLst>
        </pc:spChg>
        <pc:spChg chg="mod">
          <ac:chgData name="Cameron Barnes" userId="d8a92c99-960a-4e6a-a6c2-c1e42f6e3095" providerId="ADAL" clId="{982A22DA-B295-42DE-AEAE-6BF528530BC1}" dt="2023-02-20T13:26:30.877" v="582"/>
          <ac:spMkLst>
            <pc:docMk/>
            <pc:sldMk cId="2493585828" sldId="414"/>
            <ac:spMk id="34" creationId="{26E25124-E5E6-1E61-AFC7-4B0B5A156514}"/>
          </ac:spMkLst>
        </pc:spChg>
        <pc:spChg chg="mod">
          <ac:chgData name="Cameron Barnes" userId="d8a92c99-960a-4e6a-a6c2-c1e42f6e3095" providerId="ADAL" clId="{982A22DA-B295-42DE-AEAE-6BF528530BC1}" dt="2023-02-20T13:26:30.877" v="582"/>
          <ac:spMkLst>
            <pc:docMk/>
            <pc:sldMk cId="2493585828" sldId="414"/>
            <ac:spMk id="35" creationId="{D81889E9-9FCE-C9DD-9AB4-B4E44C137F4B}"/>
          </ac:spMkLst>
        </pc:spChg>
        <pc:spChg chg="mod">
          <ac:chgData name="Cameron Barnes" userId="d8a92c99-960a-4e6a-a6c2-c1e42f6e3095" providerId="ADAL" clId="{982A22DA-B295-42DE-AEAE-6BF528530BC1}" dt="2023-02-20T13:26:30.877" v="582"/>
          <ac:spMkLst>
            <pc:docMk/>
            <pc:sldMk cId="2493585828" sldId="414"/>
            <ac:spMk id="37" creationId="{B51FDCD9-4446-44CE-1F1C-33FD7E5E350C}"/>
          </ac:spMkLst>
        </pc:spChg>
        <pc:spChg chg="add del mod">
          <ac:chgData name="Cameron Barnes" userId="d8a92c99-960a-4e6a-a6c2-c1e42f6e3095" providerId="ADAL" clId="{982A22DA-B295-42DE-AEAE-6BF528530BC1}" dt="2023-02-20T13:27:31.444" v="602" actId="478"/>
          <ac:spMkLst>
            <pc:docMk/>
            <pc:sldMk cId="2493585828" sldId="414"/>
            <ac:spMk id="38" creationId="{E45323C1-A303-3AF4-D193-70C432CD7F97}"/>
          </ac:spMkLst>
        </pc:spChg>
        <pc:spChg chg="add mod">
          <ac:chgData name="Cameron Barnes" userId="d8a92c99-960a-4e6a-a6c2-c1e42f6e3095" providerId="ADAL" clId="{982A22DA-B295-42DE-AEAE-6BF528530BC1}" dt="2023-02-20T22:06:37.075" v="1444" actId="1076"/>
          <ac:spMkLst>
            <pc:docMk/>
            <pc:sldMk cId="2493585828" sldId="414"/>
            <ac:spMk id="38" creationId="{FDDECA52-EE54-44F6-F77F-4DDA16494C02}"/>
          </ac:spMkLst>
        </pc:spChg>
        <pc:spChg chg="add del mod">
          <ac:chgData name="Cameron Barnes" userId="d8a92c99-960a-4e6a-a6c2-c1e42f6e3095" providerId="ADAL" clId="{982A22DA-B295-42DE-AEAE-6BF528530BC1}" dt="2023-02-20T19:58:10.550" v="1260" actId="478"/>
          <ac:spMkLst>
            <pc:docMk/>
            <pc:sldMk cId="2493585828" sldId="414"/>
            <ac:spMk id="39" creationId="{B7ABD45B-80A3-C3E6-A4EF-256DCF7520AE}"/>
          </ac:spMkLst>
        </pc:spChg>
        <pc:grpChg chg="add mod">
          <ac:chgData name="Cameron Barnes" userId="d8a92c99-960a-4e6a-a6c2-c1e42f6e3095" providerId="ADAL" clId="{982A22DA-B295-42DE-AEAE-6BF528530BC1}" dt="2023-02-20T13:26:30.877" v="582"/>
          <ac:grpSpMkLst>
            <pc:docMk/>
            <pc:sldMk cId="2493585828" sldId="414"/>
            <ac:grpSpMk id="26" creationId="{B120ACC5-F3CA-D71E-F3D4-B49210BDD328}"/>
          </ac:grpSpMkLst>
        </pc:grpChg>
        <pc:grpChg chg="mod">
          <ac:chgData name="Cameron Barnes" userId="d8a92c99-960a-4e6a-a6c2-c1e42f6e3095" providerId="ADAL" clId="{982A22DA-B295-42DE-AEAE-6BF528530BC1}" dt="2023-02-20T13:26:30.877" v="582"/>
          <ac:grpSpMkLst>
            <pc:docMk/>
            <pc:sldMk cId="2493585828" sldId="414"/>
            <ac:grpSpMk id="29" creationId="{B6A6BF8D-F705-B592-B93C-4A9804452385}"/>
          </ac:grpSpMkLst>
        </pc:grpChg>
        <pc:grpChg chg="del">
          <ac:chgData name="Cameron Barnes" userId="d8a92c99-960a-4e6a-a6c2-c1e42f6e3095" providerId="ADAL" clId="{982A22DA-B295-42DE-AEAE-6BF528530BC1}" dt="2023-02-20T13:23:01.564" v="544" actId="478"/>
          <ac:grpSpMkLst>
            <pc:docMk/>
            <pc:sldMk cId="2493585828" sldId="414"/>
            <ac:grpSpMk id="31" creationId="{E55BE3E2-5CCA-3A1D-7BB8-C9DDFC4FB913}"/>
          </ac:grpSpMkLst>
        </pc:grpChg>
        <pc:picChg chg="add mod">
          <ac:chgData name="Cameron Barnes" userId="d8a92c99-960a-4e6a-a6c2-c1e42f6e3095" providerId="ADAL" clId="{982A22DA-B295-42DE-AEAE-6BF528530BC1}" dt="2023-02-20T19:34:45.658" v="1073" actId="1076"/>
          <ac:picMkLst>
            <pc:docMk/>
            <pc:sldMk cId="2493585828" sldId="414"/>
            <ac:picMk id="3" creationId="{A6F45876-99EB-EF4C-D97F-CD435012CC9C}"/>
          </ac:picMkLst>
        </pc:picChg>
        <pc:picChg chg="add del mod">
          <ac:chgData name="Cameron Barnes" userId="d8a92c99-960a-4e6a-a6c2-c1e42f6e3095" providerId="ADAL" clId="{982A22DA-B295-42DE-AEAE-6BF528530BC1}" dt="2023-02-20T13:24:01.299" v="556" actId="478"/>
          <ac:picMkLst>
            <pc:docMk/>
            <pc:sldMk cId="2493585828" sldId="414"/>
            <ac:picMk id="5" creationId="{5884C8BE-634E-74EE-EA70-6A1F82E4C003}"/>
          </ac:picMkLst>
        </pc:picChg>
        <pc:picChg chg="add del mod">
          <ac:chgData name="Cameron Barnes" userId="d8a92c99-960a-4e6a-a6c2-c1e42f6e3095" providerId="ADAL" clId="{982A22DA-B295-42DE-AEAE-6BF528530BC1}" dt="2023-02-20T13:24:10.680" v="558" actId="478"/>
          <ac:picMkLst>
            <pc:docMk/>
            <pc:sldMk cId="2493585828" sldId="414"/>
            <ac:picMk id="6" creationId="{F1C86DE0-89AB-88E8-85C0-60320C04842C}"/>
          </ac:picMkLst>
        </pc:picChg>
        <pc:picChg chg="add del mod">
          <ac:chgData name="Cameron Barnes" userId="d8a92c99-960a-4e6a-a6c2-c1e42f6e3095" providerId="ADAL" clId="{982A22DA-B295-42DE-AEAE-6BF528530BC1}" dt="2023-02-20T19:51:15.259" v="1210" actId="27803"/>
          <ac:picMkLst>
            <pc:docMk/>
            <pc:sldMk cId="2493585828" sldId="414"/>
            <ac:picMk id="9" creationId="{98E8CD86-31BA-4E8B-32C9-19ECF88E6FB0}"/>
          </ac:picMkLst>
        </pc:picChg>
        <pc:picChg chg="add del mod">
          <ac:chgData name="Cameron Barnes" userId="d8a92c99-960a-4e6a-a6c2-c1e42f6e3095" providerId="ADAL" clId="{982A22DA-B295-42DE-AEAE-6BF528530BC1}" dt="2023-02-20T19:51:15.259" v="1210" actId="27803"/>
          <ac:picMkLst>
            <pc:docMk/>
            <pc:sldMk cId="2493585828" sldId="414"/>
            <ac:picMk id="12" creationId="{C2D244FC-0CED-9E81-56AF-483AFDEEB1EC}"/>
          </ac:picMkLst>
        </pc:picChg>
        <pc:picChg chg="add del mod">
          <ac:chgData name="Cameron Barnes" userId="d8a92c99-960a-4e6a-a6c2-c1e42f6e3095" providerId="ADAL" clId="{982A22DA-B295-42DE-AEAE-6BF528530BC1}" dt="2023-02-20T19:51:15.259" v="1210" actId="27803"/>
          <ac:picMkLst>
            <pc:docMk/>
            <pc:sldMk cId="2493585828" sldId="414"/>
            <ac:picMk id="14" creationId="{3B9761C6-96E0-99B3-4661-48032D06D45A}"/>
          </ac:picMkLst>
        </pc:picChg>
        <pc:picChg chg="del">
          <ac:chgData name="Cameron Barnes" userId="d8a92c99-960a-4e6a-a6c2-c1e42f6e3095" providerId="ADAL" clId="{982A22DA-B295-42DE-AEAE-6BF528530BC1}" dt="2023-02-20T13:22:39.944" v="536" actId="478"/>
          <ac:picMkLst>
            <pc:docMk/>
            <pc:sldMk cId="2493585828" sldId="414"/>
            <ac:picMk id="18" creationId="{F10D0EE2-701E-D30E-2DD4-A07456B0D665}"/>
          </ac:picMkLst>
        </pc:picChg>
        <pc:picChg chg="del">
          <ac:chgData name="Cameron Barnes" userId="d8a92c99-960a-4e6a-a6c2-c1e42f6e3095" providerId="ADAL" clId="{982A22DA-B295-42DE-AEAE-6BF528530BC1}" dt="2023-02-20T13:22:47.635" v="540" actId="478"/>
          <ac:picMkLst>
            <pc:docMk/>
            <pc:sldMk cId="2493585828" sldId="414"/>
            <ac:picMk id="19" creationId="{4E8F92D1-EC69-864A-884C-D5647FB91B9B}"/>
          </ac:picMkLst>
        </pc:picChg>
        <pc:picChg chg="del mod">
          <ac:chgData name="Cameron Barnes" userId="d8a92c99-960a-4e6a-a6c2-c1e42f6e3095" providerId="ADAL" clId="{982A22DA-B295-42DE-AEAE-6BF528530BC1}" dt="2023-02-20T13:23:12.251" v="548" actId="478"/>
          <ac:picMkLst>
            <pc:docMk/>
            <pc:sldMk cId="2493585828" sldId="414"/>
            <ac:picMk id="20" creationId="{32744C98-BFF5-D623-3BAB-92CC2019B326}"/>
          </ac:picMkLst>
        </pc:picChg>
        <pc:picChg chg="add mod">
          <ac:chgData name="Cameron Barnes" userId="d8a92c99-960a-4e6a-a6c2-c1e42f6e3095" providerId="ADAL" clId="{982A22DA-B295-42DE-AEAE-6BF528530BC1}" dt="2023-02-20T19:52:31.598" v="1224" actId="1076"/>
          <ac:picMkLst>
            <pc:docMk/>
            <pc:sldMk cId="2493585828" sldId="414"/>
            <ac:picMk id="20" creationId="{5860EF59-B0C0-B84A-5C85-24048BF16503}"/>
          </ac:picMkLst>
        </pc:picChg>
        <pc:picChg chg="add mod">
          <ac:chgData name="Cameron Barnes" userId="d8a92c99-960a-4e6a-a6c2-c1e42f6e3095" providerId="ADAL" clId="{982A22DA-B295-42DE-AEAE-6BF528530BC1}" dt="2023-02-20T19:52:23.309" v="1222" actId="1076"/>
          <ac:picMkLst>
            <pc:docMk/>
            <pc:sldMk cId="2493585828" sldId="414"/>
            <ac:picMk id="22" creationId="{1112ADDF-5E6E-C4B6-4EF1-39A62E14B2AD}"/>
          </ac:picMkLst>
        </pc:picChg>
        <pc:picChg chg="add mod">
          <ac:chgData name="Cameron Barnes" userId="d8a92c99-960a-4e6a-a6c2-c1e42f6e3095" providerId="ADAL" clId="{982A22DA-B295-42DE-AEAE-6BF528530BC1}" dt="2023-02-20T19:53:06.673" v="1228" actId="1076"/>
          <ac:picMkLst>
            <pc:docMk/>
            <pc:sldMk cId="2493585828" sldId="414"/>
            <ac:picMk id="24" creationId="{C582F32A-1EAA-CFF1-DAC7-665F19FD8B85}"/>
          </ac:picMkLst>
        </pc:picChg>
        <pc:picChg chg="mod">
          <ac:chgData name="Cameron Barnes" userId="d8a92c99-960a-4e6a-a6c2-c1e42f6e3095" providerId="ADAL" clId="{982A22DA-B295-42DE-AEAE-6BF528530BC1}" dt="2023-02-20T13:26:30.877" v="582"/>
          <ac:picMkLst>
            <pc:docMk/>
            <pc:sldMk cId="2493585828" sldId="414"/>
            <ac:picMk id="33" creationId="{2AB950E4-E17A-ADB6-A736-1834BF33758D}"/>
          </ac:picMkLst>
        </pc:picChg>
        <pc:picChg chg="mod">
          <ac:chgData name="Cameron Barnes" userId="d8a92c99-960a-4e6a-a6c2-c1e42f6e3095" providerId="ADAL" clId="{982A22DA-B295-42DE-AEAE-6BF528530BC1}" dt="2023-02-20T13:26:30.877" v="582"/>
          <ac:picMkLst>
            <pc:docMk/>
            <pc:sldMk cId="2493585828" sldId="414"/>
            <ac:picMk id="36" creationId="{A3778148-596E-5A65-8E93-07DDA33E3337}"/>
          </ac:picMkLst>
        </pc:picChg>
      </pc:sldChg>
      <pc:sldChg chg="addSp delSp modSp mod">
        <pc:chgData name="Cameron Barnes" userId="d8a92c99-960a-4e6a-a6c2-c1e42f6e3095" providerId="ADAL" clId="{982A22DA-B295-42DE-AEAE-6BF528530BC1}" dt="2023-02-20T19:44:25.257" v="1162" actId="1076"/>
        <pc:sldMkLst>
          <pc:docMk/>
          <pc:sldMk cId="300284968" sldId="415"/>
        </pc:sldMkLst>
        <pc:spChg chg="mod topLvl">
          <ac:chgData name="Cameron Barnes" userId="d8a92c99-960a-4e6a-a6c2-c1e42f6e3095" providerId="ADAL" clId="{982A22DA-B295-42DE-AEAE-6BF528530BC1}" dt="2023-02-20T19:39:17.577" v="1117" actId="164"/>
          <ac:spMkLst>
            <pc:docMk/>
            <pc:sldMk cId="300284968" sldId="415"/>
            <ac:spMk id="5" creationId="{F16D8CAD-2CF1-75EC-BDB9-78B553C99626}"/>
          </ac:spMkLst>
        </pc:spChg>
        <pc:spChg chg="mod">
          <ac:chgData name="Cameron Barnes" userId="d8a92c99-960a-4e6a-a6c2-c1e42f6e3095" providerId="ADAL" clId="{982A22DA-B295-42DE-AEAE-6BF528530BC1}" dt="2023-02-20T19:39:33.732" v="1119" actId="1076"/>
          <ac:spMkLst>
            <pc:docMk/>
            <pc:sldMk cId="300284968" sldId="415"/>
            <ac:spMk id="6" creationId="{4167BD43-37D1-14C1-3FAE-1441C9CCE5BD}"/>
          </ac:spMkLst>
        </pc:spChg>
        <pc:spChg chg="mod">
          <ac:chgData name="Cameron Barnes" userId="d8a92c99-960a-4e6a-a6c2-c1e42f6e3095" providerId="ADAL" clId="{982A22DA-B295-42DE-AEAE-6BF528530BC1}" dt="2023-02-20T19:36:53.025" v="1095" actId="165"/>
          <ac:spMkLst>
            <pc:docMk/>
            <pc:sldMk cId="300284968" sldId="415"/>
            <ac:spMk id="7" creationId="{8101FAB3-1DDE-5C6B-0C68-F4F37B95D8CB}"/>
          </ac:spMkLst>
        </pc:spChg>
        <pc:spChg chg="mod">
          <ac:chgData name="Cameron Barnes" userId="d8a92c99-960a-4e6a-a6c2-c1e42f6e3095" providerId="ADAL" clId="{982A22DA-B295-42DE-AEAE-6BF528530BC1}" dt="2023-02-20T19:36:53.025" v="1095" actId="165"/>
          <ac:spMkLst>
            <pc:docMk/>
            <pc:sldMk cId="300284968" sldId="415"/>
            <ac:spMk id="9" creationId="{9C4B04D0-E792-FECA-7292-39DBF0212988}"/>
          </ac:spMkLst>
        </pc:spChg>
        <pc:spChg chg="mod">
          <ac:chgData name="Cameron Barnes" userId="d8a92c99-960a-4e6a-a6c2-c1e42f6e3095" providerId="ADAL" clId="{982A22DA-B295-42DE-AEAE-6BF528530BC1}" dt="2023-02-20T19:36:53.025" v="1095" actId="165"/>
          <ac:spMkLst>
            <pc:docMk/>
            <pc:sldMk cId="300284968" sldId="415"/>
            <ac:spMk id="10" creationId="{6E54E31A-F991-7F6C-AF5E-597CFF9FC6E1}"/>
          </ac:spMkLst>
        </pc:spChg>
        <pc:spChg chg="mod">
          <ac:chgData name="Cameron Barnes" userId="d8a92c99-960a-4e6a-a6c2-c1e42f6e3095" providerId="ADAL" clId="{982A22DA-B295-42DE-AEAE-6BF528530BC1}" dt="2023-02-20T19:36:53.025" v="1095" actId="165"/>
          <ac:spMkLst>
            <pc:docMk/>
            <pc:sldMk cId="300284968" sldId="415"/>
            <ac:spMk id="11" creationId="{1E483C20-87EF-0821-3EDE-AAE82C96EE3E}"/>
          </ac:spMkLst>
        </pc:spChg>
        <pc:spChg chg="mod">
          <ac:chgData name="Cameron Barnes" userId="d8a92c99-960a-4e6a-a6c2-c1e42f6e3095" providerId="ADAL" clId="{982A22DA-B295-42DE-AEAE-6BF528530BC1}" dt="2023-02-20T19:36:53.025" v="1095" actId="165"/>
          <ac:spMkLst>
            <pc:docMk/>
            <pc:sldMk cId="300284968" sldId="415"/>
            <ac:spMk id="15" creationId="{6435A6D1-0763-B1D6-17CF-3D61F285DB7B}"/>
          </ac:spMkLst>
        </pc:spChg>
        <pc:spChg chg="mod">
          <ac:chgData name="Cameron Barnes" userId="d8a92c99-960a-4e6a-a6c2-c1e42f6e3095" providerId="ADAL" clId="{982A22DA-B295-42DE-AEAE-6BF528530BC1}" dt="2023-02-20T19:36:53.025" v="1095" actId="165"/>
          <ac:spMkLst>
            <pc:docMk/>
            <pc:sldMk cId="300284968" sldId="415"/>
            <ac:spMk id="19" creationId="{6DFFE66F-AF23-E660-E641-F6D0836A28DD}"/>
          </ac:spMkLst>
        </pc:spChg>
        <pc:spChg chg="mod">
          <ac:chgData name="Cameron Barnes" userId="d8a92c99-960a-4e6a-a6c2-c1e42f6e3095" providerId="ADAL" clId="{982A22DA-B295-42DE-AEAE-6BF528530BC1}" dt="2023-02-20T19:36:53.025" v="1095" actId="165"/>
          <ac:spMkLst>
            <pc:docMk/>
            <pc:sldMk cId="300284968" sldId="415"/>
            <ac:spMk id="22" creationId="{DCC08FC6-9003-581D-7325-B68392962799}"/>
          </ac:spMkLst>
        </pc:spChg>
        <pc:spChg chg="mod">
          <ac:chgData name="Cameron Barnes" userId="d8a92c99-960a-4e6a-a6c2-c1e42f6e3095" providerId="ADAL" clId="{982A22DA-B295-42DE-AEAE-6BF528530BC1}" dt="2023-02-20T19:36:53.025" v="1095" actId="165"/>
          <ac:spMkLst>
            <pc:docMk/>
            <pc:sldMk cId="300284968" sldId="415"/>
            <ac:spMk id="25" creationId="{43EBB6C1-634C-10C0-D317-5B9A84CB4A61}"/>
          </ac:spMkLst>
        </pc:spChg>
        <pc:spChg chg="mod">
          <ac:chgData name="Cameron Barnes" userId="d8a92c99-960a-4e6a-a6c2-c1e42f6e3095" providerId="ADAL" clId="{982A22DA-B295-42DE-AEAE-6BF528530BC1}" dt="2023-02-20T19:36:53.025" v="1095" actId="165"/>
          <ac:spMkLst>
            <pc:docMk/>
            <pc:sldMk cId="300284968" sldId="415"/>
            <ac:spMk id="26" creationId="{45E34A09-5D83-36E4-4945-CDAE1C2CB33A}"/>
          </ac:spMkLst>
        </pc:spChg>
        <pc:spChg chg="mod">
          <ac:chgData name="Cameron Barnes" userId="d8a92c99-960a-4e6a-a6c2-c1e42f6e3095" providerId="ADAL" clId="{982A22DA-B295-42DE-AEAE-6BF528530BC1}" dt="2023-02-20T19:36:53.025" v="1095" actId="165"/>
          <ac:spMkLst>
            <pc:docMk/>
            <pc:sldMk cId="300284968" sldId="415"/>
            <ac:spMk id="32" creationId="{CA23C7BE-6976-374E-7D7B-DF01F04727E7}"/>
          </ac:spMkLst>
        </pc:spChg>
        <pc:spChg chg="mod">
          <ac:chgData name="Cameron Barnes" userId="d8a92c99-960a-4e6a-a6c2-c1e42f6e3095" providerId="ADAL" clId="{982A22DA-B295-42DE-AEAE-6BF528530BC1}" dt="2023-02-20T19:37:49.991" v="1105" actId="1076"/>
          <ac:spMkLst>
            <pc:docMk/>
            <pc:sldMk cId="300284968" sldId="415"/>
            <ac:spMk id="35" creationId="{F77C3A1B-B6F9-6C9E-2E64-05F6115896FA}"/>
          </ac:spMkLst>
        </pc:spChg>
        <pc:spChg chg="mod">
          <ac:chgData name="Cameron Barnes" userId="d8a92c99-960a-4e6a-a6c2-c1e42f6e3095" providerId="ADAL" clId="{982A22DA-B295-42DE-AEAE-6BF528530BC1}" dt="2023-02-20T19:38:46.322" v="1114" actId="1076"/>
          <ac:spMkLst>
            <pc:docMk/>
            <pc:sldMk cId="300284968" sldId="415"/>
            <ac:spMk id="47" creationId="{FF0B03B5-631A-B6A3-6D61-4BBEC34B74E4}"/>
          </ac:spMkLst>
        </pc:spChg>
        <pc:spChg chg="mod">
          <ac:chgData name="Cameron Barnes" userId="d8a92c99-960a-4e6a-a6c2-c1e42f6e3095" providerId="ADAL" clId="{982A22DA-B295-42DE-AEAE-6BF528530BC1}" dt="2023-02-20T19:36:53.025" v="1095" actId="165"/>
          <ac:spMkLst>
            <pc:docMk/>
            <pc:sldMk cId="300284968" sldId="415"/>
            <ac:spMk id="48" creationId="{8D41CD91-3494-9C59-A21C-56C8A2560F92}"/>
          </ac:spMkLst>
        </pc:spChg>
        <pc:spChg chg="mod">
          <ac:chgData name="Cameron Barnes" userId="d8a92c99-960a-4e6a-a6c2-c1e42f6e3095" providerId="ADAL" clId="{982A22DA-B295-42DE-AEAE-6BF528530BC1}" dt="2023-02-20T19:36:53.025" v="1095" actId="165"/>
          <ac:spMkLst>
            <pc:docMk/>
            <pc:sldMk cId="300284968" sldId="415"/>
            <ac:spMk id="49" creationId="{FB18F8FC-F636-7684-4661-58C8CDA23B58}"/>
          </ac:spMkLst>
        </pc:spChg>
        <pc:spChg chg="mod">
          <ac:chgData name="Cameron Barnes" userId="d8a92c99-960a-4e6a-a6c2-c1e42f6e3095" providerId="ADAL" clId="{982A22DA-B295-42DE-AEAE-6BF528530BC1}" dt="2023-02-20T19:44:25.257" v="1162" actId="1076"/>
          <ac:spMkLst>
            <pc:docMk/>
            <pc:sldMk cId="300284968" sldId="415"/>
            <ac:spMk id="66" creationId="{841573CE-4B3B-75B8-787F-A5FE2B45CBCB}"/>
          </ac:spMkLst>
        </pc:spChg>
        <pc:spChg chg="mod">
          <ac:chgData name="Cameron Barnes" userId="d8a92c99-960a-4e6a-a6c2-c1e42f6e3095" providerId="ADAL" clId="{982A22DA-B295-42DE-AEAE-6BF528530BC1}" dt="2023-02-20T19:44:07.877" v="1159" actId="1076"/>
          <ac:spMkLst>
            <pc:docMk/>
            <pc:sldMk cId="300284968" sldId="415"/>
            <ac:spMk id="67" creationId="{267737F6-1BB8-57CC-E188-C2BAF6994D3A}"/>
          </ac:spMkLst>
        </pc:spChg>
        <pc:spChg chg="mod">
          <ac:chgData name="Cameron Barnes" userId="d8a92c99-960a-4e6a-a6c2-c1e42f6e3095" providerId="ADAL" clId="{982A22DA-B295-42DE-AEAE-6BF528530BC1}" dt="2023-02-20T19:39:17.577" v="1117" actId="164"/>
          <ac:spMkLst>
            <pc:docMk/>
            <pc:sldMk cId="300284968" sldId="415"/>
            <ac:spMk id="75" creationId="{D6685717-A8A7-36F6-7FCF-E73DB14B9076}"/>
          </ac:spMkLst>
        </pc:spChg>
        <pc:spChg chg="mod">
          <ac:chgData name="Cameron Barnes" userId="d8a92c99-960a-4e6a-a6c2-c1e42f6e3095" providerId="ADAL" clId="{982A22DA-B295-42DE-AEAE-6BF528530BC1}" dt="2023-02-20T19:39:17.577" v="1117" actId="164"/>
          <ac:spMkLst>
            <pc:docMk/>
            <pc:sldMk cId="300284968" sldId="415"/>
            <ac:spMk id="76" creationId="{4EA48144-50A9-AC7C-CDB2-E6DB41FEC44D}"/>
          </ac:spMkLst>
        </pc:spChg>
        <pc:spChg chg="add mod topLvl">
          <ac:chgData name="Cameron Barnes" userId="d8a92c99-960a-4e6a-a6c2-c1e42f6e3095" providerId="ADAL" clId="{982A22DA-B295-42DE-AEAE-6BF528530BC1}" dt="2023-02-20T19:41:50.045" v="1132" actId="164"/>
          <ac:spMkLst>
            <pc:docMk/>
            <pc:sldMk cId="300284968" sldId="415"/>
            <ac:spMk id="81" creationId="{6C68A597-0B31-21A5-F0A9-EDC841CEB0B9}"/>
          </ac:spMkLst>
        </pc:spChg>
        <pc:spChg chg="add mod topLvl">
          <ac:chgData name="Cameron Barnes" userId="d8a92c99-960a-4e6a-a6c2-c1e42f6e3095" providerId="ADAL" clId="{982A22DA-B295-42DE-AEAE-6BF528530BC1}" dt="2023-02-20T19:41:50.045" v="1132" actId="164"/>
          <ac:spMkLst>
            <pc:docMk/>
            <pc:sldMk cId="300284968" sldId="415"/>
            <ac:spMk id="82" creationId="{2685C599-EED3-8DC6-F53A-BBE533408014}"/>
          </ac:spMkLst>
        </pc:spChg>
        <pc:spChg chg="mod">
          <ac:chgData name="Cameron Barnes" userId="d8a92c99-960a-4e6a-a6c2-c1e42f6e3095" providerId="ADAL" clId="{982A22DA-B295-42DE-AEAE-6BF528530BC1}" dt="2023-02-20T19:36:53.025" v="1095" actId="165"/>
          <ac:spMkLst>
            <pc:docMk/>
            <pc:sldMk cId="300284968" sldId="415"/>
            <ac:spMk id="84" creationId="{2846ECA3-CE98-3365-0204-378B48DA3220}"/>
          </ac:spMkLst>
        </pc:spChg>
        <pc:spChg chg="add mod topLvl">
          <ac:chgData name="Cameron Barnes" userId="d8a92c99-960a-4e6a-a6c2-c1e42f6e3095" providerId="ADAL" clId="{982A22DA-B295-42DE-AEAE-6BF528530BC1}" dt="2023-02-20T19:41:50.045" v="1132" actId="164"/>
          <ac:spMkLst>
            <pc:docMk/>
            <pc:sldMk cId="300284968" sldId="415"/>
            <ac:spMk id="85" creationId="{DEFB7E6D-E9F5-AE10-C272-5E4E795996C7}"/>
          </ac:spMkLst>
        </pc:spChg>
        <pc:grpChg chg="del">
          <ac:chgData name="Cameron Barnes" userId="d8a92c99-960a-4e6a-a6c2-c1e42f6e3095" providerId="ADAL" clId="{982A22DA-B295-42DE-AEAE-6BF528530BC1}" dt="2023-02-20T19:24:04.816" v="1024" actId="478"/>
          <ac:grpSpMkLst>
            <pc:docMk/>
            <pc:sldMk cId="300284968" sldId="415"/>
            <ac:grpSpMk id="2" creationId="{322AD427-3EAA-BC94-9721-F1B37B8893C7}"/>
          </ac:grpSpMkLst>
        </pc:grpChg>
        <pc:grpChg chg="mod">
          <ac:chgData name="Cameron Barnes" userId="d8a92c99-960a-4e6a-a6c2-c1e42f6e3095" providerId="ADAL" clId="{982A22DA-B295-42DE-AEAE-6BF528530BC1}" dt="2023-02-20T19:36:53.025" v="1095" actId="165"/>
          <ac:grpSpMkLst>
            <pc:docMk/>
            <pc:sldMk cId="300284968" sldId="415"/>
            <ac:grpSpMk id="8" creationId="{5356FB33-45D3-386A-B8F9-BA15780E334B}"/>
          </ac:grpSpMkLst>
        </pc:grpChg>
        <pc:grpChg chg="mod">
          <ac:chgData name="Cameron Barnes" userId="d8a92c99-960a-4e6a-a6c2-c1e42f6e3095" providerId="ADAL" clId="{982A22DA-B295-42DE-AEAE-6BF528530BC1}" dt="2023-02-20T19:36:53.025" v="1095" actId="165"/>
          <ac:grpSpMkLst>
            <pc:docMk/>
            <pc:sldMk cId="300284968" sldId="415"/>
            <ac:grpSpMk id="13" creationId="{9C2D01C0-22D8-04EF-79E9-457916ED312F}"/>
          </ac:grpSpMkLst>
        </pc:grpChg>
        <pc:grpChg chg="mod">
          <ac:chgData name="Cameron Barnes" userId="d8a92c99-960a-4e6a-a6c2-c1e42f6e3095" providerId="ADAL" clId="{982A22DA-B295-42DE-AEAE-6BF528530BC1}" dt="2023-02-20T19:36:53.025" v="1095" actId="165"/>
          <ac:grpSpMkLst>
            <pc:docMk/>
            <pc:sldMk cId="300284968" sldId="415"/>
            <ac:grpSpMk id="16" creationId="{A6F00E6B-D995-78F1-5B4D-0440CA65E4C0}"/>
          </ac:grpSpMkLst>
        </pc:grpChg>
        <pc:grpChg chg="mod">
          <ac:chgData name="Cameron Barnes" userId="d8a92c99-960a-4e6a-a6c2-c1e42f6e3095" providerId="ADAL" clId="{982A22DA-B295-42DE-AEAE-6BF528530BC1}" dt="2023-02-20T19:36:53.025" v="1095" actId="165"/>
          <ac:grpSpMkLst>
            <pc:docMk/>
            <pc:sldMk cId="300284968" sldId="415"/>
            <ac:grpSpMk id="18" creationId="{6A4A69F1-481B-8AFB-0F14-B4785F7235EC}"/>
          </ac:grpSpMkLst>
        </pc:grpChg>
        <pc:grpChg chg="mod">
          <ac:chgData name="Cameron Barnes" userId="d8a92c99-960a-4e6a-a6c2-c1e42f6e3095" providerId="ADAL" clId="{982A22DA-B295-42DE-AEAE-6BF528530BC1}" dt="2023-02-20T19:36:53.025" v="1095" actId="165"/>
          <ac:grpSpMkLst>
            <pc:docMk/>
            <pc:sldMk cId="300284968" sldId="415"/>
            <ac:grpSpMk id="20" creationId="{59A8273E-8377-BCA0-F09E-7046B9EA0CB9}"/>
          </ac:grpSpMkLst>
        </pc:grpChg>
        <pc:grpChg chg="mod">
          <ac:chgData name="Cameron Barnes" userId="d8a92c99-960a-4e6a-a6c2-c1e42f6e3095" providerId="ADAL" clId="{982A22DA-B295-42DE-AEAE-6BF528530BC1}" dt="2023-02-20T19:36:53.025" v="1095" actId="165"/>
          <ac:grpSpMkLst>
            <pc:docMk/>
            <pc:sldMk cId="300284968" sldId="415"/>
            <ac:grpSpMk id="39" creationId="{9F09AFD3-83BF-A16C-B135-B4F00C583202}"/>
          </ac:grpSpMkLst>
        </pc:grpChg>
        <pc:grpChg chg="mod topLvl">
          <ac:chgData name="Cameron Barnes" userId="d8a92c99-960a-4e6a-a6c2-c1e42f6e3095" providerId="ADAL" clId="{982A22DA-B295-42DE-AEAE-6BF528530BC1}" dt="2023-02-20T19:39:17.577" v="1117" actId="164"/>
          <ac:grpSpMkLst>
            <pc:docMk/>
            <pc:sldMk cId="300284968" sldId="415"/>
            <ac:grpSpMk id="40" creationId="{E5CB39A0-C6D5-9159-F8AD-7A68FA4027C7}"/>
          </ac:grpSpMkLst>
        </pc:grpChg>
        <pc:grpChg chg="mod">
          <ac:chgData name="Cameron Barnes" userId="d8a92c99-960a-4e6a-a6c2-c1e42f6e3095" providerId="ADAL" clId="{982A22DA-B295-42DE-AEAE-6BF528530BC1}" dt="2023-02-20T19:36:53.025" v="1095" actId="165"/>
          <ac:grpSpMkLst>
            <pc:docMk/>
            <pc:sldMk cId="300284968" sldId="415"/>
            <ac:grpSpMk id="44" creationId="{BC0F1AAB-1174-E63A-E522-EE1496A010E1}"/>
          </ac:grpSpMkLst>
        </pc:grpChg>
        <pc:grpChg chg="mod">
          <ac:chgData name="Cameron Barnes" userId="d8a92c99-960a-4e6a-a6c2-c1e42f6e3095" providerId="ADAL" clId="{982A22DA-B295-42DE-AEAE-6BF528530BC1}" dt="2023-02-20T19:36:53.025" v="1095" actId="165"/>
          <ac:grpSpMkLst>
            <pc:docMk/>
            <pc:sldMk cId="300284968" sldId="415"/>
            <ac:grpSpMk id="46" creationId="{294CD3EA-75F9-A92B-5F78-EB911038AE8C}"/>
          </ac:grpSpMkLst>
        </pc:grpChg>
        <pc:grpChg chg="mod">
          <ac:chgData name="Cameron Barnes" userId="d8a92c99-960a-4e6a-a6c2-c1e42f6e3095" providerId="ADAL" clId="{982A22DA-B295-42DE-AEAE-6BF528530BC1}" dt="2023-02-20T19:36:53.025" v="1095" actId="165"/>
          <ac:grpSpMkLst>
            <pc:docMk/>
            <pc:sldMk cId="300284968" sldId="415"/>
            <ac:grpSpMk id="52" creationId="{06BECB07-F7A8-67FA-D59A-15D4D5FEF352}"/>
          </ac:grpSpMkLst>
        </pc:grpChg>
        <pc:grpChg chg="mod">
          <ac:chgData name="Cameron Barnes" userId="d8a92c99-960a-4e6a-a6c2-c1e42f6e3095" providerId="ADAL" clId="{982A22DA-B295-42DE-AEAE-6BF528530BC1}" dt="2023-02-20T19:36:53.025" v="1095" actId="165"/>
          <ac:grpSpMkLst>
            <pc:docMk/>
            <pc:sldMk cId="300284968" sldId="415"/>
            <ac:grpSpMk id="53" creationId="{806CEA3D-8039-31A0-3722-C5671EBC1653}"/>
          </ac:grpSpMkLst>
        </pc:grpChg>
        <pc:grpChg chg="del mod">
          <ac:chgData name="Cameron Barnes" userId="d8a92c99-960a-4e6a-a6c2-c1e42f6e3095" providerId="ADAL" clId="{982A22DA-B295-42DE-AEAE-6BF528530BC1}" dt="2023-02-20T19:36:53.025" v="1095" actId="165"/>
          <ac:grpSpMkLst>
            <pc:docMk/>
            <pc:sldMk cId="300284968" sldId="415"/>
            <ac:grpSpMk id="59" creationId="{1CBEE582-9B52-6347-5C3B-C7129B4EE0C0}"/>
          </ac:grpSpMkLst>
        </pc:grpChg>
        <pc:grpChg chg="mod">
          <ac:chgData name="Cameron Barnes" userId="d8a92c99-960a-4e6a-a6c2-c1e42f6e3095" providerId="ADAL" clId="{982A22DA-B295-42DE-AEAE-6BF528530BC1}" dt="2023-02-20T19:36:53.025" v="1095" actId="165"/>
          <ac:grpSpMkLst>
            <pc:docMk/>
            <pc:sldMk cId="300284968" sldId="415"/>
            <ac:grpSpMk id="61" creationId="{F30071CA-F213-D16C-86EB-FAD966E7D82E}"/>
          </ac:grpSpMkLst>
        </pc:grpChg>
        <pc:grpChg chg="mod topLvl">
          <ac:chgData name="Cameron Barnes" userId="d8a92c99-960a-4e6a-a6c2-c1e42f6e3095" providerId="ADAL" clId="{982A22DA-B295-42DE-AEAE-6BF528530BC1}" dt="2023-02-20T19:43:47.784" v="1154" actId="1076"/>
          <ac:grpSpMkLst>
            <pc:docMk/>
            <pc:sldMk cId="300284968" sldId="415"/>
            <ac:grpSpMk id="62" creationId="{6909C4B9-646D-B84A-9F42-F8ACF227C59A}"/>
          </ac:grpSpMkLst>
        </pc:grpChg>
        <pc:grpChg chg="add mod">
          <ac:chgData name="Cameron Barnes" userId="d8a92c99-960a-4e6a-a6c2-c1e42f6e3095" providerId="ADAL" clId="{982A22DA-B295-42DE-AEAE-6BF528530BC1}" dt="2023-02-20T19:42:38.275" v="1142" actId="1076"/>
          <ac:grpSpMkLst>
            <pc:docMk/>
            <pc:sldMk cId="300284968" sldId="415"/>
            <ac:grpSpMk id="79" creationId="{9DEC02C8-2CC8-7027-8ACD-4298649E37C8}"/>
          </ac:grpSpMkLst>
        </pc:grpChg>
        <pc:grpChg chg="add del mod">
          <ac:chgData name="Cameron Barnes" userId="d8a92c99-960a-4e6a-a6c2-c1e42f6e3095" providerId="ADAL" clId="{982A22DA-B295-42DE-AEAE-6BF528530BC1}" dt="2023-02-20T19:41:42.803" v="1131" actId="165"/>
          <ac:grpSpMkLst>
            <pc:docMk/>
            <pc:sldMk cId="300284968" sldId="415"/>
            <ac:grpSpMk id="80" creationId="{F128CF46-922F-5B0F-26F6-CC7E3539A630}"/>
          </ac:grpSpMkLst>
        </pc:grpChg>
        <pc:grpChg chg="add mod">
          <ac:chgData name="Cameron Barnes" userId="d8a92c99-960a-4e6a-a6c2-c1e42f6e3095" providerId="ADAL" clId="{982A22DA-B295-42DE-AEAE-6BF528530BC1}" dt="2023-02-20T19:41:54.589" v="1133" actId="1076"/>
          <ac:grpSpMkLst>
            <pc:docMk/>
            <pc:sldMk cId="300284968" sldId="415"/>
            <ac:grpSpMk id="86" creationId="{FDD34BFC-E6E6-C7D2-3F2C-8A2DDFA9C08C}"/>
          </ac:grpSpMkLst>
        </pc:grpChg>
        <pc:picChg chg="mod">
          <ac:chgData name="Cameron Barnes" userId="d8a92c99-960a-4e6a-a6c2-c1e42f6e3095" providerId="ADAL" clId="{982A22DA-B295-42DE-AEAE-6BF528530BC1}" dt="2023-02-20T19:44:22.222" v="1161" actId="1076"/>
          <ac:picMkLst>
            <pc:docMk/>
            <pc:sldMk cId="300284968" sldId="415"/>
            <ac:picMk id="60" creationId="{DD13C89A-A98E-56A1-B32A-FEDD7304E27B}"/>
          </ac:picMkLst>
        </pc:picChg>
        <pc:picChg chg="add mod topLvl">
          <ac:chgData name="Cameron Barnes" userId="d8a92c99-960a-4e6a-a6c2-c1e42f6e3095" providerId="ADAL" clId="{982A22DA-B295-42DE-AEAE-6BF528530BC1}" dt="2023-02-20T19:41:50.045" v="1132" actId="164"/>
          <ac:picMkLst>
            <pc:docMk/>
            <pc:sldMk cId="300284968" sldId="415"/>
            <ac:picMk id="83" creationId="{9EB98AFD-BB6B-0A0D-4F18-846B32BAD455}"/>
          </ac:picMkLst>
        </pc:picChg>
        <pc:picChg chg="mod">
          <ac:chgData name="Cameron Barnes" userId="d8a92c99-960a-4e6a-a6c2-c1e42f6e3095" providerId="ADAL" clId="{982A22DA-B295-42DE-AEAE-6BF528530BC1}" dt="2023-02-20T19:44:04.998" v="1158" actId="1076"/>
          <ac:picMkLst>
            <pc:docMk/>
            <pc:sldMk cId="300284968" sldId="415"/>
            <ac:picMk id="1026" creationId="{47F346DB-7C89-5544-9EE3-9D6BC157774A}"/>
          </ac:picMkLst>
        </pc:picChg>
        <pc:cxnChg chg="mod">
          <ac:chgData name="Cameron Barnes" userId="d8a92c99-960a-4e6a-a6c2-c1e42f6e3095" providerId="ADAL" clId="{982A22DA-B295-42DE-AEAE-6BF528530BC1}" dt="2023-02-20T19:36:53.025" v="1095" actId="165"/>
          <ac:cxnSpMkLst>
            <pc:docMk/>
            <pc:sldMk cId="300284968" sldId="415"/>
            <ac:cxnSpMk id="12" creationId="{A886C6D3-DA81-484C-19FE-658CEADF5D2F}"/>
          </ac:cxnSpMkLst>
        </pc:cxnChg>
        <pc:cxnChg chg="mod">
          <ac:chgData name="Cameron Barnes" userId="d8a92c99-960a-4e6a-a6c2-c1e42f6e3095" providerId="ADAL" clId="{982A22DA-B295-42DE-AEAE-6BF528530BC1}" dt="2023-02-20T19:36:53.025" v="1095" actId="165"/>
          <ac:cxnSpMkLst>
            <pc:docMk/>
            <pc:sldMk cId="300284968" sldId="415"/>
            <ac:cxnSpMk id="21" creationId="{DE9A401B-7D31-D642-02AE-927D565B6E70}"/>
          </ac:cxnSpMkLst>
        </pc:cxnChg>
        <pc:cxnChg chg="mod">
          <ac:chgData name="Cameron Barnes" userId="d8a92c99-960a-4e6a-a6c2-c1e42f6e3095" providerId="ADAL" clId="{982A22DA-B295-42DE-AEAE-6BF528530BC1}" dt="2023-02-20T19:36:53.025" v="1095" actId="165"/>
          <ac:cxnSpMkLst>
            <pc:docMk/>
            <pc:sldMk cId="300284968" sldId="415"/>
            <ac:cxnSpMk id="23" creationId="{7D8020D6-40F3-42ED-7701-5A8A3DA68CB4}"/>
          </ac:cxnSpMkLst>
        </pc:cxnChg>
        <pc:cxnChg chg="mod">
          <ac:chgData name="Cameron Barnes" userId="d8a92c99-960a-4e6a-a6c2-c1e42f6e3095" providerId="ADAL" clId="{982A22DA-B295-42DE-AEAE-6BF528530BC1}" dt="2023-02-20T19:36:53.025" v="1095" actId="165"/>
          <ac:cxnSpMkLst>
            <pc:docMk/>
            <pc:sldMk cId="300284968" sldId="415"/>
            <ac:cxnSpMk id="24" creationId="{9112026C-5AB4-00E7-8918-7BC3C337A5E1}"/>
          </ac:cxnSpMkLst>
        </pc:cxnChg>
        <pc:cxnChg chg="mod">
          <ac:chgData name="Cameron Barnes" userId="d8a92c99-960a-4e6a-a6c2-c1e42f6e3095" providerId="ADAL" clId="{982A22DA-B295-42DE-AEAE-6BF528530BC1}" dt="2023-02-20T19:36:53.025" v="1095" actId="165"/>
          <ac:cxnSpMkLst>
            <pc:docMk/>
            <pc:sldMk cId="300284968" sldId="415"/>
            <ac:cxnSpMk id="27" creationId="{55F02A4D-F7E6-0B7D-7712-391FEC539AF3}"/>
          </ac:cxnSpMkLst>
        </pc:cxnChg>
        <pc:cxnChg chg="mod">
          <ac:chgData name="Cameron Barnes" userId="d8a92c99-960a-4e6a-a6c2-c1e42f6e3095" providerId="ADAL" clId="{982A22DA-B295-42DE-AEAE-6BF528530BC1}" dt="2023-02-20T19:36:53.025" v="1095" actId="165"/>
          <ac:cxnSpMkLst>
            <pc:docMk/>
            <pc:sldMk cId="300284968" sldId="415"/>
            <ac:cxnSpMk id="28" creationId="{57CDCAD3-5CF4-A893-02DF-04327D7EB0CB}"/>
          </ac:cxnSpMkLst>
        </pc:cxnChg>
        <pc:cxnChg chg="mod">
          <ac:chgData name="Cameron Barnes" userId="d8a92c99-960a-4e6a-a6c2-c1e42f6e3095" providerId="ADAL" clId="{982A22DA-B295-42DE-AEAE-6BF528530BC1}" dt="2023-02-20T19:36:53.025" v="1095" actId="165"/>
          <ac:cxnSpMkLst>
            <pc:docMk/>
            <pc:sldMk cId="300284968" sldId="415"/>
            <ac:cxnSpMk id="29" creationId="{29E33E51-35EC-CC71-3949-6CCD372DF9D1}"/>
          </ac:cxnSpMkLst>
        </pc:cxnChg>
        <pc:cxnChg chg="mod">
          <ac:chgData name="Cameron Barnes" userId="d8a92c99-960a-4e6a-a6c2-c1e42f6e3095" providerId="ADAL" clId="{982A22DA-B295-42DE-AEAE-6BF528530BC1}" dt="2023-02-20T19:36:53.025" v="1095" actId="165"/>
          <ac:cxnSpMkLst>
            <pc:docMk/>
            <pc:sldMk cId="300284968" sldId="415"/>
            <ac:cxnSpMk id="30" creationId="{69018884-684F-BD09-C25A-2C6AEB112BDD}"/>
          </ac:cxnSpMkLst>
        </pc:cxnChg>
        <pc:cxnChg chg="mod">
          <ac:chgData name="Cameron Barnes" userId="d8a92c99-960a-4e6a-a6c2-c1e42f6e3095" providerId="ADAL" clId="{982A22DA-B295-42DE-AEAE-6BF528530BC1}" dt="2023-02-20T19:36:53.025" v="1095" actId="165"/>
          <ac:cxnSpMkLst>
            <pc:docMk/>
            <pc:sldMk cId="300284968" sldId="415"/>
            <ac:cxnSpMk id="31" creationId="{7BE358A9-689A-35ED-5DBF-7102CE7B53A3}"/>
          </ac:cxnSpMkLst>
        </pc:cxnChg>
        <pc:cxnChg chg="mod">
          <ac:chgData name="Cameron Barnes" userId="d8a92c99-960a-4e6a-a6c2-c1e42f6e3095" providerId="ADAL" clId="{982A22DA-B295-42DE-AEAE-6BF528530BC1}" dt="2023-02-20T19:36:53.025" v="1095" actId="165"/>
          <ac:cxnSpMkLst>
            <pc:docMk/>
            <pc:sldMk cId="300284968" sldId="415"/>
            <ac:cxnSpMk id="33" creationId="{CF1FA6F0-AE98-0B3F-5AD6-CA6C79B37DBA}"/>
          </ac:cxnSpMkLst>
        </pc:cxnChg>
        <pc:cxnChg chg="mod">
          <ac:chgData name="Cameron Barnes" userId="d8a92c99-960a-4e6a-a6c2-c1e42f6e3095" providerId="ADAL" clId="{982A22DA-B295-42DE-AEAE-6BF528530BC1}" dt="2023-02-20T19:36:53.025" v="1095" actId="165"/>
          <ac:cxnSpMkLst>
            <pc:docMk/>
            <pc:sldMk cId="300284968" sldId="415"/>
            <ac:cxnSpMk id="37" creationId="{F5CA0285-ABA8-9B14-E28B-C92ECAB7F8CC}"/>
          </ac:cxnSpMkLst>
        </pc:cxnChg>
        <pc:cxnChg chg="mod">
          <ac:chgData name="Cameron Barnes" userId="d8a92c99-960a-4e6a-a6c2-c1e42f6e3095" providerId="ADAL" clId="{982A22DA-B295-42DE-AEAE-6BF528530BC1}" dt="2023-02-20T19:36:53.025" v="1095" actId="165"/>
          <ac:cxnSpMkLst>
            <pc:docMk/>
            <pc:sldMk cId="300284968" sldId="415"/>
            <ac:cxnSpMk id="38" creationId="{3E8ED184-7C2C-2621-3EDE-F40C719D92B2}"/>
          </ac:cxnSpMkLst>
        </pc:cxnChg>
        <pc:cxnChg chg="mod">
          <ac:chgData name="Cameron Barnes" userId="d8a92c99-960a-4e6a-a6c2-c1e42f6e3095" providerId="ADAL" clId="{982A22DA-B295-42DE-AEAE-6BF528530BC1}" dt="2023-02-20T19:36:53.025" v="1095" actId="165"/>
          <ac:cxnSpMkLst>
            <pc:docMk/>
            <pc:sldMk cId="300284968" sldId="415"/>
            <ac:cxnSpMk id="41" creationId="{408FFA6D-6E4D-9C88-178A-A0DDC7850DDA}"/>
          </ac:cxnSpMkLst>
        </pc:cxnChg>
        <pc:cxnChg chg="mod topLvl">
          <ac:chgData name="Cameron Barnes" userId="d8a92c99-960a-4e6a-a6c2-c1e42f6e3095" providerId="ADAL" clId="{982A22DA-B295-42DE-AEAE-6BF528530BC1}" dt="2023-02-20T19:39:17.577" v="1117" actId="164"/>
          <ac:cxnSpMkLst>
            <pc:docMk/>
            <pc:sldMk cId="300284968" sldId="415"/>
            <ac:cxnSpMk id="42" creationId="{BA570DD7-05DB-234A-DB9E-B3FDD078464E}"/>
          </ac:cxnSpMkLst>
        </pc:cxnChg>
        <pc:cxnChg chg="mod topLvl">
          <ac:chgData name="Cameron Barnes" userId="d8a92c99-960a-4e6a-a6c2-c1e42f6e3095" providerId="ADAL" clId="{982A22DA-B295-42DE-AEAE-6BF528530BC1}" dt="2023-02-20T19:39:17.577" v="1117" actId="164"/>
          <ac:cxnSpMkLst>
            <pc:docMk/>
            <pc:sldMk cId="300284968" sldId="415"/>
            <ac:cxnSpMk id="50" creationId="{8E59A54A-7D0C-C138-F279-D6491653BCCD}"/>
          </ac:cxnSpMkLst>
        </pc:cxnChg>
        <pc:cxnChg chg="mod topLvl">
          <ac:chgData name="Cameron Barnes" userId="d8a92c99-960a-4e6a-a6c2-c1e42f6e3095" providerId="ADAL" clId="{982A22DA-B295-42DE-AEAE-6BF528530BC1}" dt="2023-02-20T19:39:17.577" v="1117" actId="164"/>
          <ac:cxnSpMkLst>
            <pc:docMk/>
            <pc:sldMk cId="300284968" sldId="415"/>
            <ac:cxnSpMk id="51" creationId="{465A3273-DC1B-3BB5-390C-2E77043F4284}"/>
          </ac:cxnSpMkLst>
        </pc:cxnChg>
        <pc:cxnChg chg="mod topLvl">
          <ac:chgData name="Cameron Barnes" userId="d8a92c99-960a-4e6a-a6c2-c1e42f6e3095" providerId="ADAL" clId="{982A22DA-B295-42DE-AEAE-6BF528530BC1}" dt="2023-02-20T19:39:17.577" v="1117" actId="164"/>
          <ac:cxnSpMkLst>
            <pc:docMk/>
            <pc:sldMk cId="300284968" sldId="415"/>
            <ac:cxnSpMk id="54" creationId="{73CFCCEC-01AE-1014-12D7-CA5F9DAFBDDF}"/>
          </ac:cxnSpMkLst>
        </pc:cxnChg>
        <pc:cxnChg chg="mod">
          <ac:chgData name="Cameron Barnes" userId="d8a92c99-960a-4e6a-a6c2-c1e42f6e3095" providerId="ADAL" clId="{982A22DA-B295-42DE-AEAE-6BF528530BC1}" dt="2023-02-20T19:36:53.025" v="1095" actId="165"/>
          <ac:cxnSpMkLst>
            <pc:docMk/>
            <pc:sldMk cId="300284968" sldId="415"/>
            <ac:cxnSpMk id="55" creationId="{91F6582B-1B8A-F529-2A14-B6050A74F3DC}"/>
          </ac:cxnSpMkLst>
        </pc:cxnChg>
        <pc:cxnChg chg="mod">
          <ac:chgData name="Cameron Barnes" userId="d8a92c99-960a-4e6a-a6c2-c1e42f6e3095" providerId="ADAL" clId="{982A22DA-B295-42DE-AEAE-6BF528530BC1}" dt="2023-02-20T19:36:53.025" v="1095" actId="165"/>
          <ac:cxnSpMkLst>
            <pc:docMk/>
            <pc:sldMk cId="300284968" sldId="415"/>
            <ac:cxnSpMk id="56" creationId="{4DC356F1-09B5-74DE-FCAD-8FA6D58838DD}"/>
          </ac:cxnSpMkLst>
        </pc:cxnChg>
        <pc:cxnChg chg="mod">
          <ac:chgData name="Cameron Barnes" userId="d8a92c99-960a-4e6a-a6c2-c1e42f6e3095" providerId="ADAL" clId="{982A22DA-B295-42DE-AEAE-6BF528530BC1}" dt="2023-02-20T19:36:53.025" v="1095" actId="165"/>
          <ac:cxnSpMkLst>
            <pc:docMk/>
            <pc:sldMk cId="300284968" sldId="415"/>
            <ac:cxnSpMk id="65" creationId="{F11270F9-90F6-73B0-0250-6AD883F92739}"/>
          </ac:cxnSpMkLst>
        </pc:cxnChg>
        <pc:cxnChg chg="mod">
          <ac:chgData name="Cameron Barnes" userId="d8a92c99-960a-4e6a-a6c2-c1e42f6e3095" providerId="ADAL" clId="{982A22DA-B295-42DE-AEAE-6BF528530BC1}" dt="2023-02-20T19:36:53.025" v="1095" actId="165"/>
          <ac:cxnSpMkLst>
            <pc:docMk/>
            <pc:sldMk cId="300284968" sldId="415"/>
            <ac:cxnSpMk id="68" creationId="{04428DC3-03A2-3D4A-1540-36110F5B15FB}"/>
          </ac:cxnSpMkLst>
        </pc:cxnChg>
        <pc:cxnChg chg="mod">
          <ac:chgData name="Cameron Barnes" userId="d8a92c99-960a-4e6a-a6c2-c1e42f6e3095" providerId="ADAL" clId="{982A22DA-B295-42DE-AEAE-6BF528530BC1}" dt="2023-02-20T19:36:53.025" v="1095" actId="165"/>
          <ac:cxnSpMkLst>
            <pc:docMk/>
            <pc:sldMk cId="300284968" sldId="415"/>
            <ac:cxnSpMk id="69" creationId="{5C547972-AD9A-0B86-3577-5885B728E8F0}"/>
          </ac:cxnSpMkLst>
        </pc:cxnChg>
        <pc:cxnChg chg="mod">
          <ac:chgData name="Cameron Barnes" userId="d8a92c99-960a-4e6a-a6c2-c1e42f6e3095" providerId="ADAL" clId="{982A22DA-B295-42DE-AEAE-6BF528530BC1}" dt="2023-02-20T19:36:53.025" v="1095" actId="165"/>
          <ac:cxnSpMkLst>
            <pc:docMk/>
            <pc:sldMk cId="300284968" sldId="415"/>
            <ac:cxnSpMk id="70" creationId="{17566304-6729-410A-379C-319BEEA09FCA}"/>
          </ac:cxnSpMkLst>
        </pc:cxnChg>
      </pc:sldChg>
      <pc:sldChg chg="mod modShow">
        <pc:chgData name="Cameron Barnes" userId="d8a92c99-960a-4e6a-a6c2-c1e42f6e3095" providerId="ADAL" clId="{982A22DA-B295-42DE-AEAE-6BF528530BC1}" dt="2023-02-20T19:57:04.456" v="1233" actId="729"/>
        <pc:sldMkLst>
          <pc:docMk/>
          <pc:sldMk cId="3766326025" sldId="416"/>
        </pc:sldMkLst>
      </pc:sldChg>
    </pc:docChg>
  </pc:docChgLst>
  <pc:docChgLst>
    <pc:chgData name="Tyler Ince-Ingram" userId="1550ea03-eb3f-454c-baaa-467fc3908c06" providerId="ADAL" clId="{86445A11-32B6-4B50-8223-FF808903309D}"/>
    <pc:docChg chg="modSld">
      <pc:chgData name="Tyler Ince-Ingram" userId="1550ea03-eb3f-454c-baaa-467fc3908c06" providerId="ADAL" clId="{86445A11-32B6-4B50-8223-FF808903309D}" dt="2023-03-23T17:57:18.516" v="2"/>
      <pc:docMkLst>
        <pc:docMk/>
      </pc:docMkLst>
      <pc:sldChg chg="modTransition">
        <pc:chgData name="Tyler Ince-Ingram" userId="1550ea03-eb3f-454c-baaa-467fc3908c06" providerId="ADAL" clId="{86445A11-32B6-4B50-8223-FF808903309D}" dt="2023-03-23T17:57:18.516" v="2"/>
        <pc:sldMkLst>
          <pc:docMk/>
          <pc:sldMk cId="300284968" sldId="415"/>
        </pc:sldMkLst>
      </pc:sldChg>
    </pc:docChg>
  </pc:docChgLst>
  <pc:docChgLst>
    <pc:chgData name="Cameron Barnes" userId="d8a92c99-960a-4e6a-a6c2-c1e42f6e3095" providerId="ADAL" clId="{3BEA2CF6-4F10-467A-916F-2B953D3B2474}"/>
    <pc:docChg chg="undo custSel addSld delSld modSld sldOrd modSection">
      <pc:chgData name="Cameron Barnes" userId="d8a92c99-960a-4e6a-a6c2-c1e42f6e3095" providerId="ADAL" clId="{3BEA2CF6-4F10-467A-916F-2B953D3B2474}" dt="2023-01-26T19:56:14.563" v="10046" actId="33524"/>
      <pc:docMkLst>
        <pc:docMk/>
      </pc:docMkLst>
      <pc:sldChg chg="modNotesTx">
        <pc:chgData name="Cameron Barnes" userId="d8a92c99-960a-4e6a-a6c2-c1e42f6e3095" providerId="ADAL" clId="{3BEA2CF6-4F10-467A-916F-2B953D3B2474}" dt="2023-01-23T19:41:29.097" v="5" actId="20577"/>
        <pc:sldMkLst>
          <pc:docMk/>
          <pc:sldMk cId="1799507294" sldId="256"/>
        </pc:sldMkLst>
      </pc:sldChg>
      <pc:sldChg chg="modSp mod">
        <pc:chgData name="Cameron Barnes" userId="d8a92c99-960a-4e6a-a6c2-c1e42f6e3095" providerId="ADAL" clId="{3BEA2CF6-4F10-467A-916F-2B953D3B2474}" dt="2023-01-25T21:54:36.496" v="7551" actId="1076"/>
        <pc:sldMkLst>
          <pc:docMk/>
          <pc:sldMk cId="3956933917" sldId="259"/>
        </pc:sldMkLst>
        <pc:spChg chg="mod">
          <ac:chgData name="Cameron Barnes" userId="d8a92c99-960a-4e6a-a6c2-c1e42f6e3095" providerId="ADAL" clId="{3BEA2CF6-4F10-467A-916F-2B953D3B2474}" dt="2023-01-23T19:54:30.055" v="534" actId="20577"/>
          <ac:spMkLst>
            <pc:docMk/>
            <pc:sldMk cId="3956933917" sldId="259"/>
            <ac:spMk id="4" creationId="{EC732BC4-B5E4-4FA4-8633-D91C8E94A81A}"/>
          </ac:spMkLst>
        </pc:spChg>
        <pc:spChg chg="mod">
          <ac:chgData name="Cameron Barnes" userId="d8a92c99-960a-4e6a-a6c2-c1e42f6e3095" providerId="ADAL" clId="{3BEA2CF6-4F10-467A-916F-2B953D3B2474}" dt="2023-01-25T21:52:58.278" v="7539" actId="1076"/>
          <ac:spMkLst>
            <pc:docMk/>
            <pc:sldMk cId="3956933917" sldId="259"/>
            <ac:spMk id="10" creationId="{14C0006A-F186-F047-91AC-642F4A9A3FAF}"/>
          </ac:spMkLst>
        </pc:spChg>
        <pc:spChg chg="mod">
          <ac:chgData name="Cameron Barnes" userId="d8a92c99-960a-4e6a-a6c2-c1e42f6e3095" providerId="ADAL" clId="{3BEA2CF6-4F10-467A-916F-2B953D3B2474}" dt="2023-01-25T21:54:32.790" v="7550" actId="1076"/>
          <ac:spMkLst>
            <pc:docMk/>
            <pc:sldMk cId="3956933917" sldId="259"/>
            <ac:spMk id="20" creationId="{252CDBCD-D738-BE50-2469-67F9056501EB}"/>
          </ac:spMkLst>
        </pc:spChg>
        <pc:spChg chg="mod">
          <ac:chgData name="Cameron Barnes" userId="d8a92c99-960a-4e6a-a6c2-c1e42f6e3095" providerId="ADAL" clId="{3BEA2CF6-4F10-467A-916F-2B953D3B2474}" dt="2023-01-25T21:54:36.496" v="7551" actId="1076"/>
          <ac:spMkLst>
            <pc:docMk/>
            <pc:sldMk cId="3956933917" sldId="259"/>
            <ac:spMk id="24" creationId="{CABCC6D2-DF62-D704-B542-882FD93AA8FC}"/>
          </ac:spMkLst>
        </pc:spChg>
        <pc:spChg chg="mod">
          <ac:chgData name="Cameron Barnes" userId="d8a92c99-960a-4e6a-a6c2-c1e42f6e3095" providerId="ADAL" clId="{3BEA2CF6-4F10-467A-916F-2B953D3B2474}" dt="2023-01-25T21:53:10.086" v="7541" actId="1076"/>
          <ac:spMkLst>
            <pc:docMk/>
            <pc:sldMk cId="3956933917" sldId="259"/>
            <ac:spMk id="26" creationId="{BBB2A479-194D-4C3C-F17A-EC0E7ECB22EF}"/>
          </ac:spMkLst>
        </pc:spChg>
        <pc:spChg chg="mod">
          <ac:chgData name="Cameron Barnes" userId="d8a92c99-960a-4e6a-a6c2-c1e42f6e3095" providerId="ADAL" clId="{3BEA2CF6-4F10-467A-916F-2B953D3B2474}" dt="2023-01-25T21:53:30.849" v="7544" actId="1076"/>
          <ac:spMkLst>
            <pc:docMk/>
            <pc:sldMk cId="3956933917" sldId="259"/>
            <ac:spMk id="28" creationId="{3B97BD5E-5509-3D8D-AD14-423838B078F2}"/>
          </ac:spMkLst>
        </pc:spChg>
        <pc:picChg chg="mod">
          <ac:chgData name="Cameron Barnes" userId="d8a92c99-960a-4e6a-a6c2-c1e42f6e3095" providerId="ADAL" clId="{3BEA2CF6-4F10-467A-916F-2B953D3B2474}" dt="2023-01-25T21:52:55.123" v="7538" actId="1076"/>
          <ac:picMkLst>
            <pc:docMk/>
            <pc:sldMk cId="3956933917" sldId="259"/>
            <ac:picMk id="7" creationId="{566BD383-78EB-CDBF-EA5C-DEF84249F498}"/>
          </ac:picMkLst>
        </pc:picChg>
        <pc:picChg chg="mod">
          <ac:chgData name="Cameron Barnes" userId="d8a92c99-960a-4e6a-a6c2-c1e42f6e3095" providerId="ADAL" clId="{3BEA2CF6-4F10-467A-916F-2B953D3B2474}" dt="2023-01-25T21:53:23.219" v="7543" actId="14100"/>
          <ac:picMkLst>
            <pc:docMk/>
            <pc:sldMk cId="3956933917" sldId="259"/>
            <ac:picMk id="16" creationId="{40480296-0AF7-631E-7D55-11BBBAA73414}"/>
          </ac:picMkLst>
        </pc:picChg>
        <pc:picChg chg="mod">
          <ac:chgData name="Cameron Barnes" userId="d8a92c99-960a-4e6a-a6c2-c1e42f6e3095" providerId="ADAL" clId="{3BEA2CF6-4F10-467A-916F-2B953D3B2474}" dt="2023-01-25T21:54:22.736" v="7548" actId="14100"/>
          <ac:picMkLst>
            <pc:docMk/>
            <pc:sldMk cId="3956933917" sldId="259"/>
            <ac:picMk id="30" creationId="{EF1BAB3E-970C-2285-3DBA-8D0597CB0875}"/>
          </ac:picMkLst>
        </pc:picChg>
        <pc:picChg chg="mod">
          <ac:chgData name="Cameron Barnes" userId="d8a92c99-960a-4e6a-a6c2-c1e42f6e3095" providerId="ADAL" clId="{3BEA2CF6-4F10-467A-916F-2B953D3B2474}" dt="2023-01-25T21:54:07.959" v="7546" actId="14100"/>
          <ac:picMkLst>
            <pc:docMk/>
            <pc:sldMk cId="3956933917" sldId="259"/>
            <ac:picMk id="31" creationId="{FD0C5AE6-89BD-03E9-84F4-B1F939A72992}"/>
          </ac:picMkLst>
        </pc:picChg>
      </pc:sldChg>
      <pc:sldChg chg="modSp mod">
        <pc:chgData name="Cameron Barnes" userId="d8a92c99-960a-4e6a-a6c2-c1e42f6e3095" providerId="ADAL" clId="{3BEA2CF6-4F10-467A-916F-2B953D3B2474}" dt="2023-01-23T19:54:43.973" v="566" actId="20577"/>
        <pc:sldMkLst>
          <pc:docMk/>
          <pc:sldMk cId="3549147574" sldId="261"/>
        </pc:sldMkLst>
        <pc:spChg chg="mod">
          <ac:chgData name="Cameron Barnes" userId="d8a92c99-960a-4e6a-a6c2-c1e42f6e3095" providerId="ADAL" clId="{3BEA2CF6-4F10-467A-916F-2B953D3B2474}" dt="2023-01-23T19:54:43.973" v="566" actId="20577"/>
          <ac:spMkLst>
            <pc:docMk/>
            <pc:sldMk cId="3549147574" sldId="261"/>
            <ac:spMk id="2" creationId="{195176BD-56EA-430C-901A-7BA6CB70D92E}"/>
          </ac:spMkLst>
        </pc:spChg>
      </pc:sldChg>
      <pc:sldChg chg="del">
        <pc:chgData name="Cameron Barnes" userId="d8a92c99-960a-4e6a-a6c2-c1e42f6e3095" providerId="ADAL" clId="{3BEA2CF6-4F10-467A-916F-2B953D3B2474}" dt="2023-01-23T21:02:49.860" v="842" actId="2696"/>
        <pc:sldMkLst>
          <pc:docMk/>
          <pc:sldMk cId="2750239876" sldId="268"/>
        </pc:sldMkLst>
      </pc:sldChg>
      <pc:sldChg chg="del">
        <pc:chgData name="Cameron Barnes" userId="d8a92c99-960a-4e6a-a6c2-c1e42f6e3095" providerId="ADAL" clId="{3BEA2CF6-4F10-467A-916F-2B953D3B2474}" dt="2023-01-23T21:02:44.106" v="841" actId="2696"/>
        <pc:sldMkLst>
          <pc:docMk/>
          <pc:sldMk cId="2461593253" sldId="270"/>
        </pc:sldMkLst>
      </pc:sldChg>
      <pc:sldChg chg="modSp mod">
        <pc:chgData name="Cameron Barnes" userId="d8a92c99-960a-4e6a-a6c2-c1e42f6e3095" providerId="ADAL" clId="{3BEA2CF6-4F10-467A-916F-2B953D3B2474}" dt="2023-01-23T19:54:36.711" v="551" actId="20577"/>
        <pc:sldMkLst>
          <pc:docMk/>
          <pc:sldMk cId="3648978169" sldId="280"/>
        </pc:sldMkLst>
        <pc:spChg chg="mod">
          <ac:chgData name="Cameron Barnes" userId="d8a92c99-960a-4e6a-a6c2-c1e42f6e3095" providerId="ADAL" clId="{3BEA2CF6-4F10-467A-916F-2B953D3B2474}" dt="2023-01-23T19:54:36.711" v="551" actId="20577"/>
          <ac:spMkLst>
            <pc:docMk/>
            <pc:sldMk cId="3648978169" sldId="280"/>
            <ac:spMk id="2" creationId="{B9157D64-DDE0-D8A1-349F-23044E0B10A8}"/>
          </ac:spMkLst>
        </pc:spChg>
      </pc:sldChg>
      <pc:sldChg chg="modSp mod modShow modNotesTx">
        <pc:chgData name="Cameron Barnes" userId="d8a92c99-960a-4e6a-a6c2-c1e42f6e3095" providerId="ADAL" clId="{3BEA2CF6-4F10-467A-916F-2B953D3B2474}" dt="2023-01-26T00:59:07.820" v="8794" actId="20577"/>
        <pc:sldMkLst>
          <pc:docMk/>
          <pc:sldMk cId="2426727982" sldId="281"/>
        </pc:sldMkLst>
        <pc:spChg chg="mod">
          <ac:chgData name="Cameron Barnes" userId="d8a92c99-960a-4e6a-a6c2-c1e42f6e3095" providerId="ADAL" clId="{3BEA2CF6-4F10-467A-916F-2B953D3B2474}" dt="2023-01-23T19:43:00.436" v="11" actId="208"/>
          <ac:spMkLst>
            <pc:docMk/>
            <pc:sldMk cId="2426727982" sldId="281"/>
            <ac:spMk id="4" creationId="{C81A4090-4F3D-F0CA-D817-FFB6F971D1BD}"/>
          </ac:spMkLst>
        </pc:spChg>
      </pc:sldChg>
      <pc:sldChg chg="del">
        <pc:chgData name="Cameron Barnes" userId="d8a92c99-960a-4e6a-a6c2-c1e42f6e3095" providerId="ADAL" clId="{3BEA2CF6-4F10-467A-916F-2B953D3B2474}" dt="2023-01-23T21:02:41.025" v="840" actId="2696"/>
        <pc:sldMkLst>
          <pc:docMk/>
          <pc:sldMk cId="3566069390" sldId="289"/>
        </pc:sldMkLst>
      </pc:sldChg>
      <pc:sldChg chg="modSp mod modNotesTx">
        <pc:chgData name="Cameron Barnes" userId="d8a92c99-960a-4e6a-a6c2-c1e42f6e3095" providerId="ADAL" clId="{3BEA2CF6-4F10-467A-916F-2B953D3B2474}" dt="2023-01-23T19:54:53.441" v="581" actId="20577"/>
        <pc:sldMkLst>
          <pc:docMk/>
          <pc:sldMk cId="91563571" sldId="300"/>
        </pc:sldMkLst>
        <pc:spChg chg="mod">
          <ac:chgData name="Cameron Barnes" userId="d8a92c99-960a-4e6a-a6c2-c1e42f6e3095" providerId="ADAL" clId="{3BEA2CF6-4F10-467A-916F-2B953D3B2474}" dt="2023-01-23T19:54:53.441" v="581" actId="20577"/>
          <ac:spMkLst>
            <pc:docMk/>
            <pc:sldMk cId="91563571" sldId="300"/>
            <ac:spMk id="2" creationId="{72384808-1678-BC30-A681-DB7A431CE823}"/>
          </ac:spMkLst>
        </pc:spChg>
      </pc:sldChg>
      <pc:sldChg chg="modSp mod modNotesTx">
        <pc:chgData name="Cameron Barnes" userId="d8a92c99-960a-4e6a-a6c2-c1e42f6e3095" providerId="ADAL" clId="{3BEA2CF6-4F10-467A-916F-2B953D3B2474}" dt="2023-01-26T01:18:40.149" v="9020" actId="20577"/>
        <pc:sldMkLst>
          <pc:docMk/>
          <pc:sldMk cId="465509008" sldId="305"/>
        </pc:sldMkLst>
        <pc:spChg chg="mod">
          <ac:chgData name="Cameron Barnes" userId="d8a92c99-960a-4e6a-a6c2-c1e42f6e3095" providerId="ADAL" clId="{3BEA2CF6-4F10-467A-916F-2B953D3B2474}" dt="2023-01-23T21:03:20.190" v="877" actId="20577"/>
          <ac:spMkLst>
            <pc:docMk/>
            <pc:sldMk cId="465509008" sldId="305"/>
            <ac:spMk id="3" creationId="{44D47DA8-DC0B-DE57-CD89-36BE496453ED}"/>
          </ac:spMkLst>
        </pc:spChg>
        <pc:spChg chg="mod">
          <ac:chgData name="Cameron Barnes" userId="d8a92c99-960a-4e6a-a6c2-c1e42f6e3095" providerId="ADAL" clId="{3BEA2CF6-4F10-467A-916F-2B953D3B2474}" dt="2023-01-25T13:59:47.258" v="4208" actId="1076"/>
          <ac:spMkLst>
            <pc:docMk/>
            <pc:sldMk cId="465509008" sldId="305"/>
            <ac:spMk id="5" creationId="{6EC52B46-E5A4-DECB-F40D-FE3ECB994595}"/>
          </ac:spMkLst>
        </pc:spChg>
        <pc:spChg chg="mod">
          <ac:chgData name="Cameron Barnes" userId="d8a92c99-960a-4e6a-a6c2-c1e42f6e3095" providerId="ADAL" clId="{3BEA2CF6-4F10-467A-916F-2B953D3B2474}" dt="2023-01-25T14:00:33.382" v="4276" actId="1076"/>
          <ac:spMkLst>
            <pc:docMk/>
            <pc:sldMk cId="465509008" sldId="305"/>
            <ac:spMk id="63" creationId="{BB400444-4C63-AE51-8C93-57D7DA514A72}"/>
          </ac:spMkLst>
        </pc:spChg>
        <pc:spChg chg="mod">
          <ac:chgData name="Cameron Barnes" userId="d8a92c99-960a-4e6a-a6c2-c1e42f6e3095" providerId="ADAL" clId="{3BEA2CF6-4F10-467A-916F-2B953D3B2474}" dt="2023-01-25T14:00:40.117" v="4277" actId="2711"/>
          <ac:spMkLst>
            <pc:docMk/>
            <pc:sldMk cId="465509008" sldId="305"/>
            <ac:spMk id="1024" creationId="{CDCC2F7A-BD87-39C4-83BC-8E42CA68BE91}"/>
          </ac:spMkLst>
        </pc:spChg>
        <pc:spChg chg="mod">
          <ac:chgData name="Cameron Barnes" userId="d8a92c99-960a-4e6a-a6c2-c1e42f6e3095" providerId="ADAL" clId="{3BEA2CF6-4F10-467A-916F-2B953D3B2474}" dt="2023-01-25T14:00:45.762" v="4278" actId="2711"/>
          <ac:spMkLst>
            <pc:docMk/>
            <pc:sldMk cId="465509008" sldId="305"/>
            <ac:spMk id="1025" creationId="{2BD2CCD2-B0DC-7A6C-244C-E0B2C0F3740A}"/>
          </ac:spMkLst>
        </pc:spChg>
        <pc:spChg chg="mod">
          <ac:chgData name="Cameron Barnes" userId="d8a92c99-960a-4e6a-a6c2-c1e42f6e3095" providerId="ADAL" clId="{3BEA2CF6-4F10-467A-916F-2B953D3B2474}" dt="2023-01-25T14:00:51.281" v="4279" actId="2711"/>
          <ac:spMkLst>
            <pc:docMk/>
            <pc:sldMk cId="465509008" sldId="305"/>
            <ac:spMk id="1027" creationId="{84214ED3-176C-4443-91DC-830FAD2D3E02}"/>
          </ac:spMkLst>
        </pc:spChg>
      </pc:sldChg>
      <pc:sldChg chg="del">
        <pc:chgData name="Cameron Barnes" userId="d8a92c99-960a-4e6a-a6c2-c1e42f6e3095" providerId="ADAL" clId="{3BEA2CF6-4F10-467A-916F-2B953D3B2474}" dt="2023-01-23T21:04:23.532" v="930" actId="2696"/>
        <pc:sldMkLst>
          <pc:docMk/>
          <pc:sldMk cId="2002824176" sldId="311"/>
        </pc:sldMkLst>
      </pc:sldChg>
      <pc:sldChg chg="del mod ord modShow">
        <pc:chgData name="Cameron Barnes" userId="d8a92c99-960a-4e6a-a6c2-c1e42f6e3095" providerId="ADAL" clId="{3BEA2CF6-4F10-467A-916F-2B953D3B2474}" dt="2023-01-23T21:04:27.326" v="931" actId="2696"/>
        <pc:sldMkLst>
          <pc:docMk/>
          <pc:sldMk cId="707621671" sldId="312"/>
        </pc:sldMkLst>
      </pc:sldChg>
      <pc:sldChg chg="delSp modSp del mod">
        <pc:chgData name="Cameron Barnes" userId="d8a92c99-960a-4e6a-a6c2-c1e42f6e3095" providerId="ADAL" clId="{3BEA2CF6-4F10-467A-916F-2B953D3B2474}" dt="2023-01-23T21:18:54.063" v="1336" actId="2696"/>
        <pc:sldMkLst>
          <pc:docMk/>
          <pc:sldMk cId="2985052911" sldId="314"/>
        </pc:sldMkLst>
        <pc:spChg chg="del">
          <ac:chgData name="Cameron Barnes" userId="d8a92c99-960a-4e6a-a6c2-c1e42f6e3095" providerId="ADAL" clId="{3BEA2CF6-4F10-467A-916F-2B953D3B2474}" dt="2023-01-23T21:14:08.212" v="1286" actId="478"/>
          <ac:spMkLst>
            <pc:docMk/>
            <pc:sldMk cId="2985052911" sldId="314"/>
            <ac:spMk id="16" creationId="{B5D9D365-1F04-4C88-1CB6-18344EACB96D}"/>
          </ac:spMkLst>
        </pc:spChg>
        <pc:grpChg chg="del">
          <ac:chgData name="Cameron Barnes" userId="d8a92c99-960a-4e6a-a6c2-c1e42f6e3095" providerId="ADAL" clId="{3BEA2CF6-4F10-467A-916F-2B953D3B2474}" dt="2023-01-23T21:14:02.757" v="1283" actId="478"/>
          <ac:grpSpMkLst>
            <pc:docMk/>
            <pc:sldMk cId="2985052911" sldId="314"/>
            <ac:grpSpMk id="10" creationId="{372134BD-65D9-C388-782A-2239239151A5}"/>
          </ac:grpSpMkLst>
        </pc:grpChg>
        <pc:grpChg chg="del">
          <ac:chgData name="Cameron Barnes" userId="d8a92c99-960a-4e6a-a6c2-c1e42f6e3095" providerId="ADAL" clId="{3BEA2CF6-4F10-467A-916F-2B953D3B2474}" dt="2023-01-23T21:14:13.805" v="1289" actId="478"/>
          <ac:grpSpMkLst>
            <pc:docMk/>
            <pc:sldMk cId="2985052911" sldId="314"/>
            <ac:grpSpMk id="12" creationId="{DC0ACDF1-90EB-057E-91AE-03F800D0233D}"/>
          </ac:grpSpMkLst>
        </pc:grpChg>
        <pc:picChg chg="del">
          <ac:chgData name="Cameron Barnes" userId="d8a92c99-960a-4e6a-a6c2-c1e42f6e3095" providerId="ADAL" clId="{3BEA2CF6-4F10-467A-916F-2B953D3B2474}" dt="2023-01-23T21:14:06.608" v="1285" actId="478"/>
          <ac:picMkLst>
            <pc:docMk/>
            <pc:sldMk cId="2985052911" sldId="314"/>
            <ac:picMk id="18" creationId="{B523D3CB-59FC-FB89-03D8-673AFA7BF1D5}"/>
          </ac:picMkLst>
        </pc:picChg>
        <pc:cxnChg chg="del mod">
          <ac:chgData name="Cameron Barnes" userId="d8a92c99-960a-4e6a-a6c2-c1e42f6e3095" providerId="ADAL" clId="{3BEA2CF6-4F10-467A-916F-2B953D3B2474}" dt="2023-01-23T21:14:04.944" v="1284" actId="478"/>
          <ac:cxnSpMkLst>
            <pc:docMk/>
            <pc:sldMk cId="2985052911" sldId="314"/>
            <ac:cxnSpMk id="2" creationId="{AB6DB997-1FCC-B988-10E8-55DB3E003FE7}"/>
          </ac:cxnSpMkLst>
        </pc:cxnChg>
        <pc:cxnChg chg="del mod">
          <ac:chgData name="Cameron Barnes" userId="d8a92c99-960a-4e6a-a6c2-c1e42f6e3095" providerId="ADAL" clId="{3BEA2CF6-4F10-467A-916F-2B953D3B2474}" dt="2023-01-23T21:14:11.290" v="1287" actId="478"/>
          <ac:cxnSpMkLst>
            <pc:docMk/>
            <pc:sldMk cId="2985052911" sldId="314"/>
            <ac:cxnSpMk id="6" creationId="{BD179615-2CF8-352C-CE57-446A0CA6E00B}"/>
          </ac:cxnSpMkLst>
        </pc:cxnChg>
        <pc:cxnChg chg="del">
          <ac:chgData name="Cameron Barnes" userId="d8a92c99-960a-4e6a-a6c2-c1e42f6e3095" providerId="ADAL" clId="{3BEA2CF6-4F10-467A-916F-2B953D3B2474}" dt="2023-01-23T21:14:12.647" v="1288" actId="478"/>
          <ac:cxnSpMkLst>
            <pc:docMk/>
            <pc:sldMk cId="2985052911" sldId="314"/>
            <ac:cxnSpMk id="7" creationId="{F576C072-9A2E-75C9-E3D6-393AFF572CA8}"/>
          </ac:cxnSpMkLst>
        </pc:cxnChg>
        <pc:cxnChg chg="del">
          <ac:chgData name="Cameron Barnes" userId="d8a92c99-960a-4e6a-a6c2-c1e42f6e3095" providerId="ADAL" clId="{3BEA2CF6-4F10-467A-916F-2B953D3B2474}" dt="2023-01-23T21:14:15.381" v="1290" actId="478"/>
          <ac:cxnSpMkLst>
            <pc:docMk/>
            <pc:sldMk cId="2985052911" sldId="314"/>
            <ac:cxnSpMk id="8" creationId="{681AF04D-89CA-133F-89C6-50F2A1A5971F}"/>
          </ac:cxnSpMkLst>
        </pc:cxnChg>
      </pc:sldChg>
      <pc:sldChg chg="addSp delSp modSp mod ord modNotesTx">
        <pc:chgData name="Cameron Barnes" userId="d8a92c99-960a-4e6a-a6c2-c1e42f6e3095" providerId="ADAL" clId="{3BEA2CF6-4F10-467A-916F-2B953D3B2474}" dt="2023-01-26T02:55:52.959" v="9352" actId="20577"/>
        <pc:sldMkLst>
          <pc:docMk/>
          <pc:sldMk cId="358113573" sldId="316"/>
        </pc:sldMkLst>
        <pc:spChg chg="mod">
          <ac:chgData name="Cameron Barnes" userId="d8a92c99-960a-4e6a-a6c2-c1e42f6e3095" providerId="ADAL" clId="{3BEA2CF6-4F10-467A-916F-2B953D3B2474}" dt="2023-01-24T03:21:27.165" v="3344" actId="20577"/>
          <ac:spMkLst>
            <pc:docMk/>
            <pc:sldMk cId="358113573" sldId="316"/>
            <ac:spMk id="3" creationId="{80D774A0-B4FE-7213-00FD-579EB4BFC6CE}"/>
          </ac:spMkLst>
        </pc:spChg>
        <pc:spChg chg="mod">
          <ac:chgData name="Cameron Barnes" userId="d8a92c99-960a-4e6a-a6c2-c1e42f6e3095" providerId="ADAL" clId="{3BEA2CF6-4F10-467A-916F-2B953D3B2474}" dt="2023-01-23T21:15:54.489" v="1308" actId="20577"/>
          <ac:spMkLst>
            <pc:docMk/>
            <pc:sldMk cId="358113573" sldId="316"/>
            <ac:spMk id="5" creationId="{05BBF1FF-1BD1-EBBF-A589-2F9AE1B95DAB}"/>
          </ac:spMkLst>
        </pc:spChg>
        <pc:spChg chg="del">
          <ac:chgData name="Cameron Barnes" userId="d8a92c99-960a-4e6a-a6c2-c1e42f6e3095" providerId="ADAL" clId="{3BEA2CF6-4F10-467A-916F-2B953D3B2474}" dt="2023-01-23T21:16:19.929" v="1310" actId="478"/>
          <ac:spMkLst>
            <pc:docMk/>
            <pc:sldMk cId="358113573" sldId="316"/>
            <ac:spMk id="56" creationId="{91F0BBE9-C12E-322F-862A-D966A6CBC1F0}"/>
          </ac:spMkLst>
        </pc:spChg>
        <pc:spChg chg="del">
          <ac:chgData name="Cameron Barnes" userId="d8a92c99-960a-4e6a-a6c2-c1e42f6e3095" providerId="ADAL" clId="{3BEA2CF6-4F10-467A-916F-2B953D3B2474}" dt="2023-01-23T21:16:19.929" v="1310" actId="478"/>
          <ac:spMkLst>
            <pc:docMk/>
            <pc:sldMk cId="358113573" sldId="316"/>
            <ac:spMk id="58" creationId="{CBA38A62-A5FB-E371-B560-ADAD6DBD981A}"/>
          </ac:spMkLst>
        </pc:spChg>
        <pc:spChg chg="del">
          <ac:chgData name="Cameron Barnes" userId="d8a92c99-960a-4e6a-a6c2-c1e42f6e3095" providerId="ADAL" clId="{3BEA2CF6-4F10-467A-916F-2B953D3B2474}" dt="2023-01-23T21:16:19.929" v="1310" actId="478"/>
          <ac:spMkLst>
            <pc:docMk/>
            <pc:sldMk cId="358113573" sldId="316"/>
            <ac:spMk id="60" creationId="{325F3B15-2457-A982-6934-7834356D9086}"/>
          </ac:spMkLst>
        </pc:spChg>
        <pc:spChg chg="del">
          <ac:chgData name="Cameron Barnes" userId="d8a92c99-960a-4e6a-a6c2-c1e42f6e3095" providerId="ADAL" clId="{3BEA2CF6-4F10-467A-916F-2B953D3B2474}" dt="2023-01-23T21:16:19.929" v="1310" actId="478"/>
          <ac:spMkLst>
            <pc:docMk/>
            <pc:sldMk cId="358113573" sldId="316"/>
            <ac:spMk id="65" creationId="{63F9AD2D-0A45-2EB0-EBDA-2CBB1A1C27AD}"/>
          </ac:spMkLst>
        </pc:spChg>
        <pc:spChg chg="del">
          <ac:chgData name="Cameron Barnes" userId="d8a92c99-960a-4e6a-a6c2-c1e42f6e3095" providerId="ADAL" clId="{3BEA2CF6-4F10-467A-916F-2B953D3B2474}" dt="2023-01-23T21:16:19.929" v="1310" actId="478"/>
          <ac:spMkLst>
            <pc:docMk/>
            <pc:sldMk cId="358113573" sldId="316"/>
            <ac:spMk id="71" creationId="{4B2E88AB-2AA5-5DAE-6F14-FBC156574A19}"/>
          </ac:spMkLst>
        </pc:spChg>
        <pc:spChg chg="del">
          <ac:chgData name="Cameron Barnes" userId="d8a92c99-960a-4e6a-a6c2-c1e42f6e3095" providerId="ADAL" clId="{3BEA2CF6-4F10-467A-916F-2B953D3B2474}" dt="2023-01-23T21:16:19.929" v="1310" actId="478"/>
          <ac:spMkLst>
            <pc:docMk/>
            <pc:sldMk cId="358113573" sldId="316"/>
            <ac:spMk id="72" creationId="{78411B33-7041-DE0E-8A05-C1C1F47E5D3A}"/>
          </ac:spMkLst>
        </pc:spChg>
        <pc:spChg chg="del">
          <ac:chgData name="Cameron Barnes" userId="d8a92c99-960a-4e6a-a6c2-c1e42f6e3095" providerId="ADAL" clId="{3BEA2CF6-4F10-467A-916F-2B953D3B2474}" dt="2023-01-23T21:16:19.929" v="1310" actId="478"/>
          <ac:spMkLst>
            <pc:docMk/>
            <pc:sldMk cId="358113573" sldId="316"/>
            <ac:spMk id="73" creationId="{7656F73C-CCFF-979F-74A6-B14ACBC57FE3}"/>
          </ac:spMkLst>
        </pc:spChg>
        <pc:spChg chg="del mod">
          <ac:chgData name="Cameron Barnes" userId="d8a92c99-960a-4e6a-a6c2-c1e42f6e3095" providerId="ADAL" clId="{3BEA2CF6-4F10-467A-916F-2B953D3B2474}" dt="2023-01-23T21:16:26.462" v="1314" actId="478"/>
          <ac:spMkLst>
            <pc:docMk/>
            <pc:sldMk cId="358113573" sldId="316"/>
            <ac:spMk id="75" creationId="{A54A6BFD-93E1-FEF9-E673-FE1DF75C8494}"/>
          </ac:spMkLst>
        </pc:spChg>
        <pc:picChg chg="add mod">
          <ac:chgData name="Cameron Barnes" userId="d8a92c99-960a-4e6a-a6c2-c1e42f6e3095" providerId="ADAL" clId="{3BEA2CF6-4F10-467A-916F-2B953D3B2474}" dt="2023-01-23T21:17:21.001" v="1334" actId="1076"/>
          <ac:picMkLst>
            <pc:docMk/>
            <pc:sldMk cId="358113573" sldId="316"/>
            <ac:picMk id="6" creationId="{FFFC5B75-45E8-0DD2-8E8B-58936A043339}"/>
          </ac:picMkLst>
        </pc:picChg>
        <pc:picChg chg="add mod">
          <ac:chgData name="Cameron Barnes" userId="d8a92c99-960a-4e6a-a6c2-c1e42f6e3095" providerId="ADAL" clId="{3BEA2CF6-4F10-467A-916F-2B953D3B2474}" dt="2023-01-23T21:17:23.411" v="1335" actId="1076"/>
          <ac:picMkLst>
            <pc:docMk/>
            <pc:sldMk cId="358113573" sldId="316"/>
            <ac:picMk id="7" creationId="{5D096B41-1A66-DFD3-06D3-766B0BE1D0AF}"/>
          </ac:picMkLst>
        </pc:picChg>
        <pc:picChg chg="del">
          <ac:chgData name="Cameron Barnes" userId="d8a92c99-960a-4e6a-a6c2-c1e42f6e3095" providerId="ADAL" clId="{3BEA2CF6-4F10-467A-916F-2B953D3B2474}" dt="2023-01-23T21:16:19.929" v="1310" actId="478"/>
          <ac:picMkLst>
            <pc:docMk/>
            <pc:sldMk cId="358113573" sldId="316"/>
            <ac:picMk id="67" creationId="{C57C41DB-4E6D-237D-34F1-482B2ED81D9A}"/>
          </ac:picMkLst>
        </pc:picChg>
        <pc:picChg chg="del">
          <ac:chgData name="Cameron Barnes" userId="d8a92c99-960a-4e6a-a6c2-c1e42f6e3095" providerId="ADAL" clId="{3BEA2CF6-4F10-467A-916F-2B953D3B2474}" dt="2023-01-23T21:16:19.929" v="1310" actId="478"/>
          <ac:picMkLst>
            <pc:docMk/>
            <pc:sldMk cId="358113573" sldId="316"/>
            <ac:picMk id="76" creationId="{C2E9284F-ECCB-5E8D-6DE8-16875C8202F9}"/>
          </ac:picMkLst>
        </pc:picChg>
        <pc:picChg chg="del">
          <ac:chgData name="Cameron Barnes" userId="d8a92c99-960a-4e6a-a6c2-c1e42f6e3095" providerId="ADAL" clId="{3BEA2CF6-4F10-467A-916F-2B953D3B2474}" dt="2023-01-23T21:16:19.929" v="1310" actId="478"/>
          <ac:picMkLst>
            <pc:docMk/>
            <pc:sldMk cId="358113573" sldId="316"/>
            <ac:picMk id="77" creationId="{07DEAA14-855A-16B5-A284-E0A56687F77C}"/>
          </ac:picMkLst>
        </pc:picChg>
        <pc:picChg chg="del">
          <ac:chgData name="Cameron Barnes" userId="d8a92c99-960a-4e6a-a6c2-c1e42f6e3095" providerId="ADAL" clId="{3BEA2CF6-4F10-467A-916F-2B953D3B2474}" dt="2023-01-23T21:16:19.929" v="1310" actId="478"/>
          <ac:picMkLst>
            <pc:docMk/>
            <pc:sldMk cId="358113573" sldId="316"/>
            <ac:picMk id="78" creationId="{429E649E-A84F-9644-2296-1964AC535620}"/>
          </ac:picMkLst>
        </pc:picChg>
      </pc:sldChg>
      <pc:sldChg chg="addSp delSp modSp mod modNotesTx">
        <pc:chgData name="Cameron Barnes" userId="d8a92c99-960a-4e6a-a6c2-c1e42f6e3095" providerId="ADAL" clId="{3BEA2CF6-4F10-467A-916F-2B953D3B2474}" dt="2023-01-25T20:49:44.559" v="6771" actId="20577"/>
        <pc:sldMkLst>
          <pc:docMk/>
          <pc:sldMk cId="1099709761" sldId="318"/>
        </pc:sldMkLst>
        <pc:spChg chg="mod">
          <ac:chgData name="Cameron Barnes" userId="d8a92c99-960a-4e6a-a6c2-c1e42f6e3095" providerId="ADAL" clId="{3BEA2CF6-4F10-467A-916F-2B953D3B2474}" dt="2023-01-24T16:17:27.428" v="3685" actId="20577"/>
          <ac:spMkLst>
            <pc:docMk/>
            <pc:sldMk cId="1099709761" sldId="318"/>
            <ac:spMk id="5" creationId="{05BBF1FF-1BD1-EBBF-A589-2F9AE1B95DAB}"/>
          </ac:spMkLst>
        </pc:spChg>
        <pc:spChg chg="add del mod">
          <ac:chgData name="Cameron Barnes" userId="d8a92c99-960a-4e6a-a6c2-c1e42f6e3095" providerId="ADAL" clId="{3BEA2CF6-4F10-467A-916F-2B953D3B2474}" dt="2023-01-24T17:46:56.519" v="3870" actId="478"/>
          <ac:spMkLst>
            <pc:docMk/>
            <pc:sldMk cId="1099709761" sldId="318"/>
            <ac:spMk id="6" creationId="{2E0149FE-C0C3-F0D0-D13C-90EDAB393E46}"/>
          </ac:spMkLst>
        </pc:spChg>
        <pc:spChg chg="add del mod">
          <ac:chgData name="Cameron Barnes" userId="d8a92c99-960a-4e6a-a6c2-c1e42f6e3095" providerId="ADAL" clId="{3BEA2CF6-4F10-467A-916F-2B953D3B2474}" dt="2023-01-24T17:42:38.976" v="3857" actId="478"/>
          <ac:spMkLst>
            <pc:docMk/>
            <pc:sldMk cId="1099709761" sldId="318"/>
            <ac:spMk id="7" creationId="{B2983243-2B1A-CABB-5F99-E1E481F64541}"/>
          </ac:spMkLst>
        </pc:spChg>
        <pc:spChg chg="add del mod">
          <ac:chgData name="Cameron Barnes" userId="d8a92c99-960a-4e6a-a6c2-c1e42f6e3095" providerId="ADAL" clId="{3BEA2CF6-4F10-467A-916F-2B953D3B2474}" dt="2023-01-24T17:46:58.214" v="3871" actId="478"/>
          <ac:spMkLst>
            <pc:docMk/>
            <pc:sldMk cId="1099709761" sldId="318"/>
            <ac:spMk id="8" creationId="{94F84809-D701-D126-46E8-D588FB770AEF}"/>
          </ac:spMkLst>
        </pc:spChg>
        <pc:spChg chg="add del mod">
          <ac:chgData name="Cameron Barnes" userId="d8a92c99-960a-4e6a-a6c2-c1e42f6e3095" providerId="ADAL" clId="{3BEA2CF6-4F10-467A-916F-2B953D3B2474}" dt="2023-01-24T17:43:11.027" v="3864" actId="478"/>
          <ac:spMkLst>
            <pc:docMk/>
            <pc:sldMk cId="1099709761" sldId="318"/>
            <ac:spMk id="9" creationId="{E06EC8CC-FE53-A720-9957-F35AFC23580D}"/>
          </ac:spMkLst>
        </pc:spChg>
        <pc:spChg chg="add del mod">
          <ac:chgData name="Cameron Barnes" userId="d8a92c99-960a-4e6a-a6c2-c1e42f6e3095" providerId="ADAL" clId="{3BEA2CF6-4F10-467A-916F-2B953D3B2474}" dt="2023-01-24T17:47:00.158" v="3872" actId="478"/>
          <ac:spMkLst>
            <pc:docMk/>
            <pc:sldMk cId="1099709761" sldId="318"/>
            <ac:spMk id="10" creationId="{85232E93-C84E-1470-0E08-247D0FEC7CB6}"/>
          </ac:spMkLst>
        </pc:spChg>
        <pc:spChg chg="del mod">
          <ac:chgData name="Cameron Barnes" userId="d8a92c99-960a-4e6a-a6c2-c1e42f6e3095" providerId="ADAL" clId="{3BEA2CF6-4F10-467A-916F-2B953D3B2474}" dt="2023-01-24T19:26:56.751" v="3998" actId="478"/>
          <ac:spMkLst>
            <pc:docMk/>
            <pc:sldMk cId="1099709761" sldId="318"/>
            <ac:spMk id="14" creationId="{2F6206DA-E657-91A8-342E-E1DA619E3B36}"/>
          </ac:spMkLst>
        </pc:spChg>
        <pc:spChg chg="add del">
          <ac:chgData name="Cameron Barnes" userId="d8a92c99-960a-4e6a-a6c2-c1e42f6e3095" providerId="ADAL" clId="{3BEA2CF6-4F10-467A-916F-2B953D3B2474}" dt="2023-01-24T17:48:05.747" v="3884" actId="478"/>
          <ac:spMkLst>
            <pc:docMk/>
            <pc:sldMk cId="1099709761" sldId="318"/>
            <ac:spMk id="17" creationId="{5743976C-FC8E-2D0B-744A-CF97E67EF03B}"/>
          </ac:spMkLst>
        </pc:spChg>
        <pc:spChg chg="add mod">
          <ac:chgData name="Cameron Barnes" userId="d8a92c99-960a-4e6a-a6c2-c1e42f6e3095" providerId="ADAL" clId="{3BEA2CF6-4F10-467A-916F-2B953D3B2474}" dt="2023-01-24T19:26:05.607" v="3985" actId="1076"/>
          <ac:spMkLst>
            <pc:docMk/>
            <pc:sldMk cId="1099709761" sldId="318"/>
            <ac:spMk id="18" creationId="{083ADCD4-B10B-B7FA-9463-155C73BBF271}"/>
          </ac:spMkLst>
        </pc:spChg>
        <pc:spChg chg="add mod">
          <ac:chgData name="Cameron Barnes" userId="d8a92c99-960a-4e6a-a6c2-c1e42f6e3095" providerId="ADAL" clId="{3BEA2CF6-4F10-467A-916F-2B953D3B2474}" dt="2023-01-24T19:25:55.907" v="3983" actId="1076"/>
          <ac:spMkLst>
            <pc:docMk/>
            <pc:sldMk cId="1099709761" sldId="318"/>
            <ac:spMk id="19" creationId="{00230184-CB9B-EAE2-7549-D07F1DB7A520}"/>
          </ac:spMkLst>
        </pc:spChg>
        <pc:spChg chg="add mod">
          <ac:chgData name="Cameron Barnes" userId="d8a92c99-960a-4e6a-a6c2-c1e42f6e3095" providerId="ADAL" clId="{3BEA2CF6-4F10-467A-916F-2B953D3B2474}" dt="2023-01-24T19:30:28.756" v="4095" actId="1076"/>
          <ac:spMkLst>
            <pc:docMk/>
            <pc:sldMk cId="1099709761" sldId="318"/>
            <ac:spMk id="20" creationId="{A60CEA5E-783D-EECB-C096-35BF4617CE9B}"/>
          </ac:spMkLst>
        </pc:spChg>
        <pc:spChg chg="add mod">
          <ac:chgData name="Cameron Barnes" userId="d8a92c99-960a-4e6a-a6c2-c1e42f6e3095" providerId="ADAL" clId="{3BEA2CF6-4F10-467A-916F-2B953D3B2474}" dt="2023-01-25T20:49:44.559" v="6771" actId="20577"/>
          <ac:spMkLst>
            <pc:docMk/>
            <pc:sldMk cId="1099709761" sldId="318"/>
            <ac:spMk id="21" creationId="{4F9728C2-1981-E43A-DAB3-41AA4A6CC4FD}"/>
          </ac:spMkLst>
        </pc:spChg>
        <pc:spChg chg="add mod">
          <ac:chgData name="Cameron Barnes" userId="d8a92c99-960a-4e6a-a6c2-c1e42f6e3095" providerId="ADAL" clId="{3BEA2CF6-4F10-467A-916F-2B953D3B2474}" dt="2023-01-24T19:27:30.227" v="4005" actId="208"/>
          <ac:spMkLst>
            <pc:docMk/>
            <pc:sldMk cId="1099709761" sldId="318"/>
            <ac:spMk id="22" creationId="{40F613EA-29BD-20D5-F345-69B4464F0DC5}"/>
          </ac:spMkLst>
        </pc:spChg>
        <pc:spChg chg="add mod ord">
          <ac:chgData name="Cameron Barnes" userId="d8a92c99-960a-4e6a-a6c2-c1e42f6e3095" providerId="ADAL" clId="{3BEA2CF6-4F10-467A-916F-2B953D3B2474}" dt="2023-01-24T19:29:51.019" v="4074" actId="1076"/>
          <ac:spMkLst>
            <pc:docMk/>
            <pc:sldMk cId="1099709761" sldId="318"/>
            <ac:spMk id="23" creationId="{4160E1E6-3053-E7B8-F2CD-92D60B778E24}"/>
          </ac:spMkLst>
        </pc:spChg>
        <pc:spChg chg="add mod">
          <ac:chgData name="Cameron Barnes" userId="d8a92c99-960a-4e6a-a6c2-c1e42f6e3095" providerId="ADAL" clId="{3BEA2CF6-4F10-467A-916F-2B953D3B2474}" dt="2023-01-24T19:27:53.775" v="4009" actId="208"/>
          <ac:spMkLst>
            <pc:docMk/>
            <pc:sldMk cId="1099709761" sldId="318"/>
            <ac:spMk id="24" creationId="{2BA004AF-5B5F-A044-C34B-C18CAB3F4A60}"/>
          </ac:spMkLst>
        </pc:spChg>
        <pc:spChg chg="add mod">
          <ac:chgData name="Cameron Barnes" userId="d8a92c99-960a-4e6a-a6c2-c1e42f6e3095" providerId="ADAL" clId="{3BEA2CF6-4F10-467A-916F-2B953D3B2474}" dt="2023-01-24T19:28:24.906" v="4017" actId="1076"/>
          <ac:spMkLst>
            <pc:docMk/>
            <pc:sldMk cId="1099709761" sldId="318"/>
            <ac:spMk id="30" creationId="{C4EEA6AF-1185-3713-2C38-919FCC7101C8}"/>
          </ac:spMkLst>
        </pc:spChg>
        <pc:spChg chg="add mod">
          <ac:chgData name="Cameron Barnes" userId="d8a92c99-960a-4e6a-a6c2-c1e42f6e3095" providerId="ADAL" clId="{3BEA2CF6-4F10-467A-916F-2B953D3B2474}" dt="2023-01-24T19:28:27.903" v="4019" actId="1076"/>
          <ac:spMkLst>
            <pc:docMk/>
            <pc:sldMk cId="1099709761" sldId="318"/>
            <ac:spMk id="31" creationId="{6DDF12AA-ADF0-4FCC-C838-2877C3ECE420}"/>
          </ac:spMkLst>
        </pc:spChg>
        <pc:spChg chg="add mod">
          <ac:chgData name="Cameron Barnes" userId="d8a92c99-960a-4e6a-a6c2-c1e42f6e3095" providerId="ADAL" clId="{3BEA2CF6-4F10-467A-916F-2B953D3B2474}" dt="2023-01-24T19:28:31.210" v="4021" actId="1076"/>
          <ac:spMkLst>
            <pc:docMk/>
            <pc:sldMk cId="1099709761" sldId="318"/>
            <ac:spMk id="32" creationId="{FA3BF39E-E4C4-F51A-FE0C-D90A87164761}"/>
          </ac:spMkLst>
        </pc:spChg>
        <pc:spChg chg="add mod">
          <ac:chgData name="Cameron Barnes" userId="d8a92c99-960a-4e6a-a6c2-c1e42f6e3095" providerId="ADAL" clId="{3BEA2CF6-4F10-467A-916F-2B953D3B2474}" dt="2023-01-24T19:28:34.633" v="4023" actId="1076"/>
          <ac:spMkLst>
            <pc:docMk/>
            <pc:sldMk cId="1099709761" sldId="318"/>
            <ac:spMk id="33" creationId="{BD42AEEA-6804-BEC6-35B7-39133C410B1C}"/>
          </ac:spMkLst>
        </pc:spChg>
        <pc:spChg chg="add mod">
          <ac:chgData name="Cameron Barnes" userId="d8a92c99-960a-4e6a-a6c2-c1e42f6e3095" providerId="ADAL" clId="{3BEA2CF6-4F10-467A-916F-2B953D3B2474}" dt="2023-01-24T19:30:02.439" v="4076" actId="1076"/>
          <ac:spMkLst>
            <pc:docMk/>
            <pc:sldMk cId="1099709761" sldId="318"/>
            <ac:spMk id="34" creationId="{1810BCEB-7E04-97E7-0063-B972027A77C8}"/>
          </ac:spMkLst>
        </pc:spChg>
        <pc:spChg chg="add mod">
          <ac:chgData name="Cameron Barnes" userId="d8a92c99-960a-4e6a-a6c2-c1e42f6e3095" providerId="ADAL" clId="{3BEA2CF6-4F10-467A-916F-2B953D3B2474}" dt="2023-01-24T19:31:22.487" v="4107" actId="20577"/>
          <ac:spMkLst>
            <pc:docMk/>
            <pc:sldMk cId="1099709761" sldId="318"/>
            <ac:spMk id="35" creationId="{02F26470-0705-03E0-F99A-61E1DA48FD87}"/>
          </ac:spMkLst>
        </pc:spChg>
        <pc:spChg chg="add mod">
          <ac:chgData name="Cameron Barnes" userId="d8a92c99-960a-4e6a-a6c2-c1e42f6e3095" providerId="ADAL" clId="{3BEA2CF6-4F10-467A-916F-2B953D3B2474}" dt="2023-01-24T19:31:29.794" v="4111" actId="20577"/>
          <ac:spMkLst>
            <pc:docMk/>
            <pc:sldMk cId="1099709761" sldId="318"/>
            <ac:spMk id="36" creationId="{9DB754D5-F1A2-F155-43EA-1E79550997EF}"/>
          </ac:spMkLst>
        </pc:spChg>
        <pc:spChg chg="add mod">
          <ac:chgData name="Cameron Barnes" userId="d8a92c99-960a-4e6a-a6c2-c1e42f6e3095" providerId="ADAL" clId="{3BEA2CF6-4F10-467A-916F-2B953D3B2474}" dt="2023-01-24T19:31:35.337" v="4118" actId="20577"/>
          <ac:spMkLst>
            <pc:docMk/>
            <pc:sldMk cId="1099709761" sldId="318"/>
            <ac:spMk id="37" creationId="{27A050FE-3B45-4521-1EA0-2AF3674C9919}"/>
          </ac:spMkLst>
        </pc:spChg>
        <pc:cxnChg chg="add mod">
          <ac:chgData name="Cameron Barnes" userId="d8a92c99-960a-4e6a-a6c2-c1e42f6e3095" providerId="ADAL" clId="{3BEA2CF6-4F10-467A-916F-2B953D3B2474}" dt="2023-01-24T17:47:34.576" v="3876" actId="208"/>
          <ac:cxnSpMkLst>
            <pc:docMk/>
            <pc:sldMk cId="1099709761" sldId="318"/>
            <ac:cxnSpMk id="12" creationId="{F75AE875-299D-20B5-0066-224BA2776ECC}"/>
          </ac:cxnSpMkLst>
        </pc:cxnChg>
        <pc:cxnChg chg="add mod">
          <ac:chgData name="Cameron Barnes" userId="d8a92c99-960a-4e6a-a6c2-c1e42f6e3095" providerId="ADAL" clId="{3BEA2CF6-4F10-467A-916F-2B953D3B2474}" dt="2023-01-24T19:24:03.822" v="3938" actId="1076"/>
          <ac:cxnSpMkLst>
            <pc:docMk/>
            <pc:sldMk cId="1099709761" sldId="318"/>
            <ac:cxnSpMk id="13" creationId="{DBD087DE-BA06-35A2-DF85-D91A6505BCC8}"/>
          </ac:cxnSpMkLst>
        </pc:cxnChg>
        <pc:cxnChg chg="add mod">
          <ac:chgData name="Cameron Barnes" userId="d8a92c99-960a-4e6a-a6c2-c1e42f6e3095" providerId="ADAL" clId="{3BEA2CF6-4F10-467A-916F-2B953D3B2474}" dt="2023-01-24T19:26:11.334" v="3986" actId="1076"/>
          <ac:cxnSpMkLst>
            <pc:docMk/>
            <pc:sldMk cId="1099709761" sldId="318"/>
            <ac:cxnSpMk id="16" creationId="{CC872A3F-4319-3530-8A32-48472B9D098F}"/>
          </ac:cxnSpMkLst>
        </pc:cxnChg>
        <pc:cxnChg chg="add mod">
          <ac:chgData name="Cameron Barnes" userId="d8a92c99-960a-4e6a-a6c2-c1e42f6e3095" providerId="ADAL" clId="{3BEA2CF6-4F10-467A-916F-2B953D3B2474}" dt="2023-01-24T19:26:19.109" v="3989" actId="14100"/>
          <ac:cxnSpMkLst>
            <pc:docMk/>
            <pc:sldMk cId="1099709761" sldId="318"/>
            <ac:cxnSpMk id="25" creationId="{7964B00A-F79C-866D-D469-33BCE1BD9804}"/>
          </ac:cxnSpMkLst>
        </pc:cxnChg>
        <pc:cxnChg chg="add mod">
          <ac:chgData name="Cameron Barnes" userId="d8a92c99-960a-4e6a-a6c2-c1e42f6e3095" providerId="ADAL" clId="{3BEA2CF6-4F10-467A-916F-2B953D3B2474}" dt="2023-01-24T19:26:31.067" v="3993" actId="1076"/>
          <ac:cxnSpMkLst>
            <pc:docMk/>
            <pc:sldMk cId="1099709761" sldId="318"/>
            <ac:cxnSpMk id="27" creationId="{5DE4BD74-671E-27D9-CE55-83E7A61FEDAA}"/>
          </ac:cxnSpMkLst>
        </pc:cxnChg>
        <pc:cxnChg chg="add mod">
          <ac:chgData name="Cameron Barnes" userId="d8a92c99-960a-4e6a-a6c2-c1e42f6e3095" providerId="ADAL" clId="{3BEA2CF6-4F10-467A-916F-2B953D3B2474}" dt="2023-01-24T19:27:03.177" v="4001" actId="14100"/>
          <ac:cxnSpMkLst>
            <pc:docMk/>
            <pc:sldMk cId="1099709761" sldId="318"/>
            <ac:cxnSpMk id="28" creationId="{D4A6C978-5546-0769-4096-3E9D754F3C61}"/>
          </ac:cxnSpMkLst>
        </pc:cxnChg>
      </pc:sldChg>
      <pc:sldChg chg="delSp modSp mod modNotesTx">
        <pc:chgData name="Cameron Barnes" userId="d8a92c99-960a-4e6a-a6c2-c1e42f6e3095" providerId="ADAL" clId="{3BEA2CF6-4F10-467A-916F-2B953D3B2474}" dt="2023-01-25T22:55:55.887" v="8443" actId="20577"/>
        <pc:sldMkLst>
          <pc:docMk/>
          <pc:sldMk cId="4285963740" sldId="320"/>
        </pc:sldMkLst>
        <pc:spChg chg="mod">
          <ac:chgData name="Cameron Barnes" userId="d8a92c99-960a-4e6a-a6c2-c1e42f6e3095" providerId="ADAL" clId="{3BEA2CF6-4F10-467A-916F-2B953D3B2474}" dt="2023-01-24T16:10:34.337" v="3548" actId="207"/>
          <ac:spMkLst>
            <pc:docMk/>
            <pc:sldMk cId="4285963740" sldId="320"/>
            <ac:spMk id="5" creationId="{05BBF1FF-1BD1-EBBF-A589-2F9AE1B95DAB}"/>
          </ac:spMkLst>
        </pc:spChg>
        <pc:spChg chg="del mod">
          <ac:chgData name="Cameron Barnes" userId="d8a92c99-960a-4e6a-a6c2-c1e42f6e3095" providerId="ADAL" clId="{3BEA2CF6-4F10-467A-916F-2B953D3B2474}" dt="2023-01-24T15:45:40.799" v="3350"/>
          <ac:spMkLst>
            <pc:docMk/>
            <pc:sldMk cId="4285963740" sldId="320"/>
            <ac:spMk id="46" creationId="{ADA2C26D-4C9D-75EA-55FF-FEF3902C676F}"/>
          </ac:spMkLst>
        </pc:spChg>
        <pc:picChg chg="mod">
          <ac:chgData name="Cameron Barnes" userId="d8a92c99-960a-4e6a-a6c2-c1e42f6e3095" providerId="ADAL" clId="{3BEA2CF6-4F10-467A-916F-2B953D3B2474}" dt="2023-01-24T16:10:43.294" v="3549" actId="208"/>
          <ac:picMkLst>
            <pc:docMk/>
            <pc:sldMk cId="4285963740" sldId="320"/>
            <ac:picMk id="17410" creationId="{ABBD6EB1-0DA5-907E-B426-7C69FD214E28}"/>
          </ac:picMkLst>
        </pc:picChg>
      </pc:sldChg>
      <pc:sldChg chg="addSp modSp add del">
        <pc:chgData name="Cameron Barnes" userId="d8a92c99-960a-4e6a-a6c2-c1e42f6e3095" providerId="ADAL" clId="{3BEA2CF6-4F10-467A-916F-2B953D3B2474}" dt="2023-01-23T21:24:48.469" v="1401" actId="2696"/>
        <pc:sldMkLst>
          <pc:docMk/>
          <pc:sldMk cId="776599065" sldId="324"/>
        </pc:sldMkLst>
        <pc:spChg chg="mod">
          <ac:chgData name="Cameron Barnes" userId="d8a92c99-960a-4e6a-a6c2-c1e42f6e3095" providerId="ADAL" clId="{3BEA2CF6-4F10-467A-916F-2B953D3B2474}" dt="2023-01-23T21:23:58.980" v="1395" actId="164"/>
          <ac:spMkLst>
            <pc:docMk/>
            <pc:sldMk cId="776599065" sldId="324"/>
            <ac:spMk id="30" creationId="{4A3DDFB8-7770-4884-5AC1-BA74CCE2F8D0}"/>
          </ac:spMkLst>
        </pc:spChg>
        <pc:spChg chg="mod">
          <ac:chgData name="Cameron Barnes" userId="d8a92c99-960a-4e6a-a6c2-c1e42f6e3095" providerId="ADAL" clId="{3BEA2CF6-4F10-467A-916F-2B953D3B2474}" dt="2023-01-23T21:23:58.980" v="1395" actId="164"/>
          <ac:spMkLst>
            <pc:docMk/>
            <pc:sldMk cId="776599065" sldId="324"/>
            <ac:spMk id="32" creationId="{42949B50-707E-BE46-EDB1-0D96482A65AD}"/>
          </ac:spMkLst>
        </pc:spChg>
        <pc:spChg chg="mod">
          <ac:chgData name="Cameron Barnes" userId="d8a92c99-960a-4e6a-a6c2-c1e42f6e3095" providerId="ADAL" clId="{3BEA2CF6-4F10-467A-916F-2B953D3B2474}" dt="2023-01-23T21:23:58.980" v="1395" actId="164"/>
          <ac:spMkLst>
            <pc:docMk/>
            <pc:sldMk cId="776599065" sldId="324"/>
            <ac:spMk id="34" creationId="{EF1951EF-1FCD-D5F9-80A6-1C2A604F255E}"/>
          </ac:spMkLst>
        </pc:spChg>
        <pc:spChg chg="mod">
          <ac:chgData name="Cameron Barnes" userId="d8a92c99-960a-4e6a-a6c2-c1e42f6e3095" providerId="ADAL" clId="{3BEA2CF6-4F10-467A-916F-2B953D3B2474}" dt="2023-01-23T21:23:58.980" v="1395" actId="164"/>
          <ac:spMkLst>
            <pc:docMk/>
            <pc:sldMk cId="776599065" sldId="324"/>
            <ac:spMk id="36" creationId="{258FD9EA-9C16-633A-6350-BE591A6A9506}"/>
          </ac:spMkLst>
        </pc:spChg>
        <pc:spChg chg="mod">
          <ac:chgData name="Cameron Barnes" userId="d8a92c99-960a-4e6a-a6c2-c1e42f6e3095" providerId="ADAL" clId="{3BEA2CF6-4F10-467A-916F-2B953D3B2474}" dt="2023-01-23T21:23:58.980" v="1395" actId="164"/>
          <ac:spMkLst>
            <pc:docMk/>
            <pc:sldMk cId="776599065" sldId="324"/>
            <ac:spMk id="38" creationId="{7B39603A-2FB6-926C-1C6C-9A55E6280EAA}"/>
          </ac:spMkLst>
        </pc:spChg>
        <pc:grpChg chg="add mod">
          <ac:chgData name="Cameron Barnes" userId="d8a92c99-960a-4e6a-a6c2-c1e42f6e3095" providerId="ADAL" clId="{3BEA2CF6-4F10-467A-916F-2B953D3B2474}" dt="2023-01-23T21:23:58.980" v="1395" actId="164"/>
          <ac:grpSpMkLst>
            <pc:docMk/>
            <pc:sldMk cId="776599065" sldId="324"/>
            <ac:grpSpMk id="5" creationId="{7A977006-DF3A-8F57-B3FB-11F8D0C114E0}"/>
          </ac:grpSpMkLst>
        </pc:grpChg>
        <pc:picChg chg="mod">
          <ac:chgData name="Cameron Barnes" userId="d8a92c99-960a-4e6a-a6c2-c1e42f6e3095" providerId="ADAL" clId="{3BEA2CF6-4F10-467A-916F-2B953D3B2474}" dt="2023-01-23T21:23:58.980" v="1395" actId="164"/>
          <ac:picMkLst>
            <pc:docMk/>
            <pc:sldMk cId="776599065" sldId="324"/>
            <ac:picMk id="31" creationId="{06E04384-088D-C384-AD60-398649E47B2A}"/>
          </ac:picMkLst>
        </pc:picChg>
        <pc:picChg chg="mod">
          <ac:chgData name="Cameron Barnes" userId="d8a92c99-960a-4e6a-a6c2-c1e42f6e3095" providerId="ADAL" clId="{3BEA2CF6-4F10-467A-916F-2B953D3B2474}" dt="2023-01-23T21:23:58.980" v="1395" actId="164"/>
          <ac:picMkLst>
            <pc:docMk/>
            <pc:sldMk cId="776599065" sldId="324"/>
            <ac:picMk id="33" creationId="{AAB6AF34-51A0-C5FE-7D60-D1253AA5CDFA}"/>
          </ac:picMkLst>
        </pc:picChg>
        <pc:picChg chg="mod">
          <ac:chgData name="Cameron Barnes" userId="d8a92c99-960a-4e6a-a6c2-c1e42f6e3095" providerId="ADAL" clId="{3BEA2CF6-4F10-467A-916F-2B953D3B2474}" dt="2023-01-23T21:23:58.980" v="1395" actId="164"/>
          <ac:picMkLst>
            <pc:docMk/>
            <pc:sldMk cId="776599065" sldId="324"/>
            <ac:picMk id="35" creationId="{BDA052DD-17C3-CD10-B2B9-D92DBE8D373A}"/>
          </ac:picMkLst>
        </pc:picChg>
        <pc:picChg chg="mod">
          <ac:chgData name="Cameron Barnes" userId="d8a92c99-960a-4e6a-a6c2-c1e42f6e3095" providerId="ADAL" clId="{3BEA2CF6-4F10-467A-916F-2B953D3B2474}" dt="2023-01-23T21:23:58.980" v="1395" actId="164"/>
          <ac:picMkLst>
            <pc:docMk/>
            <pc:sldMk cId="776599065" sldId="324"/>
            <ac:picMk id="37" creationId="{9DCEDCE0-EE91-CA46-6A66-9F9BB2697A44}"/>
          </ac:picMkLst>
        </pc:picChg>
        <pc:picChg chg="mod">
          <ac:chgData name="Cameron Barnes" userId="d8a92c99-960a-4e6a-a6c2-c1e42f6e3095" providerId="ADAL" clId="{3BEA2CF6-4F10-467A-916F-2B953D3B2474}" dt="2023-01-23T21:23:58.980" v="1395" actId="164"/>
          <ac:picMkLst>
            <pc:docMk/>
            <pc:sldMk cId="776599065" sldId="324"/>
            <ac:picMk id="39" creationId="{3A0A4B9E-8382-4E1B-2195-03CA902E25D6}"/>
          </ac:picMkLst>
        </pc:picChg>
        <pc:cxnChg chg="mod">
          <ac:chgData name="Cameron Barnes" userId="d8a92c99-960a-4e6a-a6c2-c1e42f6e3095" providerId="ADAL" clId="{3BEA2CF6-4F10-467A-916F-2B953D3B2474}" dt="2023-01-23T21:23:58.980" v="1395" actId="164"/>
          <ac:cxnSpMkLst>
            <pc:docMk/>
            <pc:sldMk cId="776599065" sldId="324"/>
            <ac:cxnSpMk id="19" creationId="{EDBF8630-B264-9E3F-0DF3-E5171338CC16}"/>
          </ac:cxnSpMkLst>
        </pc:cxnChg>
        <pc:cxnChg chg="mod">
          <ac:chgData name="Cameron Barnes" userId="d8a92c99-960a-4e6a-a6c2-c1e42f6e3095" providerId="ADAL" clId="{3BEA2CF6-4F10-467A-916F-2B953D3B2474}" dt="2023-01-23T21:23:58.980" v="1395" actId="164"/>
          <ac:cxnSpMkLst>
            <pc:docMk/>
            <pc:sldMk cId="776599065" sldId="324"/>
            <ac:cxnSpMk id="20" creationId="{E4430159-5629-D0AC-C2F6-2E2896233FF7}"/>
          </ac:cxnSpMkLst>
        </pc:cxnChg>
        <pc:cxnChg chg="mod">
          <ac:chgData name="Cameron Barnes" userId="d8a92c99-960a-4e6a-a6c2-c1e42f6e3095" providerId="ADAL" clId="{3BEA2CF6-4F10-467A-916F-2B953D3B2474}" dt="2023-01-23T21:23:58.980" v="1395" actId="164"/>
          <ac:cxnSpMkLst>
            <pc:docMk/>
            <pc:sldMk cId="776599065" sldId="324"/>
            <ac:cxnSpMk id="22" creationId="{7BDB000A-4B05-25C4-E723-F433BA5321BC}"/>
          </ac:cxnSpMkLst>
        </pc:cxnChg>
        <pc:cxnChg chg="mod">
          <ac:chgData name="Cameron Barnes" userId="d8a92c99-960a-4e6a-a6c2-c1e42f6e3095" providerId="ADAL" clId="{3BEA2CF6-4F10-467A-916F-2B953D3B2474}" dt="2023-01-23T21:23:58.980" v="1395" actId="164"/>
          <ac:cxnSpMkLst>
            <pc:docMk/>
            <pc:sldMk cId="776599065" sldId="324"/>
            <ac:cxnSpMk id="23" creationId="{8C8DC66C-5A84-BE6A-3D24-78321FB54A9A}"/>
          </ac:cxnSpMkLst>
        </pc:cxnChg>
        <pc:cxnChg chg="mod">
          <ac:chgData name="Cameron Barnes" userId="d8a92c99-960a-4e6a-a6c2-c1e42f6e3095" providerId="ADAL" clId="{3BEA2CF6-4F10-467A-916F-2B953D3B2474}" dt="2023-01-23T21:23:58.980" v="1395" actId="164"/>
          <ac:cxnSpMkLst>
            <pc:docMk/>
            <pc:sldMk cId="776599065" sldId="324"/>
            <ac:cxnSpMk id="24" creationId="{5F3726DE-9682-1210-3958-13ACF1D9F0BF}"/>
          </ac:cxnSpMkLst>
        </pc:cxnChg>
        <pc:cxnChg chg="mod">
          <ac:chgData name="Cameron Barnes" userId="d8a92c99-960a-4e6a-a6c2-c1e42f6e3095" providerId="ADAL" clId="{3BEA2CF6-4F10-467A-916F-2B953D3B2474}" dt="2023-01-23T21:23:58.980" v="1395" actId="164"/>
          <ac:cxnSpMkLst>
            <pc:docMk/>
            <pc:sldMk cId="776599065" sldId="324"/>
            <ac:cxnSpMk id="25" creationId="{4923D111-92A0-85D1-3D8D-DEE473E97021}"/>
          </ac:cxnSpMkLst>
        </pc:cxnChg>
      </pc:sldChg>
      <pc:sldChg chg="addSp delSp modSp mod ord modAnim modShow modNotesTx">
        <pc:chgData name="Cameron Barnes" userId="d8a92c99-960a-4e6a-a6c2-c1e42f6e3095" providerId="ADAL" clId="{3BEA2CF6-4F10-467A-916F-2B953D3B2474}" dt="2023-01-25T15:55:45.082" v="6431" actId="20577"/>
        <pc:sldMkLst>
          <pc:docMk/>
          <pc:sldMk cId="2670731004" sldId="330"/>
        </pc:sldMkLst>
        <pc:spChg chg="add mod">
          <ac:chgData name="Cameron Barnes" userId="d8a92c99-960a-4e6a-a6c2-c1e42f6e3095" providerId="ADAL" clId="{3BEA2CF6-4F10-467A-916F-2B953D3B2474}" dt="2023-01-23T21:04:41.338" v="935" actId="207"/>
          <ac:spMkLst>
            <pc:docMk/>
            <pc:sldMk cId="2670731004" sldId="330"/>
            <ac:spMk id="2" creationId="{57329DF3-BB27-A9C8-9D1B-45C0B4AC3F2B}"/>
          </ac:spMkLst>
        </pc:spChg>
        <pc:spChg chg="mod">
          <ac:chgData name="Cameron Barnes" userId="d8a92c99-960a-4e6a-a6c2-c1e42f6e3095" providerId="ADAL" clId="{3BEA2CF6-4F10-467A-916F-2B953D3B2474}" dt="2023-01-24T03:21:20.371" v="3328" actId="20577"/>
          <ac:spMkLst>
            <pc:docMk/>
            <pc:sldMk cId="2670731004" sldId="330"/>
            <ac:spMk id="3" creationId="{9F7891D6-9A0A-ADF1-A6FD-8B458E93D415}"/>
          </ac:spMkLst>
        </pc:spChg>
        <pc:spChg chg="mod">
          <ac:chgData name="Cameron Barnes" userId="d8a92c99-960a-4e6a-a6c2-c1e42f6e3095" providerId="ADAL" clId="{3BEA2CF6-4F10-467A-916F-2B953D3B2474}" dt="2023-01-23T20:06:41.191" v="664" actId="207"/>
          <ac:spMkLst>
            <pc:docMk/>
            <pc:sldMk cId="2670731004" sldId="330"/>
            <ac:spMk id="5" creationId="{6ACC7409-3E27-6B21-E85D-7F7F5A9631CC}"/>
          </ac:spMkLst>
        </pc:spChg>
        <pc:spChg chg="mod">
          <ac:chgData name="Cameron Barnes" userId="d8a92c99-960a-4e6a-a6c2-c1e42f6e3095" providerId="ADAL" clId="{3BEA2CF6-4F10-467A-916F-2B953D3B2474}" dt="2023-01-23T20:06:40.682" v="663" actId="207"/>
          <ac:spMkLst>
            <pc:docMk/>
            <pc:sldMk cId="2670731004" sldId="330"/>
            <ac:spMk id="6" creationId="{9E34BCFE-71F8-34D9-BC23-E5E617972918}"/>
          </ac:spMkLst>
        </pc:spChg>
        <pc:spChg chg="del mod">
          <ac:chgData name="Cameron Barnes" userId="d8a92c99-960a-4e6a-a6c2-c1e42f6e3095" providerId="ADAL" clId="{3BEA2CF6-4F10-467A-916F-2B953D3B2474}" dt="2023-01-23T21:04:33.171" v="934" actId="478"/>
          <ac:spMkLst>
            <pc:docMk/>
            <pc:sldMk cId="2670731004" sldId="330"/>
            <ac:spMk id="7" creationId="{8E589FB3-28D3-72E0-5EA9-4395D9618340}"/>
          </ac:spMkLst>
        </pc:spChg>
        <pc:spChg chg="mod">
          <ac:chgData name="Cameron Barnes" userId="d8a92c99-960a-4e6a-a6c2-c1e42f6e3095" providerId="ADAL" clId="{3BEA2CF6-4F10-467A-916F-2B953D3B2474}" dt="2023-01-23T20:06:41.927" v="665" actId="207"/>
          <ac:spMkLst>
            <pc:docMk/>
            <pc:sldMk cId="2670731004" sldId="330"/>
            <ac:spMk id="8" creationId="{027690AE-04C7-7636-9F77-56DEE91FE1C3}"/>
          </ac:spMkLst>
        </pc:spChg>
        <pc:spChg chg="add mod">
          <ac:chgData name="Cameron Barnes" userId="d8a92c99-960a-4e6a-a6c2-c1e42f6e3095" providerId="ADAL" clId="{3BEA2CF6-4F10-467A-916F-2B953D3B2474}" dt="2023-01-25T14:02:56.622" v="4304" actId="1076"/>
          <ac:spMkLst>
            <pc:docMk/>
            <pc:sldMk cId="2670731004" sldId="330"/>
            <ac:spMk id="209" creationId="{46ADB16C-1478-A62F-AA26-71EE5CB1C9F9}"/>
          </ac:spMkLst>
        </pc:spChg>
        <pc:spChg chg="add mod">
          <ac:chgData name="Cameron Barnes" userId="d8a92c99-960a-4e6a-a6c2-c1e42f6e3095" providerId="ADAL" clId="{3BEA2CF6-4F10-467A-916F-2B953D3B2474}" dt="2023-01-25T14:02:51.293" v="4302" actId="1076"/>
          <ac:spMkLst>
            <pc:docMk/>
            <pc:sldMk cId="2670731004" sldId="330"/>
            <ac:spMk id="211" creationId="{B81D573F-CEC1-F81D-AA4C-547E35277BDF}"/>
          </ac:spMkLst>
        </pc:spChg>
        <pc:grpChg chg="mod">
          <ac:chgData name="Cameron Barnes" userId="d8a92c99-960a-4e6a-a6c2-c1e42f6e3095" providerId="ADAL" clId="{3BEA2CF6-4F10-467A-916F-2B953D3B2474}" dt="2023-01-25T14:02:25.287" v="4297" actId="1076"/>
          <ac:grpSpMkLst>
            <pc:docMk/>
            <pc:sldMk cId="2670731004" sldId="330"/>
            <ac:grpSpMk id="184" creationId="{4F01D1EC-98A3-F06F-C76E-6D8BBAA7B276}"/>
          </ac:grpSpMkLst>
        </pc:grpChg>
        <pc:picChg chg="mod">
          <ac:chgData name="Cameron Barnes" userId="d8a92c99-960a-4e6a-a6c2-c1e42f6e3095" providerId="ADAL" clId="{3BEA2CF6-4F10-467A-916F-2B953D3B2474}" dt="2023-01-25T14:02:20.843" v="4296" actId="1076"/>
          <ac:picMkLst>
            <pc:docMk/>
            <pc:sldMk cId="2670731004" sldId="330"/>
            <ac:picMk id="198" creationId="{E6C7DBD5-1757-BCDD-2F8E-82B5EEBC968D}"/>
          </ac:picMkLst>
        </pc:picChg>
      </pc:sldChg>
      <pc:sldChg chg="del">
        <pc:chgData name="Cameron Barnes" userId="d8a92c99-960a-4e6a-a6c2-c1e42f6e3095" providerId="ADAL" clId="{3BEA2CF6-4F10-467A-916F-2B953D3B2474}" dt="2023-01-23T21:50:55.852" v="1635" actId="2696"/>
        <pc:sldMkLst>
          <pc:docMk/>
          <pc:sldMk cId="3022550682" sldId="344"/>
        </pc:sldMkLst>
      </pc:sldChg>
      <pc:sldChg chg="addSp delSp modSp mod modNotesTx">
        <pc:chgData name="Cameron Barnes" userId="d8a92c99-960a-4e6a-a6c2-c1e42f6e3095" providerId="ADAL" clId="{3BEA2CF6-4F10-467A-916F-2B953D3B2474}" dt="2023-01-23T21:51:59.144" v="1638" actId="207"/>
        <pc:sldMkLst>
          <pc:docMk/>
          <pc:sldMk cId="1242348262" sldId="362"/>
        </pc:sldMkLst>
        <pc:spChg chg="mod">
          <ac:chgData name="Cameron Barnes" userId="d8a92c99-960a-4e6a-a6c2-c1e42f6e3095" providerId="ADAL" clId="{3BEA2CF6-4F10-467A-916F-2B953D3B2474}" dt="2023-01-23T21:51:59.144" v="1638" actId="207"/>
          <ac:spMkLst>
            <pc:docMk/>
            <pc:sldMk cId="1242348262" sldId="362"/>
            <ac:spMk id="5" creationId="{05BBF1FF-1BD1-EBBF-A589-2F9AE1B95DAB}"/>
          </ac:spMkLst>
        </pc:spChg>
        <pc:spChg chg="del">
          <ac:chgData name="Cameron Barnes" userId="d8a92c99-960a-4e6a-a6c2-c1e42f6e3095" providerId="ADAL" clId="{3BEA2CF6-4F10-467A-916F-2B953D3B2474}" dt="2023-01-23T21:24:05.679" v="1396" actId="478"/>
          <ac:spMkLst>
            <pc:docMk/>
            <pc:sldMk cId="1242348262" sldId="362"/>
            <ac:spMk id="16" creationId="{B5D9D365-1F04-4C88-1CB6-18344EACB96D}"/>
          </ac:spMkLst>
        </pc:spChg>
        <pc:spChg chg="del">
          <ac:chgData name="Cameron Barnes" userId="d8a92c99-960a-4e6a-a6c2-c1e42f6e3095" providerId="ADAL" clId="{3BEA2CF6-4F10-467A-916F-2B953D3B2474}" dt="2023-01-23T21:24:05.679" v="1396" actId="478"/>
          <ac:spMkLst>
            <pc:docMk/>
            <pc:sldMk cId="1242348262" sldId="362"/>
            <ac:spMk id="17" creationId="{2F919CE5-3F3C-65DE-5A2B-812A05EA9242}"/>
          </ac:spMkLst>
        </pc:spChg>
        <pc:spChg chg="mod">
          <ac:chgData name="Cameron Barnes" userId="d8a92c99-960a-4e6a-a6c2-c1e42f6e3095" providerId="ADAL" clId="{3BEA2CF6-4F10-467A-916F-2B953D3B2474}" dt="2023-01-23T21:21:58.324" v="1393" actId="207"/>
          <ac:spMkLst>
            <pc:docMk/>
            <pc:sldMk cId="1242348262" sldId="362"/>
            <ac:spMk id="19" creationId="{79ED5F30-C85A-FD36-14EE-4176D766A436}"/>
          </ac:spMkLst>
        </pc:spChg>
        <pc:spChg chg="mod">
          <ac:chgData name="Cameron Barnes" userId="d8a92c99-960a-4e6a-a6c2-c1e42f6e3095" providerId="ADAL" clId="{3BEA2CF6-4F10-467A-916F-2B953D3B2474}" dt="2023-01-23T21:21:58.324" v="1393" actId="207"/>
          <ac:spMkLst>
            <pc:docMk/>
            <pc:sldMk cId="1242348262" sldId="362"/>
            <ac:spMk id="20" creationId="{482FFC83-3D6F-37D8-BFA6-9530B8C2D146}"/>
          </ac:spMkLst>
        </pc:spChg>
        <pc:spChg chg="mod topLvl">
          <ac:chgData name="Cameron Barnes" userId="d8a92c99-960a-4e6a-a6c2-c1e42f6e3095" providerId="ADAL" clId="{3BEA2CF6-4F10-467A-916F-2B953D3B2474}" dt="2023-01-23T21:46:07.160" v="1602" actId="164"/>
          <ac:spMkLst>
            <pc:docMk/>
            <pc:sldMk cId="1242348262" sldId="362"/>
            <ac:spMk id="23" creationId="{25E32E4C-D064-F8A0-1A14-C20D784D1D22}"/>
          </ac:spMkLst>
        </pc:spChg>
        <pc:spChg chg="mod topLvl">
          <ac:chgData name="Cameron Barnes" userId="d8a92c99-960a-4e6a-a6c2-c1e42f6e3095" providerId="ADAL" clId="{3BEA2CF6-4F10-467A-916F-2B953D3B2474}" dt="2023-01-23T21:46:07.160" v="1602" actId="164"/>
          <ac:spMkLst>
            <pc:docMk/>
            <pc:sldMk cId="1242348262" sldId="362"/>
            <ac:spMk id="30" creationId="{15DC4AB6-8022-206B-3171-8B3309687084}"/>
          </ac:spMkLst>
        </pc:spChg>
        <pc:spChg chg="mod topLvl">
          <ac:chgData name="Cameron Barnes" userId="d8a92c99-960a-4e6a-a6c2-c1e42f6e3095" providerId="ADAL" clId="{3BEA2CF6-4F10-467A-916F-2B953D3B2474}" dt="2023-01-23T21:46:07.160" v="1602" actId="164"/>
          <ac:spMkLst>
            <pc:docMk/>
            <pc:sldMk cId="1242348262" sldId="362"/>
            <ac:spMk id="33" creationId="{72BE99C3-8B12-0507-646A-DF423C2B921D}"/>
          </ac:spMkLst>
        </pc:spChg>
        <pc:spChg chg="mod topLvl">
          <ac:chgData name="Cameron Barnes" userId="d8a92c99-960a-4e6a-a6c2-c1e42f6e3095" providerId="ADAL" clId="{3BEA2CF6-4F10-467A-916F-2B953D3B2474}" dt="2023-01-23T21:46:07.160" v="1602" actId="164"/>
          <ac:spMkLst>
            <pc:docMk/>
            <pc:sldMk cId="1242348262" sldId="362"/>
            <ac:spMk id="35" creationId="{CFB1D84B-8C36-D46D-53B3-5DDF50F127E8}"/>
          </ac:spMkLst>
        </pc:spChg>
        <pc:spChg chg="mod topLvl">
          <ac:chgData name="Cameron Barnes" userId="d8a92c99-960a-4e6a-a6c2-c1e42f6e3095" providerId="ADAL" clId="{3BEA2CF6-4F10-467A-916F-2B953D3B2474}" dt="2023-01-23T21:46:07.160" v="1602" actId="164"/>
          <ac:spMkLst>
            <pc:docMk/>
            <pc:sldMk cId="1242348262" sldId="362"/>
            <ac:spMk id="37" creationId="{A68344A7-1D08-6511-A1A8-DCB295157A7D}"/>
          </ac:spMkLst>
        </pc:spChg>
        <pc:grpChg chg="add mod">
          <ac:chgData name="Cameron Barnes" userId="d8a92c99-960a-4e6a-a6c2-c1e42f6e3095" providerId="ADAL" clId="{3BEA2CF6-4F10-467A-916F-2B953D3B2474}" dt="2023-01-23T21:50:35.362" v="1632" actId="164"/>
          <ac:grpSpMkLst>
            <pc:docMk/>
            <pc:sldMk cId="1242348262" sldId="362"/>
            <ac:grpSpMk id="6" creationId="{F918124D-6A4B-7F7C-C491-E47A1F6A62FF}"/>
          </ac:grpSpMkLst>
        </pc:grpChg>
        <pc:grpChg chg="add mod">
          <ac:chgData name="Cameron Barnes" userId="d8a92c99-960a-4e6a-a6c2-c1e42f6e3095" providerId="ADAL" clId="{3BEA2CF6-4F10-467A-916F-2B953D3B2474}" dt="2023-01-23T21:50:44.273" v="1634" actId="1076"/>
          <ac:grpSpMkLst>
            <pc:docMk/>
            <pc:sldMk cId="1242348262" sldId="362"/>
            <ac:grpSpMk id="7" creationId="{99D83780-3C74-1C36-191C-4FE46414A54D}"/>
          </ac:grpSpMkLst>
        </pc:grpChg>
        <pc:grpChg chg="add del mod">
          <ac:chgData name="Cameron Barnes" userId="d8a92c99-960a-4e6a-a6c2-c1e42f6e3095" providerId="ADAL" clId="{3BEA2CF6-4F10-467A-916F-2B953D3B2474}" dt="2023-01-23T21:39:33.728" v="1416" actId="165"/>
          <ac:grpSpMkLst>
            <pc:docMk/>
            <pc:sldMk cId="1242348262" sldId="362"/>
            <ac:grpSpMk id="9" creationId="{E54453CF-9A21-9B6F-E357-D86BDB2DC85A}"/>
          </ac:grpSpMkLst>
        </pc:grpChg>
        <pc:grpChg chg="del mod">
          <ac:chgData name="Cameron Barnes" userId="d8a92c99-960a-4e6a-a6c2-c1e42f6e3095" providerId="ADAL" clId="{3BEA2CF6-4F10-467A-916F-2B953D3B2474}" dt="2023-01-23T21:24:05.679" v="1396" actId="478"/>
          <ac:grpSpMkLst>
            <pc:docMk/>
            <pc:sldMk cId="1242348262" sldId="362"/>
            <ac:grpSpMk id="10" creationId="{372134BD-65D9-C388-782A-2239239151A5}"/>
          </ac:grpSpMkLst>
        </pc:grpChg>
        <pc:grpChg chg="del">
          <ac:chgData name="Cameron Barnes" userId="d8a92c99-960a-4e6a-a6c2-c1e42f6e3095" providerId="ADAL" clId="{3BEA2CF6-4F10-467A-916F-2B953D3B2474}" dt="2023-01-23T21:24:05.679" v="1396" actId="478"/>
          <ac:grpSpMkLst>
            <pc:docMk/>
            <pc:sldMk cId="1242348262" sldId="362"/>
            <ac:grpSpMk id="12" creationId="{DC0ACDF1-90EB-057E-91AE-03F800D0233D}"/>
          </ac:grpSpMkLst>
        </pc:grpChg>
        <pc:picChg chg="del">
          <ac:chgData name="Cameron Barnes" userId="d8a92c99-960a-4e6a-a6c2-c1e42f6e3095" providerId="ADAL" clId="{3BEA2CF6-4F10-467A-916F-2B953D3B2474}" dt="2023-01-23T21:24:05.679" v="1396" actId="478"/>
          <ac:picMkLst>
            <pc:docMk/>
            <pc:sldMk cId="1242348262" sldId="362"/>
            <ac:picMk id="18" creationId="{B523D3CB-59FC-FB89-03D8-673AFA7BF1D5}"/>
          </ac:picMkLst>
        </pc:picChg>
        <pc:picChg chg="mod">
          <ac:chgData name="Cameron Barnes" userId="d8a92c99-960a-4e6a-a6c2-c1e42f6e3095" providerId="ADAL" clId="{3BEA2CF6-4F10-467A-916F-2B953D3B2474}" dt="2023-01-23T21:21:58.324" v="1393" actId="207"/>
          <ac:picMkLst>
            <pc:docMk/>
            <pc:sldMk cId="1242348262" sldId="362"/>
            <ac:picMk id="21" creationId="{34CBE637-712E-DD47-AEB3-443178C3A6F0}"/>
          </ac:picMkLst>
        </pc:picChg>
        <pc:picChg chg="mod topLvl">
          <ac:chgData name="Cameron Barnes" userId="d8a92c99-960a-4e6a-a6c2-c1e42f6e3095" providerId="ADAL" clId="{3BEA2CF6-4F10-467A-916F-2B953D3B2474}" dt="2023-01-23T21:46:07.160" v="1602" actId="164"/>
          <ac:picMkLst>
            <pc:docMk/>
            <pc:sldMk cId="1242348262" sldId="362"/>
            <ac:picMk id="24" creationId="{48AEED26-F73E-FB27-F33E-BAABA1DF3D6F}"/>
          </ac:picMkLst>
        </pc:picChg>
        <pc:picChg chg="mod">
          <ac:chgData name="Cameron Barnes" userId="d8a92c99-960a-4e6a-a6c2-c1e42f6e3095" providerId="ADAL" clId="{3BEA2CF6-4F10-467A-916F-2B953D3B2474}" dt="2023-01-23T21:50:13.859" v="1631" actId="1076"/>
          <ac:picMkLst>
            <pc:docMk/>
            <pc:sldMk cId="1242348262" sldId="362"/>
            <ac:picMk id="28" creationId="{0880AC15-6036-997B-11ED-C3E244CA1CA5}"/>
          </ac:picMkLst>
        </pc:picChg>
        <pc:picChg chg="mod topLvl">
          <ac:chgData name="Cameron Barnes" userId="d8a92c99-960a-4e6a-a6c2-c1e42f6e3095" providerId="ADAL" clId="{3BEA2CF6-4F10-467A-916F-2B953D3B2474}" dt="2023-01-23T21:46:07.160" v="1602" actId="164"/>
          <ac:picMkLst>
            <pc:docMk/>
            <pc:sldMk cId="1242348262" sldId="362"/>
            <ac:picMk id="31" creationId="{0A7FA094-78DA-2706-5EF1-0D5871205ED9}"/>
          </ac:picMkLst>
        </pc:picChg>
        <pc:picChg chg="mod topLvl">
          <ac:chgData name="Cameron Barnes" userId="d8a92c99-960a-4e6a-a6c2-c1e42f6e3095" providerId="ADAL" clId="{3BEA2CF6-4F10-467A-916F-2B953D3B2474}" dt="2023-01-23T21:46:07.160" v="1602" actId="164"/>
          <ac:picMkLst>
            <pc:docMk/>
            <pc:sldMk cId="1242348262" sldId="362"/>
            <ac:picMk id="34" creationId="{4449E3C4-8204-EB47-902D-F3D0305E1B3C}"/>
          </ac:picMkLst>
        </pc:picChg>
        <pc:picChg chg="mod topLvl">
          <ac:chgData name="Cameron Barnes" userId="d8a92c99-960a-4e6a-a6c2-c1e42f6e3095" providerId="ADAL" clId="{3BEA2CF6-4F10-467A-916F-2B953D3B2474}" dt="2023-01-23T21:46:07.160" v="1602" actId="164"/>
          <ac:picMkLst>
            <pc:docMk/>
            <pc:sldMk cId="1242348262" sldId="362"/>
            <ac:picMk id="36" creationId="{4C02769C-279E-20A3-EC22-369A6CBF77F8}"/>
          </ac:picMkLst>
        </pc:picChg>
        <pc:picChg chg="mod topLvl">
          <ac:chgData name="Cameron Barnes" userId="d8a92c99-960a-4e6a-a6c2-c1e42f6e3095" providerId="ADAL" clId="{3BEA2CF6-4F10-467A-916F-2B953D3B2474}" dt="2023-01-23T21:46:07.160" v="1602" actId="164"/>
          <ac:picMkLst>
            <pc:docMk/>
            <pc:sldMk cId="1242348262" sldId="362"/>
            <ac:picMk id="39" creationId="{471A8A6D-8AD8-BDFC-1DDA-390C0861E08F}"/>
          </ac:picMkLst>
        </pc:picChg>
        <pc:cxnChg chg="del mod">
          <ac:chgData name="Cameron Barnes" userId="d8a92c99-960a-4e6a-a6c2-c1e42f6e3095" providerId="ADAL" clId="{3BEA2CF6-4F10-467A-916F-2B953D3B2474}" dt="2023-01-23T21:24:05.679" v="1396" actId="478"/>
          <ac:cxnSpMkLst>
            <pc:docMk/>
            <pc:sldMk cId="1242348262" sldId="362"/>
            <ac:cxnSpMk id="2" creationId="{AB6DB997-1FCC-B988-10E8-55DB3E003FE7}"/>
          </ac:cxnSpMkLst>
        </pc:cxnChg>
        <pc:cxnChg chg="del mod">
          <ac:chgData name="Cameron Barnes" userId="d8a92c99-960a-4e6a-a6c2-c1e42f6e3095" providerId="ADAL" clId="{3BEA2CF6-4F10-467A-916F-2B953D3B2474}" dt="2023-01-23T21:24:05.679" v="1396" actId="478"/>
          <ac:cxnSpMkLst>
            <pc:docMk/>
            <pc:sldMk cId="1242348262" sldId="362"/>
            <ac:cxnSpMk id="6" creationId="{BD179615-2CF8-352C-CE57-446A0CA6E00B}"/>
          </ac:cxnSpMkLst>
        </pc:cxnChg>
        <pc:cxnChg chg="del">
          <ac:chgData name="Cameron Barnes" userId="d8a92c99-960a-4e6a-a6c2-c1e42f6e3095" providerId="ADAL" clId="{3BEA2CF6-4F10-467A-916F-2B953D3B2474}" dt="2023-01-23T21:24:05.679" v="1396" actId="478"/>
          <ac:cxnSpMkLst>
            <pc:docMk/>
            <pc:sldMk cId="1242348262" sldId="362"/>
            <ac:cxnSpMk id="7" creationId="{F576C072-9A2E-75C9-E3D6-393AFF572CA8}"/>
          </ac:cxnSpMkLst>
        </pc:cxnChg>
        <pc:cxnChg chg="del">
          <ac:chgData name="Cameron Barnes" userId="d8a92c99-960a-4e6a-a6c2-c1e42f6e3095" providerId="ADAL" clId="{3BEA2CF6-4F10-467A-916F-2B953D3B2474}" dt="2023-01-23T21:24:09.005" v="1397" actId="478"/>
          <ac:cxnSpMkLst>
            <pc:docMk/>
            <pc:sldMk cId="1242348262" sldId="362"/>
            <ac:cxnSpMk id="8" creationId="{681AF04D-89CA-133F-89C6-50F2A1A5971F}"/>
          </ac:cxnSpMkLst>
        </pc:cxnChg>
        <pc:cxnChg chg="mod topLvl">
          <ac:chgData name="Cameron Barnes" userId="d8a92c99-960a-4e6a-a6c2-c1e42f6e3095" providerId="ADAL" clId="{3BEA2CF6-4F10-467A-916F-2B953D3B2474}" dt="2023-01-23T21:46:07.160" v="1602" actId="164"/>
          <ac:cxnSpMkLst>
            <pc:docMk/>
            <pc:sldMk cId="1242348262" sldId="362"/>
            <ac:cxnSpMk id="11" creationId="{52738952-99AA-CCAF-CED1-7247435C3501}"/>
          </ac:cxnSpMkLst>
        </pc:cxnChg>
        <pc:cxnChg chg="mod topLvl">
          <ac:chgData name="Cameron Barnes" userId="d8a92c99-960a-4e6a-a6c2-c1e42f6e3095" providerId="ADAL" clId="{3BEA2CF6-4F10-467A-916F-2B953D3B2474}" dt="2023-01-23T21:46:07.160" v="1602" actId="164"/>
          <ac:cxnSpMkLst>
            <pc:docMk/>
            <pc:sldMk cId="1242348262" sldId="362"/>
            <ac:cxnSpMk id="22" creationId="{23AE280D-3AC2-E05C-0898-6BDED4853790}"/>
          </ac:cxnSpMkLst>
        </pc:cxnChg>
        <pc:cxnChg chg="mod topLvl">
          <ac:chgData name="Cameron Barnes" userId="d8a92c99-960a-4e6a-a6c2-c1e42f6e3095" providerId="ADAL" clId="{3BEA2CF6-4F10-467A-916F-2B953D3B2474}" dt="2023-01-23T21:46:07.160" v="1602" actId="164"/>
          <ac:cxnSpMkLst>
            <pc:docMk/>
            <pc:sldMk cId="1242348262" sldId="362"/>
            <ac:cxnSpMk id="25" creationId="{297901D6-4C28-D20F-879B-33572353D027}"/>
          </ac:cxnSpMkLst>
        </pc:cxnChg>
        <pc:cxnChg chg="mod topLvl">
          <ac:chgData name="Cameron Barnes" userId="d8a92c99-960a-4e6a-a6c2-c1e42f6e3095" providerId="ADAL" clId="{3BEA2CF6-4F10-467A-916F-2B953D3B2474}" dt="2023-01-23T21:46:07.160" v="1602" actId="164"/>
          <ac:cxnSpMkLst>
            <pc:docMk/>
            <pc:sldMk cId="1242348262" sldId="362"/>
            <ac:cxnSpMk id="26" creationId="{9175FAE3-7EA3-56C9-E283-988857C94835}"/>
          </ac:cxnSpMkLst>
        </pc:cxnChg>
        <pc:cxnChg chg="mod topLvl">
          <ac:chgData name="Cameron Barnes" userId="d8a92c99-960a-4e6a-a6c2-c1e42f6e3095" providerId="ADAL" clId="{3BEA2CF6-4F10-467A-916F-2B953D3B2474}" dt="2023-01-23T21:46:07.160" v="1602" actId="164"/>
          <ac:cxnSpMkLst>
            <pc:docMk/>
            <pc:sldMk cId="1242348262" sldId="362"/>
            <ac:cxnSpMk id="27" creationId="{9EC7CACE-6889-A7F2-7ABA-2A40428CCC9D}"/>
          </ac:cxnSpMkLst>
        </pc:cxnChg>
        <pc:cxnChg chg="mod topLvl">
          <ac:chgData name="Cameron Barnes" userId="d8a92c99-960a-4e6a-a6c2-c1e42f6e3095" providerId="ADAL" clId="{3BEA2CF6-4F10-467A-916F-2B953D3B2474}" dt="2023-01-23T21:50:35.362" v="1632" actId="164"/>
          <ac:cxnSpMkLst>
            <pc:docMk/>
            <pc:sldMk cId="1242348262" sldId="362"/>
            <ac:cxnSpMk id="29" creationId="{4516882E-E157-5FAF-1CB7-78E2B98BA28C}"/>
          </ac:cxnSpMkLst>
        </pc:cxnChg>
      </pc:sldChg>
      <pc:sldChg chg="del">
        <pc:chgData name="Cameron Barnes" userId="d8a92c99-960a-4e6a-a6c2-c1e42f6e3095" providerId="ADAL" clId="{3BEA2CF6-4F10-467A-916F-2B953D3B2474}" dt="2023-01-23T21:51:00.918" v="1636" actId="2696"/>
        <pc:sldMkLst>
          <pc:docMk/>
          <pc:sldMk cId="3756614807" sldId="364"/>
        </pc:sldMkLst>
      </pc:sldChg>
      <pc:sldChg chg="del">
        <pc:chgData name="Cameron Barnes" userId="d8a92c99-960a-4e6a-a6c2-c1e42f6e3095" providerId="ADAL" clId="{3BEA2CF6-4F10-467A-916F-2B953D3B2474}" dt="2023-01-23T21:24:43.927" v="1400" actId="2696"/>
        <pc:sldMkLst>
          <pc:docMk/>
          <pc:sldMk cId="1078505323" sldId="367"/>
        </pc:sldMkLst>
      </pc:sldChg>
      <pc:sldChg chg="addSp delSp modSp mod modNotesTx">
        <pc:chgData name="Cameron Barnes" userId="d8a92c99-960a-4e6a-a6c2-c1e42f6e3095" providerId="ADAL" clId="{3BEA2CF6-4F10-467A-916F-2B953D3B2474}" dt="2023-01-23T21:52:05.118" v="1639" actId="207"/>
        <pc:sldMkLst>
          <pc:docMk/>
          <pc:sldMk cId="3280396406" sldId="368"/>
        </pc:sldMkLst>
        <pc:spChg chg="mod">
          <ac:chgData name="Cameron Barnes" userId="d8a92c99-960a-4e6a-a6c2-c1e42f6e3095" providerId="ADAL" clId="{3BEA2CF6-4F10-467A-916F-2B953D3B2474}" dt="2023-01-23T21:52:05.118" v="1639" actId="207"/>
          <ac:spMkLst>
            <pc:docMk/>
            <pc:sldMk cId="3280396406" sldId="368"/>
            <ac:spMk id="5" creationId="{05BBF1FF-1BD1-EBBF-A589-2F9AE1B95DAB}"/>
          </ac:spMkLst>
        </pc:spChg>
        <pc:spChg chg="del">
          <ac:chgData name="Cameron Barnes" userId="d8a92c99-960a-4e6a-a6c2-c1e42f6e3095" providerId="ADAL" clId="{3BEA2CF6-4F10-467A-916F-2B953D3B2474}" dt="2023-01-23T21:24:57.551" v="1403" actId="478"/>
          <ac:spMkLst>
            <pc:docMk/>
            <pc:sldMk cId="3280396406" sldId="368"/>
            <ac:spMk id="16" creationId="{B5D9D365-1F04-4C88-1CB6-18344EACB96D}"/>
          </ac:spMkLst>
        </pc:spChg>
        <pc:spChg chg="del">
          <ac:chgData name="Cameron Barnes" userId="d8a92c99-960a-4e6a-a6c2-c1e42f6e3095" providerId="ADAL" clId="{3BEA2CF6-4F10-467A-916F-2B953D3B2474}" dt="2023-01-23T21:24:53.305" v="1402" actId="478"/>
          <ac:spMkLst>
            <pc:docMk/>
            <pc:sldMk cId="3280396406" sldId="368"/>
            <ac:spMk id="17" creationId="{2F919CE5-3F3C-65DE-5A2B-812A05EA9242}"/>
          </ac:spMkLst>
        </pc:spChg>
        <pc:spChg chg="mod topLvl">
          <ac:chgData name="Cameron Barnes" userId="d8a92c99-960a-4e6a-a6c2-c1e42f6e3095" providerId="ADAL" clId="{3BEA2CF6-4F10-467A-916F-2B953D3B2474}" dt="2023-01-23T21:46:32.531" v="1604" actId="165"/>
          <ac:spMkLst>
            <pc:docMk/>
            <pc:sldMk cId="3280396406" sldId="368"/>
            <ac:spMk id="37" creationId="{D59803E5-45CB-E7E3-E154-2B44E1ADDE19}"/>
          </ac:spMkLst>
        </pc:spChg>
        <pc:spChg chg="mod topLvl">
          <ac:chgData name="Cameron Barnes" userId="d8a92c99-960a-4e6a-a6c2-c1e42f6e3095" providerId="ADAL" clId="{3BEA2CF6-4F10-467A-916F-2B953D3B2474}" dt="2023-01-23T21:46:32.531" v="1604" actId="165"/>
          <ac:spMkLst>
            <pc:docMk/>
            <pc:sldMk cId="3280396406" sldId="368"/>
            <ac:spMk id="43" creationId="{2D574F32-2819-5FF0-69AF-7C18E20DD4FB}"/>
          </ac:spMkLst>
        </pc:spChg>
        <pc:spChg chg="mod topLvl">
          <ac:chgData name="Cameron Barnes" userId="d8a92c99-960a-4e6a-a6c2-c1e42f6e3095" providerId="ADAL" clId="{3BEA2CF6-4F10-467A-916F-2B953D3B2474}" dt="2023-01-23T21:46:32.531" v="1604" actId="165"/>
          <ac:spMkLst>
            <pc:docMk/>
            <pc:sldMk cId="3280396406" sldId="368"/>
            <ac:spMk id="45" creationId="{CBF0F76E-A719-8E53-2A3A-28242A702806}"/>
          </ac:spMkLst>
        </pc:spChg>
        <pc:spChg chg="mod topLvl">
          <ac:chgData name="Cameron Barnes" userId="d8a92c99-960a-4e6a-a6c2-c1e42f6e3095" providerId="ADAL" clId="{3BEA2CF6-4F10-467A-916F-2B953D3B2474}" dt="2023-01-23T21:46:43.649" v="1607" actId="207"/>
          <ac:spMkLst>
            <pc:docMk/>
            <pc:sldMk cId="3280396406" sldId="368"/>
            <ac:spMk id="47" creationId="{5F2D9BF4-ADE6-029A-07F9-2143E5C2AED7}"/>
          </ac:spMkLst>
        </pc:spChg>
        <pc:spChg chg="mod topLvl">
          <ac:chgData name="Cameron Barnes" userId="d8a92c99-960a-4e6a-a6c2-c1e42f6e3095" providerId="ADAL" clId="{3BEA2CF6-4F10-467A-916F-2B953D3B2474}" dt="2023-01-23T21:46:32.531" v="1604" actId="165"/>
          <ac:spMkLst>
            <pc:docMk/>
            <pc:sldMk cId="3280396406" sldId="368"/>
            <ac:spMk id="49" creationId="{D50AD661-3DFE-88FF-FEAB-C8F562430FCF}"/>
          </ac:spMkLst>
        </pc:spChg>
        <pc:grpChg chg="del">
          <ac:chgData name="Cameron Barnes" userId="d8a92c99-960a-4e6a-a6c2-c1e42f6e3095" providerId="ADAL" clId="{3BEA2CF6-4F10-467A-916F-2B953D3B2474}" dt="2023-01-23T21:24:57.551" v="1403" actId="478"/>
          <ac:grpSpMkLst>
            <pc:docMk/>
            <pc:sldMk cId="3280396406" sldId="368"/>
            <ac:grpSpMk id="10" creationId="{372134BD-65D9-C388-782A-2239239151A5}"/>
          </ac:grpSpMkLst>
        </pc:grpChg>
        <pc:grpChg chg="del">
          <ac:chgData name="Cameron Barnes" userId="d8a92c99-960a-4e6a-a6c2-c1e42f6e3095" providerId="ADAL" clId="{3BEA2CF6-4F10-467A-916F-2B953D3B2474}" dt="2023-01-23T21:24:57.551" v="1403" actId="478"/>
          <ac:grpSpMkLst>
            <pc:docMk/>
            <pc:sldMk cId="3280396406" sldId="368"/>
            <ac:grpSpMk id="12" creationId="{DC0ACDF1-90EB-057E-91AE-03F800D0233D}"/>
          </ac:grpSpMkLst>
        </pc:grpChg>
        <pc:grpChg chg="add del mod">
          <ac:chgData name="Cameron Barnes" userId="d8a92c99-960a-4e6a-a6c2-c1e42f6e3095" providerId="ADAL" clId="{3BEA2CF6-4F10-467A-916F-2B953D3B2474}" dt="2023-01-23T21:46:32.531" v="1604" actId="165"/>
          <ac:grpSpMkLst>
            <pc:docMk/>
            <pc:sldMk cId="3280396406" sldId="368"/>
            <ac:grpSpMk id="32" creationId="{F7AA7E92-C9D0-59E3-20BD-03390A05DD16}"/>
          </ac:grpSpMkLst>
        </pc:grpChg>
        <pc:picChg chg="del">
          <ac:chgData name="Cameron Barnes" userId="d8a92c99-960a-4e6a-a6c2-c1e42f6e3095" providerId="ADAL" clId="{3BEA2CF6-4F10-467A-916F-2B953D3B2474}" dt="2023-01-23T21:24:53.305" v="1402" actId="478"/>
          <ac:picMkLst>
            <pc:docMk/>
            <pc:sldMk cId="3280396406" sldId="368"/>
            <ac:picMk id="18" creationId="{B523D3CB-59FC-FB89-03D8-673AFA7BF1D5}"/>
          </ac:picMkLst>
        </pc:picChg>
        <pc:picChg chg="mod topLvl">
          <ac:chgData name="Cameron Barnes" userId="d8a92c99-960a-4e6a-a6c2-c1e42f6e3095" providerId="ADAL" clId="{3BEA2CF6-4F10-467A-916F-2B953D3B2474}" dt="2023-01-23T21:46:32.531" v="1604" actId="165"/>
          <ac:picMkLst>
            <pc:docMk/>
            <pc:sldMk cId="3280396406" sldId="368"/>
            <ac:picMk id="38" creationId="{2B858B0C-1E6E-5923-8479-91B580461BAB}"/>
          </ac:picMkLst>
        </pc:picChg>
        <pc:picChg chg="mod topLvl">
          <ac:chgData name="Cameron Barnes" userId="d8a92c99-960a-4e6a-a6c2-c1e42f6e3095" providerId="ADAL" clId="{3BEA2CF6-4F10-467A-916F-2B953D3B2474}" dt="2023-01-23T21:46:32.531" v="1604" actId="165"/>
          <ac:picMkLst>
            <pc:docMk/>
            <pc:sldMk cId="3280396406" sldId="368"/>
            <ac:picMk id="44" creationId="{C0068B6C-8E6B-5426-7D53-21986D4CCC50}"/>
          </ac:picMkLst>
        </pc:picChg>
        <pc:picChg chg="mod topLvl">
          <ac:chgData name="Cameron Barnes" userId="d8a92c99-960a-4e6a-a6c2-c1e42f6e3095" providerId="ADAL" clId="{3BEA2CF6-4F10-467A-916F-2B953D3B2474}" dt="2023-01-23T21:46:32.531" v="1604" actId="165"/>
          <ac:picMkLst>
            <pc:docMk/>
            <pc:sldMk cId="3280396406" sldId="368"/>
            <ac:picMk id="46" creationId="{1A4BB367-3B9E-FFC8-6059-946B8FBCFCA5}"/>
          </ac:picMkLst>
        </pc:picChg>
        <pc:picChg chg="mod topLvl">
          <ac:chgData name="Cameron Barnes" userId="d8a92c99-960a-4e6a-a6c2-c1e42f6e3095" providerId="ADAL" clId="{3BEA2CF6-4F10-467A-916F-2B953D3B2474}" dt="2023-01-23T21:46:39.117" v="1606" actId="207"/>
          <ac:picMkLst>
            <pc:docMk/>
            <pc:sldMk cId="3280396406" sldId="368"/>
            <ac:picMk id="48" creationId="{1C7AD586-D271-51D8-7B3D-3584EB906586}"/>
          </ac:picMkLst>
        </pc:picChg>
        <pc:picChg chg="mod topLvl">
          <ac:chgData name="Cameron Barnes" userId="d8a92c99-960a-4e6a-a6c2-c1e42f6e3095" providerId="ADAL" clId="{3BEA2CF6-4F10-467A-916F-2B953D3B2474}" dt="2023-01-23T21:46:32.531" v="1604" actId="165"/>
          <ac:picMkLst>
            <pc:docMk/>
            <pc:sldMk cId="3280396406" sldId="368"/>
            <ac:picMk id="50" creationId="{E2401E90-587D-174B-2B01-6C15158828E5}"/>
          </ac:picMkLst>
        </pc:picChg>
        <pc:cxnChg chg="del mod">
          <ac:chgData name="Cameron Barnes" userId="d8a92c99-960a-4e6a-a6c2-c1e42f6e3095" providerId="ADAL" clId="{3BEA2CF6-4F10-467A-916F-2B953D3B2474}" dt="2023-01-23T21:24:53.305" v="1402" actId="478"/>
          <ac:cxnSpMkLst>
            <pc:docMk/>
            <pc:sldMk cId="3280396406" sldId="368"/>
            <ac:cxnSpMk id="2" creationId="{AB6DB997-1FCC-B988-10E8-55DB3E003FE7}"/>
          </ac:cxnSpMkLst>
        </pc:cxnChg>
        <pc:cxnChg chg="del mod">
          <ac:chgData name="Cameron Barnes" userId="d8a92c99-960a-4e6a-a6c2-c1e42f6e3095" providerId="ADAL" clId="{3BEA2CF6-4F10-467A-916F-2B953D3B2474}" dt="2023-01-23T21:24:53.305" v="1402" actId="478"/>
          <ac:cxnSpMkLst>
            <pc:docMk/>
            <pc:sldMk cId="3280396406" sldId="368"/>
            <ac:cxnSpMk id="6" creationId="{BD179615-2CF8-352C-CE57-446A0CA6E00B}"/>
          </ac:cxnSpMkLst>
        </pc:cxnChg>
        <pc:cxnChg chg="del">
          <ac:chgData name="Cameron Barnes" userId="d8a92c99-960a-4e6a-a6c2-c1e42f6e3095" providerId="ADAL" clId="{3BEA2CF6-4F10-467A-916F-2B953D3B2474}" dt="2023-01-23T21:24:53.305" v="1402" actId="478"/>
          <ac:cxnSpMkLst>
            <pc:docMk/>
            <pc:sldMk cId="3280396406" sldId="368"/>
            <ac:cxnSpMk id="7" creationId="{F576C072-9A2E-75C9-E3D6-393AFF572CA8}"/>
          </ac:cxnSpMkLst>
        </pc:cxnChg>
        <pc:cxnChg chg="del">
          <ac:chgData name="Cameron Barnes" userId="d8a92c99-960a-4e6a-a6c2-c1e42f6e3095" providerId="ADAL" clId="{3BEA2CF6-4F10-467A-916F-2B953D3B2474}" dt="2023-01-23T21:24:57.551" v="1403" actId="478"/>
          <ac:cxnSpMkLst>
            <pc:docMk/>
            <pc:sldMk cId="3280396406" sldId="368"/>
            <ac:cxnSpMk id="8" creationId="{681AF04D-89CA-133F-89C6-50F2A1A5971F}"/>
          </ac:cxnSpMkLst>
        </pc:cxnChg>
        <pc:cxnChg chg="mod topLvl">
          <ac:chgData name="Cameron Barnes" userId="d8a92c99-960a-4e6a-a6c2-c1e42f6e3095" providerId="ADAL" clId="{3BEA2CF6-4F10-467A-916F-2B953D3B2474}" dt="2023-01-23T21:46:32.531" v="1604" actId="165"/>
          <ac:cxnSpMkLst>
            <pc:docMk/>
            <pc:sldMk cId="3280396406" sldId="368"/>
            <ac:cxnSpMk id="35" creationId="{CA209300-2D76-1686-A0D1-0E1DCC2C1F6E}"/>
          </ac:cxnSpMkLst>
        </pc:cxnChg>
        <pc:cxnChg chg="mod topLvl">
          <ac:chgData name="Cameron Barnes" userId="d8a92c99-960a-4e6a-a6c2-c1e42f6e3095" providerId="ADAL" clId="{3BEA2CF6-4F10-467A-916F-2B953D3B2474}" dt="2023-01-23T21:46:32.531" v="1604" actId="165"/>
          <ac:cxnSpMkLst>
            <pc:docMk/>
            <pc:sldMk cId="3280396406" sldId="368"/>
            <ac:cxnSpMk id="36" creationId="{98D84110-CEB9-F99D-189D-9AB2B8D73B6F}"/>
          </ac:cxnSpMkLst>
        </pc:cxnChg>
        <pc:cxnChg chg="mod topLvl">
          <ac:chgData name="Cameron Barnes" userId="d8a92c99-960a-4e6a-a6c2-c1e42f6e3095" providerId="ADAL" clId="{3BEA2CF6-4F10-467A-916F-2B953D3B2474}" dt="2023-01-23T21:46:32.531" v="1604" actId="165"/>
          <ac:cxnSpMkLst>
            <pc:docMk/>
            <pc:sldMk cId="3280396406" sldId="368"/>
            <ac:cxnSpMk id="39" creationId="{758DA8A2-0282-CC9D-3D24-FC18E50492BD}"/>
          </ac:cxnSpMkLst>
        </pc:cxnChg>
        <pc:cxnChg chg="mod topLvl">
          <ac:chgData name="Cameron Barnes" userId="d8a92c99-960a-4e6a-a6c2-c1e42f6e3095" providerId="ADAL" clId="{3BEA2CF6-4F10-467A-916F-2B953D3B2474}" dt="2023-01-23T21:46:32.531" v="1604" actId="165"/>
          <ac:cxnSpMkLst>
            <pc:docMk/>
            <pc:sldMk cId="3280396406" sldId="368"/>
            <ac:cxnSpMk id="40" creationId="{6DB67F38-96B5-3EBF-F8CB-B0A9D49A4B1E}"/>
          </ac:cxnSpMkLst>
        </pc:cxnChg>
        <pc:cxnChg chg="mod topLvl">
          <ac:chgData name="Cameron Barnes" userId="d8a92c99-960a-4e6a-a6c2-c1e42f6e3095" providerId="ADAL" clId="{3BEA2CF6-4F10-467A-916F-2B953D3B2474}" dt="2023-01-23T21:46:32.531" v="1604" actId="165"/>
          <ac:cxnSpMkLst>
            <pc:docMk/>
            <pc:sldMk cId="3280396406" sldId="368"/>
            <ac:cxnSpMk id="41" creationId="{4B0CFC72-237A-DFD8-8858-464E7E8CE1ED}"/>
          </ac:cxnSpMkLst>
        </pc:cxnChg>
        <pc:cxnChg chg="mod topLvl">
          <ac:chgData name="Cameron Barnes" userId="d8a92c99-960a-4e6a-a6c2-c1e42f6e3095" providerId="ADAL" clId="{3BEA2CF6-4F10-467A-916F-2B953D3B2474}" dt="2023-01-23T21:46:32.531" v="1604" actId="165"/>
          <ac:cxnSpMkLst>
            <pc:docMk/>
            <pc:sldMk cId="3280396406" sldId="368"/>
            <ac:cxnSpMk id="42" creationId="{1512878C-D0D5-02C2-8227-2BC9988CED05}"/>
          </ac:cxnSpMkLst>
        </pc:cxnChg>
      </pc:sldChg>
      <pc:sldChg chg="del">
        <pc:chgData name="Cameron Barnes" userId="d8a92c99-960a-4e6a-a6c2-c1e42f6e3095" providerId="ADAL" clId="{3BEA2CF6-4F10-467A-916F-2B953D3B2474}" dt="2023-01-23T21:51:17.202" v="1637" actId="2696"/>
        <pc:sldMkLst>
          <pc:docMk/>
          <pc:sldMk cId="589916493" sldId="369"/>
        </pc:sldMkLst>
      </pc:sldChg>
      <pc:sldChg chg="del">
        <pc:chgData name="Cameron Barnes" userId="d8a92c99-960a-4e6a-a6c2-c1e42f6e3095" providerId="ADAL" clId="{3BEA2CF6-4F10-467A-916F-2B953D3B2474}" dt="2023-01-24T19:23:42.058" v="3937" actId="2696"/>
        <pc:sldMkLst>
          <pc:docMk/>
          <pc:sldMk cId="2911836649" sldId="370"/>
        </pc:sldMkLst>
      </pc:sldChg>
      <pc:sldChg chg="del">
        <pc:chgData name="Cameron Barnes" userId="d8a92c99-960a-4e6a-a6c2-c1e42f6e3095" providerId="ADAL" clId="{3BEA2CF6-4F10-467A-916F-2B953D3B2474}" dt="2023-01-24T19:23:38.870" v="3936" actId="2696"/>
        <pc:sldMkLst>
          <pc:docMk/>
          <pc:sldMk cId="1261037583" sldId="371"/>
        </pc:sldMkLst>
      </pc:sldChg>
      <pc:sldChg chg="addSp delSp modSp mod modNotesTx">
        <pc:chgData name="Cameron Barnes" userId="d8a92c99-960a-4e6a-a6c2-c1e42f6e3095" providerId="ADAL" clId="{3BEA2CF6-4F10-467A-916F-2B953D3B2474}" dt="2023-01-26T03:09:02.740" v="9370" actId="20577"/>
        <pc:sldMkLst>
          <pc:docMk/>
          <pc:sldMk cId="4094896669" sldId="372"/>
        </pc:sldMkLst>
        <pc:spChg chg="mod">
          <ac:chgData name="Cameron Barnes" userId="d8a92c99-960a-4e6a-a6c2-c1e42f6e3095" providerId="ADAL" clId="{3BEA2CF6-4F10-467A-916F-2B953D3B2474}" dt="2023-01-23T21:03:09.693" v="860" actId="20577"/>
          <ac:spMkLst>
            <pc:docMk/>
            <pc:sldMk cId="4094896669" sldId="372"/>
            <ac:spMk id="2" creationId="{A128B383-A3F8-F366-DE74-942356F24290}"/>
          </ac:spMkLst>
        </pc:spChg>
        <pc:spChg chg="mod">
          <ac:chgData name="Cameron Barnes" userId="d8a92c99-960a-4e6a-a6c2-c1e42f6e3095" providerId="ADAL" clId="{3BEA2CF6-4F10-467A-916F-2B953D3B2474}" dt="2023-01-25T13:58:39.562" v="4198" actId="2711"/>
          <ac:spMkLst>
            <pc:docMk/>
            <pc:sldMk cId="4094896669" sldId="372"/>
            <ac:spMk id="6" creationId="{E2AAAFCB-8E95-B8FE-6E75-7B5803C1EF52}"/>
          </ac:spMkLst>
        </pc:spChg>
        <pc:spChg chg="add mod">
          <ac:chgData name="Cameron Barnes" userId="d8a92c99-960a-4e6a-a6c2-c1e42f6e3095" providerId="ADAL" clId="{3BEA2CF6-4F10-467A-916F-2B953D3B2474}" dt="2023-01-25T13:59:23.530" v="4205" actId="1076"/>
          <ac:spMkLst>
            <pc:docMk/>
            <pc:sldMk cId="4094896669" sldId="372"/>
            <ac:spMk id="10" creationId="{81E8501C-938D-80E0-39CC-85A61BC0CBE7}"/>
          </ac:spMkLst>
        </pc:spChg>
        <pc:spChg chg="add mod">
          <ac:chgData name="Cameron Barnes" userId="d8a92c99-960a-4e6a-a6c2-c1e42f6e3095" providerId="ADAL" clId="{3BEA2CF6-4F10-467A-916F-2B953D3B2474}" dt="2023-01-25T13:59:34.567" v="4206" actId="1076"/>
          <ac:spMkLst>
            <pc:docMk/>
            <pc:sldMk cId="4094896669" sldId="372"/>
            <ac:spMk id="11" creationId="{7A6A44F7-10B8-651C-FD19-BFF0FB2D9E08}"/>
          </ac:spMkLst>
        </pc:spChg>
        <pc:spChg chg="add mod">
          <ac:chgData name="Cameron Barnes" userId="d8a92c99-960a-4e6a-a6c2-c1e42f6e3095" providerId="ADAL" clId="{3BEA2CF6-4F10-467A-916F-2B953D3B2474}" dt="2023-01-25T13:58:58.846" v="4201" actId="2711"/>
          <ac:spMkLst>
            <pc:docMk/>
            <pc:sldMk cId="4094896669" sldId="372"/>
            <ac:spMk id="14" creationId="{D6F12390-3703-0125-8A94-758F989819DF}"/>
          </ac:spMkLst>
        </pc:spChg>
        <pc:spChg chg="add mod">
          <ac:chgData name="Cameron Barnes" userId="d8a92c99-960a-4e6a-a6c2-c1e42f6e3095" providerId="ADAL" clId="{3BEA2CF6-4F10-467A-916F-2B953D3B2474}" dt="2023-01-25T13:59:03.830" v="4202" actId="2711"/>
          <ac:spMkLst>
            <pc:docMk/>
            <pc:sldMk cId="4094896669" sldId="372"/>
            <ac:spMk id="15" creationId="{2616B45C-DE98-063D-8AAB-71856A895BBC}"/>
          </ac:spMkLst>
        </pc:spChg>
        <pc:spChg chg="add mod">
          <ac:chgData name="Cameron Barnes" userId="d8a92c99-960a-4e6a-a6c2-c1e42f6e3095" providerId="ADAL" clId="{3BEA2CF6-4F10-467A-916F-2B953D3B2474}" dt="2023-01-25T13:59:09.942" v="4203" actId="2711"/>
          <ac:spMkLst>
            <pc:docMk/>
            <pc:sldMk cId="4094896669" sldId="372"/>
            <ac:spMk id="16" creationId="{65182693-F1B8-21D7-2BF3-B5BCAA57B4F5}"/>
          </ac:spMkLst>
        </pc:spChg>
        <pc:spChg chg="add del mod">
          <ac:chgData name="Cameron Barnes" userId="d8a92c99-960a-4e6a-a6c2-c1e42f6e3095" providerId="ADAL" clId="{3BEA2CF6-4F10-467A-916F-2B953D3B2474}" dt="2023-01-24T03:09:14.812" v="3036"/>
          <ac:spMkLst>
            <pc:docMk/>
            <pc:sldMk cId="4094896669" sldId="372"/>
            <ac:spMk id="17" creationId="{FE1B6388-3A8F-CC15-B2E1-9EC1A8B9ACD3}"/>
          </ac:spMkLst>
        </pc:spChg>
        <pc:spChg chg="mod">
          <ac:chgData name="Cameron Barnes" userId="d8a92c99-960a-4e6a-a6c2-c1e42f6e3095" providerId="ADAL" clId="{3BEA2CF6-4F10-467A-916F-2B953D3B2474}" dt="2023-01-23T20:03:41.697" v="647" actId="1076"/>
          <ac:spMkLst>
            <pc:docMk/>
            <pc:sldMk cId="4094896669" sldId="372"/>
            <ac:spMk id="19" creationId="{1939086C-AAED-62B2-57C9-CB1310616CFF}"/>
          </ac:spMkLst>
        </pc:spChg>
        <pc:spChg chg="mod">
          <ac:chgData name="Cameron Barnes" userId="d8a92c99-960a-4e6a-a6c2-c1e42f6e3095" providerId="ADAL" clId="{3BEA2CF6-4F10-467A-916F-2B953D3B2474}" dt="2023-01-24T03:08:18.665" v="2984" actId="1076"/>
          <ac:spMkLst>
            <pc:docMk/>
            <pc:sldMk cId="4094896669" sldId="372"/>
            <ac:spMk id="23" creationId="{6192B457-9C17-643E-1736-1CFCCA56C9D0}"/>
          </ac:spMkLst>
        </pc:spChg>
      </pc:sldChg>
      <pc:sldChg chg="modSp mod modNotesTx">
        <pc:chgData name="Cameron Barnes" userId="d8a92c99-960a-4e6a-a6c2-c1e42f6e3095" providerId="ADAL" clId="{3BEA2CF6-4F10-467A-916F-2B953D3B2474}" dt="2023-01-26T19:56:14.563" v="10046" actId="33524"/>
        <pc:sldMkLst>
          <pc:docMk/>
          <pc:sldMk cId="614348947" sldId="374"/>
        </pc:sldMkLst>
        <pc:spChg chg="mod">
          <ac:chgData name="Cameron Barnes" userId="d8a92c99-960a-4e6a-a6c2-c1e42f6e3095" providerId="ADAL" clId="{3BEA2CF6-4F10-467A-916F-2B953D3B2474}" dt="2023-01-23T19:54:59.672" v="595" actId="20577"/>
          <ac:spMkLst>
            <pc:docMk/>
            <pc:sldMk cId="614348947" sldId="374"/>
            <ac:spMk id="2" creationId="{A128B383-A3F8-F366-DE74-942356F24290}"/>
          </ac:spMkLst>
        </pc:spChg>
        <pc:spChg chg="mod">
          <ac:chgData name="Cameron Barnes" userId="d8a92c99-960a-4e6a-a6c2-c1e42f6e3095" providerId="ADAL" clId="{3BEA2CF6-4F10-467A-916F-2B953D3B2474}" dt="2023-01-23T19:51:00.068" v="448" actId="2711"/>
          <ac:spMkLst>
            <pc:docMk/>
            <pc:sldMk cId="614348947" sldId="374"/>
            <ac:spMk id="6" creationId="{E2AAAFCB-8E95-B8FE-6E75-7B5803C1EF52}"/>
          </ac:spMkLst>
        </pc:spChg>
        <pc:spChg chg="mod">
          <ac:chgData name="Cameron Barnes" userId="d8a92c99-960a-4e6a-a6c2-c1e42f6e3095" providerId="ADAL" clId="{3BEA2CF6-4F10-467A-916F-2B953D3B2474}" dt="2023-01-23T19:51:23.414" v="454" actId="1076"/>
          <ac:spMkLst>
            <pc:docMk/>
            <pc:sldMk cId="614348947" sldId="374"/>
            <ac:spMk id="14" creationId="{1FDCFA39-DF37-6D48-DF11-463E83B667EB}"/>
          </ac:spMkLst>
        </pc:spChg>
        <pc:spChg chg="mod">
          <ac:chgData name="Cameron Barnes" userId="d8a92c99-960a-4e6a-a6c2-c1e42f6e3095" providerId="ADAL" clId="{3BEA2CF6-4F10-467A-916F-2B953D3B2474}" dt="2023-01-25T21:29:34.912" v="7031" actId="1076"/>
          <ac:spMkLst>
            <pc:docMk/>
            <pc:sldMk cId="614348947" sldId="374"/>
            <ac:spMk id="18" creationId="{BF9A8CA4-D188-46A3-676B-FE58655F0EC9}"/>
          </ac:spMkLst>
        </pc:spChg>
      </pc:sldChg>
      <pc:sldChg chg="addSp delSp modSp del mod">
        <pc:chgData name="Cameron Barnes" userId="d8a92c99-960a-4e6a-a6c2-c1e42f6e3095" providerId="ADAL" clId="{3BEA2CF6-4F10-467A-916F-2B953D3B2474}" dt="2023-01-25T21:28:41.120" v="7030" actId="1076"/>
        <pc:sldMkLst>
          <pc:docMk/>
          <pc:sldMk cId="2447394315" sldId="377"/>
        </pc:sldMkLst>
        <pc:spChg chg="add del mod">
          <ac:chgData name="Cameron Barnes" userId="d8a92c99-960a-4e6a-a6c2-c1e42f6e3095" providerId="ADAL" clId="{3BEA2CF6-4F10-467A-916F-2B953D3B2474}" dt="2023-01-24T15:47:19.095" v="3359" actId="478"/>
          <ac:spMkLst>
            <pc:docMk/>
            <pc:sldMk cId="2447394315" sldId="377"/>
            <ac:spMk id="2" creationId="{BBABCA46-F7EC-5084-BDBA-9CF46CD9AEBC}"/>
          </ac:spMkLst>
        </pc:spChg>
        <pc:spChg chg="mod">
          <ac:chgData name="Cameron Barnes" userId="d8a92c99-960a-4e6a-a6c2-c1e42f6e3095" providerId="ADAL" clId="{3BEA2CF6-4F10-467A-916F-2B953D3B2474}" dt="2023-01-25T21:28:23.243" v="7027" actId="1076"/>
          <ac:spMkLst>
            <pc:docMk/>
            <pc:sldMk cId="2447394315" sldId="377"/>
            <ac:spMk id="3" creationId="{70D40071-FF93-8D27-6DD5-CF6388EE1BC9}"/>
          </ac:spMkLst>
        </pc:spChg>
        <pc:spChg chg="mod">
          <ac:chgData name="Cameron Barnes" userId="d8a92c99-960a-4e6a-a6c2-c1e42f6e3095" providerId="ADAL" clId="{3BEA2CF6-4F10-467A-916F-2B953D3B2474}" dt="2023-01-24T16:15:56.090" v="3613" actId="14100"/>
          <ac:spMkLst>
            <pc:docMk/>
            <pc:sldMk cId="2447394315" sldId="377"/>
            <ac:spMk id="5" creationId="{05BBF1FF-1BD1-EBBF-A589-2F9AE1B95DAB}"/>
          </ac:spMkLst>
        </pc:spChg>
        <pc:spChg chg="add del mod">
          <ac:chgData name="Cameron Barnes" userId="d8a92c99-960a-4e6a-a6c2-c1e42f6e3095" providerId="ADAL" clId="{3BEA2CF6-4F10-467A-916F-2B953D3B2474}" dt="2023-01-24T15:47:50.785" v="3365" actId="478"/>
          <ac:spMkLst>
            <pc:docMk/>
            <pc:sldMk cId="2447394315" sldId="377"/>
            <ac:spMk id="6" creationId="{58A9DBAD-FE0D-E72E-9740-780DECC53D85}"/>
          </ac:spMkLst>
        </pc:spChg>
        <pc:spChg chg="add del mod">
          <ac:chgData name="Cameron Barnes" userId="d8a92c99-960a-4e6a-a6c2-c1e42f6e3095" providerId="ADAL" clId="{3BEA2CF6-4F10-467A-916F-2B953D3B2474}" dt="2023-01-24T15:48:42.906" v="3372" actId="478"/>
          <ac:spMkLst>
            <pc:docMk/>
            <pc:sldMk cId="2447394315" sldId="377"/>
            <ac:spMk id="9" creationId="{3B77D85A-64F4-CE26-329A-F1A82141332F}"/>
          </ac:spMkLst>
        </pc:spChg>
        <pc:spChg chg="add mod">
          <ac:chgData name="Cameron Barnes" userId="d8a92c99-960a-4e6a-a6c2-c1e42f6e3095" providerId="ADAL" clId="{3BEA2CF6-4F10-467A-916F-2B953D3B2474}" dt="2023-01-24T17:28:55.632" v="3740" actId="2711"/>
          <ac:spMkLst>
            <pc:docMk/>
            <pc:sldMk cId="2447394315" sldId="377"/>
            <ac:spMk id="11" creationId="{A8589859-943A-E4AA-2514-68F26FD13407}"/>
          </ac:spMkLst>
        </pc:spChg>
        <pc:spChg chg="add del mod">
          <ac:chgData name="Cameron Barnes" userId="d8a92c99-960a-4e6a-a6c2-c1e42f6e3095" providerId="ADAL" clId="{3BEA2CF6-4F10-467A-916F-2B953D3B2474}" dt="2023-01-24T16:19:50.294" v="3689" actId="478"/>
          <ac:spMkLst>
            <pc:docMk/>
            <pc:sldMk cId="2447394315" sldId="377"/>
            <ac:spMk id="12" creationId="{A991A9B4-00D8-273E-6664-AA8F873421A4}"/>
          </ac:spMkLst>
        </pc:spChg>
        <pc:spChg chg="add del mod">
          <ac:chgData name="Cameron Barnes" userId="d8a92c99-960a-4e6a-a6c2-c1e42f6e3095" providerId="ADAL" clId="{3BEA2CF6-4F10-467A-916F-2B953D3B2474}" dt="2023-01-24T16:22:06.517" v="3711" actId="478"/>
          <ac:spMkLst>
            <pc:docMk/>
            <pc:sldMk cId="2447394315" sldId="377"/>
            <ac:spMk id="13" creationId="{D7AF349C-DD5B-D5E8-A8E4-5D97FB54BEE4}"/>
          </ac:spMkLst>
        </pc:spChg>
        <pc:spChg chg="add del mod">
          <ac:chgData name="Cameron Barnes" userId="d8a92c99-960a-4e6a-a6c2-c1e42f6e3095" providerId="ADAL" clId="{3BEA2CF6-4F10-467A-916F-2B953D3B2474}" dt="2023-01-24T16:22:39.239" v="3719" actId="478"/>
          <ac:spMkLst>
            <pc:docMk/>
            <pc:sldMk cId="2447394315" sldId="377"/>
            <ac:spMk id="14" creationId="{7C4E363D-6B0B-DC21-E358-44DDDCBE195D}"/>
          </ac:spMkLst>
        </pc:spChg>
        <pc:spChg chg="add del mod">
          <ac:chgData name="Cameron Barnes" userId="d8a92c99-960a-4e6a-a6c2-c1e42f6e3095" providerId="ADAL" clId="{3BEA2CF6-4F10-467A-916F-2B953D3B2474}" dt="2023-01-24T16:22:40.564" v="3720" actId="478"/>
          <ac:spMkLst>
            <pc:docMk/>
            <pc:sldMk cId="2447394315" sldId="377"/>
            <ac:spMk id="15" creationId="{343547EF-01F9-3FF6-210C-DC514C85E9C7}"/>
          </ac:spMkLst>
        </pc:spChg>
        <pc:spChg chg="mod">
          <ac:chgData name="Cameron Barnes" userId="d8a92c99-960a-4e6a-a6c2-c1e42f6e3095" providerId="ADAL" clId="{3BEA2CF6-4F10-467A-916F-2B953D3B2474}" dt="2023-01-25T21:28:01.975" v="7023" actId="1076"/>
          <ac:spMkLst>
            <pc:docMk/>
            <pc:sldMk cId="2447394315" sldId="377"/>
            <ac:spMk id="15" creationId="{AB77DE5B-2DF8-F027-C6C7-7833A78326EB}"/>
          </ac:spMkLst>
        </pc:spChg>
        <pc:spChg chg="add del mod">
          <ac:chgData name="Cameron Barnes" userId="d8a92c99-960a-4e6a-a6c2-c1e42f6e3095" providerId="ADAL" clId="{3BEA2CF6-4F10-467A-916F-2B953D3B2474}" dt="2023-01-24T16:22:38.069" v="3718" actId="478"/>
          <ac:spMkLst>
            <pc:docMk/>
            <pc:sldMk cId="2447394315" sldId="377"/>
            <ac:spMk id="16" creationId="{882FDB71-9ACE-8D86-3F1A-186B04EFA3A7}"/>
          </ac:spMkLst>
        </pc:spChg>
        <pc:spChg chg="add del mod">
          <ac:chgData name="Cameron Barnes" userId="d8a92c99-960a-4e6a-a6c2-c1e42f6e3095" providerId="ADAL" clId="{3BEA2CF6-4F10-467A-916F-2B953D3B2474}" dt="2023-01-24T17:26:41.552" v="3729" actId="478"/>
          <ac:spMkLst>
            <pc:docMk/>
            <pc:sldMk cId="2447394315" sldId="377"/>
            <ac:spMk id="17" creationId="{823DF6FF-04EE-00D9-8D99-9AF73C018156}"/>
          </ac:spMkLst>
        </pc:spChg>
        <pc:spChg chg="add del mod">
          <ac:chgData name="Cameron Barnes" userId="d8a92c99-960a-4e6a-a6c2-c1e42f6e3095" providerId="ADAL" clId="{3BEA2CF6-4F10-467A-916F-2B953D3B2474}" dt="2023-01-24T17:28:17.774" v="3734" actId="478"/>
          <ac:spMkLst>
            <pc:docMk/>
            <pc:sldMk cId="2447394315" sldId="377"/>
            <ac:spMk id="21" creationId="{A14431BD-4FA3-923E-CD2B-A712FB9F1259}"/>
          </ac:spMkLst>
        </pc:spChg>
        <pc:spChg chg="add del mod ord">
          <ac:chgData name="Cameron Barnes" userId="d8a92c99-960a-4e6a-a6c2-c1e42f6e3095" providerId="ADAL" clId="{3BEA2CF6-4F10-467A-916F-2B953D3B2474}" dt="2023-01-24T17:30:46.471" v="3756" actId="478"/>
          <ac:spMkLst>
            <pc:docMk/>
            <pc:sldMk cId="2447394315" sldId="377"/>
            <ac:spMk id="22" creationId="{F89D0059-213B-4389-F0CD-30CB101F2D89}"/>
          </ac:spMkLst>
        </pc:spChg>
        <pc:spChg chg="add mod">
          <ac:chgData name="Cameron Barnes" userId="d8a92c99-960a-4e6a-a6c2-c1e42f6e3095" providerId="ADAL" clId="{3BEA2CF6-4F10-467A-916F-2B953D3B2474}" dt="2023-01-24T17:36:19.788" v="3803" actId="164"/>
          <ac:spMkLst>
            <pc:docMk/>
            <pc:sldMk cId="2447394315" sldId="377"/>
            <ac:spMk id="23" creationId="{4A309601-9E47-D6EC-94BB-69D7733D5947}"/>
          </ac:spMkLst>
        </pc:spChg>
        <pc:spChg chg="add del">
          <ac:chgData name="Cameron Barnes" userId="d8a92c99-960a-4e6a-a6c2-c1e42f6e3095" providerId="ADAL" clId="{3BEA2CF6-4F10-467A-916F-2B953D3B2474}" dt="2023-01-24T17:33:12.828" v="3778" actId="478"/>
          <ac:spMkLst>
            <pc:docMk/>
            <pc:sldMk cId="2447394315" sldId="377"/>
            <ac:spMk id="24" creationId="{D7D3192C-79C4-71F2-DBE5-62FE3AE85CFB}"/>
          </ac:spMkLst>
        </pc:spChg>
        <pc:spChg chg="mod">
          <ac:chgData name="Cameron Barnes" userId="d8a92c99-960a-4e6a-a6c2-c1e42f6e3095" providerId="ADAL" clId="{3BEA2CF6-4F10-467A-916F-2B953D3B2474}" dt="2023-01-25T21:28:41.120" v="7030" actId="1076"/>
          <ac:spMkLst>
            <pc:docMk/>
            <pc:sldMk cId="2447394315" sldId="377"/>
            <ac:spMk id="25" creationId="{9B839D2F-F27E-64AB-16C7-FA10D5CF9126}"/>
          </ac:spMkLst>
        </pc:spChg>
        <pc:spChg chg="add mod ord">
          <ac:chgData name="Cameron Barnes" userId="d8a92c99-960a-4e6a-a6c2-c1e42f6e3095" providerId="ADAL" clId="{3BEA2CF6-4F10-467A-916F-2B953D3B2474}" dt="2023-01-24T17:36:19.788" v="3803" actId="164"/>
          <ac:spMkLst>
            <pc:docMk/>
            <pc:sldMk cId="2447394315" sldId="377"/>
            <ac:spMk id="27" creationId="{984DCEBD-AC71-E286-3EAB-7395ED083AB7}"/>
          </ac:spMkLst>
        </pc:spChg>
        <pc:spChg chg="add mod">
          <ac:chgData name="Cameron Barnes" userId="d8a92c99-960a-4e6a-a6c2-c1e42f6e3095" providerId="ADAL" clId="{3BEA2CF6-4F10-467A-916F-2B953D3B2474}" dt="2023-01-24T17:36:19.788" v="3803" actId="164"/>
          <ac:spMkLst>
            <pc:docMk/>
            <pc:sldMk cId="2447394315" sldId="377"/>
            <ac:spMk id="28" creationId="{C6E2A511-8AD0-F4C6-C01F-012D7CA439CF}"/>
          </ac:spMkLst>
        </pc:spChg>
        <pc:grpChg chg="add mod">
          <ac:chgData name="Cameron Barnes" userId="d8a92c99-960a-4e6a-a6c2-c1e42f6e3095" providerId="ADAL" clId="{3BEA2CF6-4F10-467A-916F-2B953D3B2474}" dt="2023-01-24T17:36:19.788" v="3803" actId="164"/>
          <ac:grpSpMkLst>
            <pc:docMk/>
            <pc:sldMk cId="2447394315" sldId="377"/>
            <ac:grpSpMk id="29" creationId="{EE18A0FD-BA5F-1B61-CFF7-E2CADE29854F}"/>
          </ac:grpSpMkLst>
        </pc:grpChg>
        <pc:graphicFrameChg chg="mod modGraphic">
          <ac:chgData name="Cameron Barnes" userId="d8a92c99-960a-4e6a-a6c2-c1e42f6e3095" providerId="ADAL" clId="{3BEA2CF6-4F10-467A-916F-2B953D3B2474}" dt="2023-01-25T21:28:15.794" v="7026"/>
          <ac:graphicFrameMkLst>
            <pc:docMk/>
            <pc:sldMk cId="2447394315" sldId="377"/>
            <ac:graphicFrameMk id="14" creationId="{9E321551-8B2E-333D-A58A-36C0C01F7A88}"/>
          </ac:graphicFrameMkLst>
        </pc:graphicFrameChg>
        <pc:graphicFrameChg chg="mod modGraphic">
          <ac:chgData name="Cameron Barnes" userId="d8a92c99-960a-4e6a-a6c2-c1e42f6e3095" providerId="ADAL" clId="{3BEA2CF6-4F10-467A-916F-2B953D3B2474}" dt="2023-01-25T21:27:28.536" v="7014"/>
          <ac:graphicFrameMkLst>
            <pc:docMk/>
            <pc:sldMk cId="2447394315" sldId="377"/>
            <ac:graphicFrameMk id="21" creationId="{EB996F3F-A3B5-A5F6-DF9E-F90F3332AB9E}"/>
          </ac:graphicFrameMkLst>
        </pc:graphicFrameChg>
        <pc:graphicFrameChg chg="mod modGraphic">
          <ac:chgData name="Cameron Barnes" userId="d8a92c99-960a-4e6a-a6c2-c1e42f6e3095" providerId="ADAL" clId="{3BEA2CF6-4F10-467A-916F-2B953D3B2474}" dt="2023-01-25T21:28:36.625" v="7029"/>
          <ac:graphicFrameMkLst>
            <pc:docMk/>
            <pc:sldMk cId="2447394315" sldId="377"/>
            <ac:graphicFrameMk id="24" creationId="{53055B24-AF7B-DBFE-34DE-F960E5E40E10}"/>
          </ac:graphicFrameMkLst>
        </pc:graphicFrameChg>
        <pc:picChg chg="add del mod">
          <ac:chgData name="Cameron Barnes" userId="d8a92c99-960a-4e6a-a6c2-c1e42f6e3095" providerId="ADAL" clId="{3BEA2CF6-4F10-467A-916F-2B953D3B2474}" dt="2023-01-24T16:14:51.352" v="3564" actId="478"/>
          <ac:picMkLst>
            <pc:docMk/>
            <pc:sldMk cId="2447394315" sldId="377"/>
            <ac:picMk id="10" creationId="{B171601D-AA8A-CCC8-D71A-EAE509FD4E60}"/>
          </ac:picMkLst>
        </pc:picChg>
        <pc:picChg chg="add mod">
          <ac:chgData name="Cameron Barnes" userId="d8a92c99-960a-4e6a-a6c2-c1e42f6e3095" providerId="ADAL" clId="{3BEA2CF6-4F10-467A-916F-2B953D3B2474}" dt="2023-01-24T17:36:19.788" v="3803" actId="164"/>
          <ac:picMkLst>
            <pc:docMk/>
            <pc:sldMk cId="2447394315" sldId="377"/>
            <ac:picMk id="26" creationId="{BE517257-42D2-3674-88B2-5680F17670E6}"/>
          </ac:picMkLst>
        </pc:picChg>
      </pc:sldChg>
      <pc:sldChg chg="modSp del mod">
        <pc:chgData name="Cameron Barnes" userId="d8a92c99-960a-4e6a-a6c2-c1e42f6e3095" providerId="ADAL" clId="{3BEA2CF6-4F10-467A-916F-2B953D3B2474}" dt="2023-01-24T16:16:49.607" v="3637" actId="2696"/>
        <pc:sldMkLst>
          <pc:docMk/>
          <pc:sldMk cId="3246202093" sldId="378"/>
        </pc:sldMkLst>
        <pc:spChg chg="mod">
          <ac:chgData name="Cameron Barnes" userId="d8a92c99-960a-4e6a-a6c2-c1e42f6e3095" providerId="ADAL" clId="{3BEA2CF6-4F10-467A-916F-2B953D3B2474}" dt="2023-01-24T16:16:38.063" v="3635" actId="1076"/>
          <ac:spMkLst>
            <pc:docMk/>
            <pc:sldMk cId="3246202093" sldId="378"/>
            <ac:spMk id="5" creationId="{05BBF1FF-1BD1-EBBF-A589-2F9AE1B95DAB}"/>
          </ac:spMkLst>
        </pc:spChg>
      </pc:sldChg>
      <pc:sldChg chg="addSp modSp mod modNotesTx">
        <pc:chgData name="Cameron Barnes" userId="d8a92c99-960a-4e6a-a6c2-c1e42f6e3095" providerId="ADAL" clId="{3BEA2CF6-4F10-467A-916F-2B953D3B2474}" dt="2023-01-25T15:41:55.298" v="4913" actId="20577"/>
        <pc:sldMkLst>
          <pc:docMk/>
          <pc:sldMk cId="3419113042" sldId="379"/>
        </pc:sldMkLst>
        <pc:spChg chg="mod">
          <ac:chgData name="Cameron Barnes" userId="d8a92c99-960a-4e6a-a6c2-c1e42f6e3095" providerId="ADAL" clId="{3BEA2CF6-4F10-467A-916F-2B953D3B2474}" dt="2023-01-23T21:03:34.763" v="892" actId="20577"/>
          <ac:spMkLst>
            <pc:docMk/>
            <pc:sldMk cId="3419113042" sldId="379"/>
            <ac:spMk id="3" creationId="{44D47DA8-DC0B-DE57-CD89-36BE496453ED}"/>
          </ac:spMkLst>
        </pc:spChg>
        <pc:spChg chg="mod">
          <ac:chgData name="Cameron Barnes" userId="d8a92c99-960a-4e6a-a6c2-c1e42f6e3095" providerId="ADAL" clId="{3BEA2CF6-4F10-467A-916F-2B953D3B2474}" dt="2023-01-24T19:19:39.444" v="3903" actId="14100"/>
          <ac:spMkLst>
            <pc:docMk/>
            <pc:sldMk cId="3419113042" sldId="379"/>
            <ac:spMk id="5" creationId="{E116CA81-2872-30B9-3E4C-C7D5141A2410}"/>
          </ac:spMkLst>
        </pc:spChg>
        <pc:spChg chg="add mod">
          <ac:chgData name="Cameron Barnes" userId="d8a92c99-960a-4e6a-a6c2-c1e42f6e3095" providerId="ADAL" clId="{3BEA2CF6-4F10-467A-916F-2B953D3B2474}" dt="2023-01-25T15:20:22.945" v="4577" actId="1076"/>
          <ac:spMkLst>
            <pc:docMk/>
            <pc:sldMk cId="3419113042" sldId="379"/>
            <ac:spMk id="6" creationId="{3E20D970-1FFF-163C-DA2F-14DD5881B5FE}"/>
          </ac:spMkLst>
        </pc:spChg>
        <pc:spChg chg="mod">
          <ac:chgData name="Cameron Barnes" userId="d8a92c99-960a-4e6a-a6c2-c1e42f6e3095" providerId="ADAL" clId="{3BEA2CF6-4F10-467A-916F-2B953D3B2474}" dt="2023-01-25T14:01:50.719" v="4286" actId="164"/>
          <ac:spMkLst>
            <pc:docMk/>
            <pc:sldMk cId="3419113042" sldId="379"/>
            <ac:spMk id="7" creationId="{3C73EFB2-AB19-3F73-D360-1C05B86AD1F9}"/>
          </ac:spMkLst>
        </pc:spChg>
        <pc:spChg chg="add mod">
          <ac:chgData name="Cameron Barnes" userId="d8a92c99-960a-4e6a-a6c2-c1e42f6e3095" providerId="ADAL" clId="{3BEA2CF6-4F10-467A-916F-2B953D3B2474}" dt="2023-01-24T03:11:06.493" v="3077" actId="1582"/>
          <ac:spMkLst>
            <pc:docMk/>
            <pc:sldMk cId="3419113042" sldId="379"/>
            <ac:spMk id="8" creationId="{2F6C6833-8ACD-33A2-045B-DBBC074FBB6E}"/>
          </ac:spMkLst>
        </pc:spChg>
        <pc:spChg chg="add mod">
          <ac:chgData name="Cameron Barnes" userId="d8a92c99-960a-4e6a-a6c2-c1e42f6e3095" providerId="ADAL" clId="{3BEA2CF6-4F10-467A-916F-2B953D3B2474}" dt="2023-01-24T19:19:57.565" v="3908" actId="1076"/>
          <ac:spMkLst>
            <pc:docMk/>
            <pc:sldMk cId="3419113042" sldId="379"/>
            <ac:spMk id="9" creationId="{23203B80-3393-FA23-0192-B75555667435}"/>
          </ac:spMkLst>
        </pc:spChg>
        <pc:spChg chg="mod">
          <ac:chgData name="Cameron Barnes" userId="d8a92c99-960a-4e6a-a6c2-c1e42f6e3095" providerId="ADAL" clId="{3BEA2CF6-4F10-467A-916F-2B953D3B2474}" dt="2023-01-25T14:01:50.719" v="4286" actId="164"/>
          <ac:spMkLst>
            <pc:docMk/>
            <pc:sldMk cId="3419113042" sldId="379"/>
            <ac:spMk id="11" creationId="{495A9BD9-6474-02A8-407E-6E805343B6F9}"/>
          </ac:spMkLst>
        </pc:spChg>
        <pc:spChg chg="mod">
          <ac:chgData name="Cameron Barnes" userId="d8a92c99-960a-4e6a-a6c2-c1e42f6e3095" providerId="ADAL" clId="{3BEA2CF6-4F10-467A-916F-2B953D3B2474}" dt="2023-01-25T14:01:50.719" v="4286" actId="164"/>
          <ac:spMkLst>
            <pc:docMk/>
            <pc:sldMk cId="3419113042" sldId="379"/>
            <ac:spMk id="14" creationId="{D3D09A0C-6EE5-DFFC-63AC-4C16D9F43834}"/>
          </ac:spMkLst>
        </pc:spChg>
        <pc:spChg chg="add mod">
          <ac:chgData name="Cameron Barnes" userId="d8a92c99-960a-4e6a-a6c2-c1e42f6e3095" providerId="ADAL" clId="{3BEA2CF6-4F10-467A-916F-2B953D3B2474}" dt="2023-01-25T15:19:23.679" v="4576" actId="255"/>
          <ac:spMkLst>
            <pc:docMk/>
            <pc:sldMk cId="3419113042" sldId="379"/>
            <ac:spMk id="18" creationId="{D36469AC-C87E-2408-5114-CB96276793DB}"/>
          </ac:spMkLst>
        </pc:spChg>
        <pc:spChg chg="mod">
          <ac:chgData name="Cameron Barnes" userId="d8a92c99-960a-4e6a-a6c2-c1e42f6e3095" providerId="ADAL" clId="{3BEA2CF6-4F10-467A-916F-2B953D3B2474}" dt="2023-01-25T14:01:07.029" v="4280" actId="2711"/>
          <ac:spMkLst>
            <pc:docMk/>
            <pc:sldMk cId="3419113042" sldId="379"/>
            <ac:spMk id="29" creationId="{ADAB6684-6AB2-66D7-6447-4B3455F43C17}"/>
          </ac:spMkLst>
        </pc:spChg>
        <pc:grpChg chg="add mod">
          <ac:chgData name="Cameron Barnes" userId="d8a92c99-960a-4e6a-a6c2-c1e42f6e3095" providerId="ADAL" clId="{3BEA2CF6-4F10-467A-916F-2B953D3B2474}" dt="2023-01-25T14:01:50.719" v="4286" actId="164"/>
          <ac:grpSpMkLst>
            <pc:docMk/>
            <pc:sldMk cId="3419113042" sldId="379"/>
            <ac:grpSpMk id="17" creationId="{4E3C301D-B79B-4A9E-2348-C4BABF67AEF4}"/>
          </ac:grpSpMkLst>
        </pc:grpChg>
      </pc:sldChg>
      <pc:sldChg chg="addSp delSp modSp mod modNotesTx">
        <pc:chgData name="Cameron Barnes" userId="d8a92c99-960a-4e6a-a6c2-c1e42f6e3095" providerId="ADAL" clId="{3BEA2CF6-4F10-467A-916F-2B953D3B2474}" dt="2023-01-26T13:41:30.858" v="9739" actId="20577"/>
        <pc:sldMkLst>
          <pc:docMk/>
          <pc:sldMk cId="2876037157" sldId="381"/>
        </pc:sldMkLst>
        <pc:spChg chg="mod">
          <ac:chgData name="Cameron Barnes" userId="d8a92c99-960a-4e6a-a6c2-c1e42f6e3095" providerId="ADAL" clId="{3BEA2CF6-4F10-467A-916F-2B953D3B2474}" dt="2023-01-23T21:03:51.382" v="926" actId="20577"/>
          <ac:spMkLst>
            <pc:docMk/>
            <pc:sldMk cId="2876037157" sldId="381"/>
            <ac:spMk id="3" creationId="{44D47DA8-DC0B-DE57-CD89-36BE496453ED}"/>
          </ac:spMkLst>
        </pc:spChg>
        <pc:spChg chg="mod">
          <ac:chgData name="Cameron Barnes" userId="d8a92c99-960a-4e6a-a6c2-c1e42f6e3095" providerId="ADAL" clId="{3BEA2CF6-4F10-467A-916F-2B953D3B2474}" dt="2023-01-24T03:13:04.076" v="3118" actId="1076"/>
          <ac:spMkLst>
            <pc:docMk/>
            <pc:sldMk cId="2876037157" sldId="381"/>
            <ac:spMk id="5" creationId="{E116CA81-2872-30B9-3E4C-C7D5141A2410}"/>
          </ac:spMkLst>
        </pc:spChg>
        <pc:spChg chg="add del mod">
          <ac:chgData name="Cameron Barnes" userId="d8a92c99-960a-4e6a-a6c2-c1e42f6e3095" providerId="ADAL" clId="{3BEA2CF6-4F10-467A-916F-2B953D3B2474}" dt="2023-01-24T03:12:54.385" v="3114" actId="478"/>
          <ac:spMkLst>
            <pc:docMk/>
            <pc:sldMk cId="2876037157" sldId="381"/>
            <ac:spMk id="6" creationId="{D08B71EB-809D-A6D3-64A2-97E56130B922}"/>
          </ac:spMkLst>
        </pc:spChg>
        <pc:spChg chg="del">
          <ac:chgData name="Cameron Barnes" userId="d8a92c99-960a-4e6a-a6c2-c1e42f6e3095" providerId="ADAL" clId="{3BEA2CF6-4F10-467A-916F-2B953D3B2474}" dt="2023-01-25T14:02:01.937" v="4291" actId="478"/>
          <ac:spMkLst>
            <pc:docMk/>
            <pc:sldMk cId="2876037157" sldId="381"/>
            <ac:spMk id="7" creationId="{3C73EFB2-AB19-3F73-D360-1C05B86AD1F9}"/>
          </ac:spMkLst>
        </pc:spChg>
        <pc:spChg chg="add del mod">
          <ac:chgData name="Cameron Barnes" userId="d8a92c99-960a-4e6a-a6c2-c1e42f6e3095" providerId="ADAL" clId="{3BEA2CF6-4F10-467A-916F-2B953D3B2474}" dt="2023-01-24T03:12:56.127" v="3115" actId="478"/>
          <ac:spMkLst>
            <pc:docMk/>
            <pc:sldMk cId="2876037157" sldId="381"/>
            <ac:spMk id="8" creationId="{0FA14664-4500-84C6-714B-9201076B6545}"/>
          </ac:spMkLst>
        </pc:spChg>
        <pc:spChg chg="add mod">
          <ac:chgData name="Cameron Barnes" userId="d8a92c99-960a-4e6a-a6c2-c1e42f6e3095" providerId="ADAL" clId="{3BEA2CF6-4F10-467A-916F-2B953D3B2474}" dt="2023-01-24T19:21:52.872" v="3926" actId="1076"/>
          <ac:spMkLst>
            <pc:docMk/>
            <pc:sldMk cId="2876037157" sldId="381"/>
            <ac:spMk id="9" creationId="{30ADF6DA-6F01-0FF8-CFE4-D914E9A95E4B}"/>
          </ac:spMkLst>
        </pc:spChg>
        <pc:spChg chg="del">
          <ac:chgData name="Cameron Barnes" userId="d8a92c99-960a-4e6a-a6c2-c1e42f6e3095" providerId="ADAL" clId="{3BEA2CF6-4F10-467A-916F-2B953D3B2474}" dt="2023-01-25T14:02:03.259" v="4292" actId="478"/>
          <ac:spMkLst>
            <pc:docMk/>
            <pc:sldMk cId="2876037157" sldId="381"/>
            <ac:spMk id="11" creationId="{495A9BD9-6474-02A8-407E-6E805343B6F9}"/>
          </ac:spMkLst>
        </pc:spChg>
        <pc:spChg chg="add mod">
          <ac:chgData name="Cameron Barnes" userId="d8a92c99-960a-4e6a-a6c2-c1e42f6e3095" providerId="ADAL" clId="{3BEA2CF6-4F10-467A-916F-2B953D3B2474}" dt="2023-01-24T03:13:11.790" v="3120" actId="1076"/>
          <ac:spMkLst>
            <pc:docMk/>
            <pc:sldMk cId="2876037157" sldId="381"/>
            <ac:spMk id="18" creationId="{2C31C5DF-D59C-B1A6-30DE-39113D8F382E}"/>
          </ac:spMkLst>
        </pc:spChg>
        <pc:spChg chg="add mod">
          <ac:chgData name="Cameron Barnes" userId="d8a92c99-960a-4e6a-a6c2-c1e42f6e3095" providerId="ADAL" clId="{3BEA2CF6-4F10-467A-916F-2B953D3B2474}" dt="2023-01-25T15:25:52.884" v="4740" actId="14100"/>
          <ac:spMkLst>
            <pc:docMk/>
            <pc:sldMk cId="2876037157" sldId="381"/>
            <ac:spMk id="20" creationId="{2D9E3B54-1BE8-CB55-BDA8-3F8F4B339696}"/>
          </ac:spMkLst>
        </pc:spChg>
        <pc:spChg chg="add mod">
          <ac:chgData name="Cameron Barnes" userId="d8a92c99-960a-4e6a-a6c2-c1e42f6e3095" providerId="ADAL" clId="{3BEA2CF6-4F10-467A-916F-2B953D3B2474}" dt="2023-01-25T15:25:56.456" v="4741" actId="14100"/>
          <ac:spMkLst>
            <pc:docMk/>
            <pc:sldMk cId="2876037157" sldId="381"/>
            <ac:spMk id="23" creationId="{ED50D14D-FE89-439C-759E-B03201D2A8C8}"/>
          </ac:spMkLst>
        </pc:spChg>
        <pc:spChg chg="add mod">
          <ac:chgData name="Cameron Barnes" userId="d8a92c99-960a-4e6a-a6c2-c1e42f6e3095" providerId="ADAL" clId="{3BEA2CF6-4F10-467A-916F-2B953D3B2474}" dt="2023-01-25T15:25:59.906" v="4742" actId="14100"/>
          <ac:spMkLst>
            <pc:docMk/>
            <pc:sldMk cId="2876037157" sldId="381"/>
            <ac:spMk id="24" creationId="{FD5A546A-9644-AC34-2CAE-FE5EC715FA02}"/>
          </ac:spMkLst>
        </pc:spChg>
        <pc:spChg chg="add mod">
          <ac:chgData name="Cameron Barnes" userId="d8a92c99-960a-4e6a-a6c2-c1e42f6e3095" providerId="ADAL" clId="{3BEA2CF6-4F10-467A-916F-2B953D3B2474}" dt="2023-01-25T15:24:36.287" v="4665" actId="1076"/>
          <ac:spMkLst>
            <pc:docMk/>
            <pc:sldMk cId="2876037157" sldId="381"/>
            <ac:spMk id="25" creationId="{6FBD649A-600A-46D1-A877-A491F6A8EA87}"/>
          </ac:spMkLst>
        </pc:spChg>
        <pc:spChg chg="add mod">
          <ac:chgData name="Cameron Barnes" userId="d8a92c99-960a-4e6a-a6c2-c1e42f6e3095" providerId="ADAL" clId="{3BEA2CF6-4F10-467A-916F-2B953D3B2474}" dt="2023-01-25T15:24:24.928" v="4662" actId="1076"/>
          <ac:spMkLst>
            <pc:docMk/>
            <pc:sldMk cId="2876037157" sldId="381"/>
            <ac:spMk id="26" creationId="{15192AE0-2B2E-12F8-B23C-649F96E4D5DC}"/>
          </ac:spMkLst>
        </pc:spChg>
        <pc:spChg chg="add del mod">
          <ac:chgData name="Cameron Barnes" userId="d8a92c99-960a-4e6a-a6c2-c1e42f6e3095" providerId="ADAL" clId="{3BEA2CF6-4F10-467A-916F-2B953D3B2474}" dt="2023-01-24T03:14:28.925" v="3137" actId="478"/>
          <ac:spMkLst>
            <pc:docMk/>
            <pc:sldMk cId="2876037157" sldId="381"/>
            <ac:spMk id="27" creationId="{78E73D05-2826-7093-3DFC-DEE874017DB0}"/>
          </ac:spMkLst>
        </pc:spChg>
        <pc:spChg chg="add mod">
          <ac:chgData name="Cameron Barnes" userId="d8a92c99-960a-4e6a-a6c2-c1e42f6e3095" providerId="ADAL" clId="{3BEA2CF6-4F10-467A-916F-2B953D3B2474}" dt="2023-01-25T15:24:31.728" v="4664" actId="1076"/>
          <ac:spMkLst>
            <pc:docMk/>
            <pc:sldMk cId="2876037157" sldId="381"/>
            <ac:spMk id="28" creationId="{4CA688BD-E36D-4293-66DD-19C92EE15609}"/>
          </ac:spMkLst>
        </pc:spChg>
        <pc:spChg chg="add mod">
          <ac:chgData name="Cameron Barnes" userId="d8a92c99-960a-4e6a-a6c2-c1e42f6e3095" providerId="ADAL" clId="{3BEA2CF6-4F10-467A-916F-2B953D3B2474}" dt="2023-01-24T19:22:25.920" v="3933" actId="1076"/>
          <ac:spMkLst>
            <pc:docMk/>
            <pc:sldMk cId="2876037157" sldId="381"/>
            <ac:spMk id="30" creationId="{BB5D1BED-341F-78F6-0E0D-A64BDB6F849C}"/>
          </ac:spMkLst>
        </pc:spChg>
        <pc:spChg chg="add del mod">
          <ac:chgData name="Cameron Barnes" userId="d8a92c99-960a-4e6a-a6c2-c1e42f6e3095" providerId="ADAL" clId="{3BEA2CF6-4F10-467A-916F-2B953D3B2474}" dt="2023-01-24T03:17:43.621" v="3266"/>
          <ac:spMkLst>
            <pc:docMk/>
            <pc:sldMk cId="2876037157" sldId="381"/>
            <ac:spMk id="31" creationId="{A9B29F70-63F0-B955-1585-2D1B73A7532B}"/>
          </ac:spMkLst>
        </pc:spChg>
        <pc:spChg chg="add mod">
          <ac:chgData name="Cameron Barnes" userId="d8a92c99-960a-4e6a-a6c2-c1e42f6e3095" providerId="ADAL" clId="{3BEA2CF6-4F10-467A-916F-2B953D3B2474}" dt="2023-01-24T19:22:17.423" v="3931" actId="1076"/>
          <ac:spMkLst>
            <pc:docMk/>
            <pc:sldMk cId="2876037157" sldId="381"/>
            <ac:spMk id="32" creationId="{77155ED8-E66E-EE29-0BAD-74C1626FD367}"/>
          </ac:spMkLst>
        </pc:spChg>
        <pc:spChg chg="add mod">
          <ac:chgData name="Cameron Barnes" userId="d8a92c99-960a-4e6a-a6c2-c1e42f6e3095" providerId="ADAL" clId="{3BEA2CF6-4F10-467A-916F-2B953D3B2474}" dt="2023-01-25T15:39:24.467" v="4796" actId="1076"/>
          <ac:spMkLst>
            <pc:docMk/>
            <pc:sldMk cId="2876037157" sldId="381"/>
            <ac:spMk id="34" creationId="{726D4BA7-C8AB-0125-4849-19DCC65D34C9}"/>
          </ac:spMkLst>
        </pc:spChg>
        <pc:spChg chg="add mod">
          <ac:chgData name="Cameron Barnes" userId="d8a92c99-960a-4e6a-a6c2-c1e42f6e3095" providerId="ADAL" clId="{3BEA2CF6-4F10-467A-916F-2B953D3B2474}" dt="2023-01-25T15:24:54.943" v="4667"/>
          <ac:spMkLst>
            <pc:docMk/>
            <pc:sldMk cId="2876037157" sldId="381"/>
            <ac:spMk id="35" creationId="{59E3BD45-0125-DEF7-FB76-2A6D225F4BBD}"/>
          </ac:spMkLst>
        </pc:spChg>
        <pc:spChg chg="add mod">
          <ac:chgData name="Cameron Barnes" userId="d8a92c99-960a-4e6a-a6c2-c1e42f6e3095" providerId="ADAL" clId="{3BEA2CF6-4F10-467A-916F-2B953D3B2474}" dt="2023-01-25T21:58:39.023" v="7591" actId="20577"/>
          <ac:spMkLst>
            <pc:docMk/>
            <pc:sldMk cId="2876037157" sldId="381"/>
            <ac:spMk id="36" creationId="{FFD26ECA-BFF8-B05C-3913-7D6C68978A94}"/>
          </ac:spMkLst>
        </pc:spChg>
        <pc:spChg chg="mod">
          <ac:chgData name="Cameron Barnes" userId="d8a92c99-960a-4e6a-a6c2-c1e42f6e3095" providerId="ADAL" clId="{3BEA2CF6-4F10-467A-916F-2B953D3B2474}" dt="2023-01-25T14:02:04.112" v="4293"/>
          <ac:spMkLst>
            <pc:docMk/>
            <pc:sldMk cId="2876037157" sldId="381"/>
            <ac:spMk id="38" creationId="{47C3AB39-E62B-9FF5-9A6A-6C34A62757A3}"/>
          </ac:spMkLst>
        </pc:spChg>
        <pc:spChg chg="mod">
          <ac:chgData name="Cameron Barnes" userId="d8a92c99-960a-4e6a-a6c2-c1e42f6e3095" providerId="ADAL" clId="{3BEA2CF6-4F10-467A-916F-2B953D3B2474}" dt="2023-01-25T14:02:04.112" v="4293"/>
          <ac:spMkLst>
            <pc:docMk/>
            <pc:sldMk cId="2876037157" sldId="381"/>
            <ac:spMk id="39" creationId="{7F361B3D-2223-E2E2-CF2A-A57EB04D59E2}"/>
          </ac:spMkLst>
        </pc:spChg>
        <pc:spChg chg="mod">
          <ac:chgData name="Cameron Barnes" userId="d8a92c99-960a-4e6a-a6c2-c1e42f6e3095" providerId="ADAL" clId="{3BEA2CF6-4F10-467A-916F-2B953D3B2474}" dt="2023-01-25T14:02:04.112" v="4293"/>
          <ac:spMkLst>
            <pc:docMk/>
            <pc:sldMk cId="2876037157" sldId="381"/>
            <ac:spMk id="40" creationId="{CBE6FFB2-1DBA-BA0B-8640-3C9FD85C42E9}"/>
          </ac:spMkLst>
        </pc:spChg>
        <pc:spChg chg="add mod">
          <ac:chgData name="Cameron Barnes" userId="d8a92c99-960a-4e6a-a6c2-c1e42f6e3095" providerId="ADAL" clId="{3BEA2CF6-4F10-467A-916F-2B953D3B2474}" dt="2023-01-25T15:28:38.725" v="4778" actId="20577"/>
          <ac:spMkLst>
            <pc:docMk/>
            <pc:sldMk cId="2876037157" sldId="381"/>
            <ac:spMk id="41" creationId="{DA2D005E-62DC-1A92-B514-F4D8DC24FE24}"/>
          </ac:spMkLst>
        </pc:spChg>
        <pc:grpChg chg="add mod">
          <ac:chgData name="Cameron Barnes" userId="d8a92c99-960a-4e6a-a6c2-c1e42f6e3095" providerId="ADAL" clId="{3BEA2CF6-4F10-467A-916F-2B953D3B2474}" dt="2023-01-25T14:02:04.112" v="4293"/>
          <ac:grpSpMkLst>
            <pc:docMk/>
            <pc:sldMk cId="2876037157" sldId="381"/>
            <ac:grpSpMk id="37" creationId="{F1BA0531-76C8-3666-E28F-29023F11186A}"/>
          </ac:grpSpMkLst>
        </pc:grpChg>
      </pc:sldChg>
      <pc:sldChg chg="addSp delSp modSp mod modNotesTx">
        <pc:chgData name="Cameron Barnes" userId="d8a92c99-960a-4e6a-a6c2-c1e42f6e3095" providerId="ADAL" clId="{3BEA2CF6-4F10-467A-916F-2B953D3B2474}" dt="2023-01-26T03:09:34.887" v="9372" actId="20577"/>
        <pc:sldMkLst>
          <pc:docMk/>
          <pc:sldMk cId="1212515011" sldId="382"/>
        </pc:sldMkLst>
        <pc:spChg chg="mod">
          <ac:chgData name="Cameron Barnes" userId="d8a92c99-960a-4e6a-a6c2-c1e42f6e3095" providerId="ADAL" clId="{3BEA2CF6-4F10-467A-916F-2B953D3B2474}" dt="2023-01-23T21:03:42.615" v="909" actId="20577"/>
          <ac:spMkLst>
            <pc:docMk/>
            <pc:sldMk cId="1212515011" sldId="382"/>
            <ac:spMk id="3" creationId="{44D47DA8-DC0B-DE57-CD89-36BE496453ED}"/>
          </ac:spMkLst>
        </pc:spChg>
        <pc:spChg chg="mod">
          <ac:chgData name="Cameron Barnes" userId="d8a92c99-960a-4e6a-a6c2-c1e42f6e3095" providerId="ADAL" clId="{3BEA2CF6-4F10-467A-916F-2B953D3B2474}" dt="2023-01-24T03:11:33.673" v="3084" actId="14100"/>
          <ac:spMkLst>
            <pc:docMk/>
            <pc:sldMk cId="1212515011" sldId="382"/>
            <ac:spMk id="5" creationId="{E116CA81-2872-30B9-3E4C-C7D5141A2410}"/>
          </ac:spMkLst>
        </pc:spChg>
        <pc:spChg chg="add del mod">
          <ac:chgData name="Cameron Barnes" userId="d8a92c99-960a-4e6a-a6c2-c1e42f6e3095" providerId="ADAL" clId="{3BEA2CF6-4F10-467A-916F-2B953D3B2474}" dt="2023-01-24T03:11:36.581" v="3085" actId="478"/>
          <ac:spMkLst>
            <pc:docMk/>
            <pc:sldMk cId="1212515011" sldId="382"/>
            <ac:spMk id="6" creationId="{655B6816-A241-BC3E-DC76-5F151B621D10}"/>
          </ac:spMkLst>
        </pc:spChg>
        <pc:spChg chg="del">
          <ac:chgData name="Cameron Barnes" userId="d8a92c99-960a-4e6a-a6c2-c1e42f6e3095" providerId="ADAL" clId="{3BEA2CF6-4F10-467A-916F-2B953D3B2474}" dt="2023-01-25T14:01:32.801" v="4284" actId="478"/>
          <ac:spMkLst>
            <pc:docMk/>
            <pc:sldMk cId="1212515011" sldId="382"/>
            <ac:spMk id="7" creationId="{3C73EFB2-AB19-3F73-D360-1C05B86AD1F9}"/>
          </ac:spMkLst>
        </pc:spChg>
        <pc:spChg chg="add del mod">
          <ac:chgData name="Cameron Barnes" userId="d8a92c99-960a-4e6a-a6c2-c1e42f6e3095" providerId="ADAL" clId="{3BEA2CF6-4F10-467A-916F-2B953D3B2474}" dt="2023-01-24T03:11:42.519" v="3088" actId="478"/>
          <ac:spMkLst>
            <pc:docMk/>
            <pc:sldMk cId="1212515011" sldId="382"/>
            <ac:spMk id="8" creationId="{A0548B5E-7F70-C770-F8BB-9D33A5002AA0}"/>
          </ac:spMkLst>
        </pc:spChg>
        <pc:spChg chg="add mod">
          <ac:chgData name="Cameron Barnes" userId="d8a92c99-960a-4e6a-a6c2-c1e42f6e3095" providerId="ADAL" clId="{3BEA2CF6-4F10-467A-916F-2B953D3B2474}" dt="2023-01-24T03:11:40.947" v="3087" actId="1076"/>
          <ac:spMkLst>
            <pc:docMk/>
            <pc:sldMk cId="1212515011" sldId="382"/>
            <ac:spMk id="9" creationId="{72E5588C-CAA0-F7F4-8BC8-152DF4432CA5}"/>
          </ac:spMkLst>
        </pc:spChg>
        <pc:spChg chg="del">
          <ac:chgData name="Cameron Barnes" userId="d8a92c99-960a-4e6a-a6c2-c1e42f6e3095" providerId="ADAL" clId="{3BEA2CF6-4F10-467A-916F-2B953D3B2474}" dt="2023-01-25T14:01:56.543" v="4289" actId="478"/>
          <ac:spMkLst>
            <pc:docMk/>
            <pc:sldMk cId="1212515011" sldId="382"/>
            <ac:spMk id="11" creationId="{495A9BD9-6474-02A8-407E-6E805343B6F9}"/>
          </ac:spMkLst>
        </pc:spChg>
        <pc:spChg chg="mod">
          <ac:chgData name="Cameron Barnes" userId="d8a92c99-960a-4e6a-a6c2-c1e42f6e3095" providerId="ADAL" clId="{3BEA2CF6-4F10-467A-916F-2B953D3B2474}" dt="2023-01-25T14:01:55.254" v="4288" actId="20577"/>
          <ac:spMkLst>
            <pc:docMk/>
            <pc:sldMk cId="1212515011" sldId="382"/>
            <ac:spMk id="14" creationId="{D3D09A0C-6EE5-DFFC-63AC-4C16D9F43834}"/>
          </ac:spMkLst>
        </pc:spChg>
        <pc:spChg chg="add mod">
          <ac:chgData name="Cameron Barnes" userId="d8a92c99-960a-4e6a-a6c2-c1e42f6e3095" providerId="ADAL" clId="{3BEA2CF6-4F10-467A-916F-2B953D3B2474}" dt="2023-01-24T03:11:46.160" v="3090" actId="1076"/>
          <ac:spMkLst>
            <pc:docMk/>
            <pc:sldMk cId="1212515011" sldId="382"/>
            <ac:spMk id="17" creationId="{F5FC01E0-6B03-F6B5-B90E-8710B3AD65DF}"/>
          </ac:spMkLst>
        </pc:spChg>
        <pc:spChg chg="add mod">
          <ac:chgData name="Cameron Barnes" userId="d8a92c99-960a-4e6a-a6c2-c1e42f6e3095" providerId="ADAL" clId="{3BEA2CF6-4F10-467A-916F-2B953D3B2474}" dt="2023-01-24T03:11:51.997" v="3093" actId="1076"/>
          <ac:spMkLst>
            <pc:docMk/>
            <pc:sldMk cId="1212515011" sldId="382"/>
            <ac:spMk id="18" creationId="{408B8DB4-1017-9CC2-E040-A562D6220216}"/>
          </ac:spMkLst>
        </pc:spChg>
        <pc:spChg chg="add mod">
          <ac:chgData name="Cameron Barnes" userId="d8a92c99-960a-4e6a-a6c2-c1e42f6e3095" providerId="ADAL" clId="{3BEA2CF6-4F10-467A-916F-2B953D3B2474}" dt="2023-01-24T03:12:02.925" v="3097" actId="208"/>
          <ac:spMkLst>
            <pc:docMk/>
            <pc:sldMk cId="1212515011" sldId="382"/>
            <ac:spMk id="23" creationId="{42EDEE53-BD02-0B55-157E-CBD34B8BB247}"/>
          </ac:spMkLst>
        </pc:spChg>
        <pc:spChg chg="add mod">
          <ac:chgData name="Cameron Barnes" userId="d8a92c99-960a-4e6a-a6c2-c1e42f6e3095" providerId="ADAL" clId="{3BEA2CF6-4F10-467A-916F-2B953D3B2474}" dt="2023-01-24T03:12:07.808" v="3099" actId="1076"/>
          <ac:spMkLst>
            <pc:docMk/>
            <pc:sldMk cId="1212515011" sldId="382"/>
            <ac:spMk id="24" creationId="{77F6626A-7925-04EE-C6B9-F7712142AAB7}"/>
          </ac:spMkLst>
        </pc:spChg>
        <pc:spChg chg="add mod">
          <ac:chgData name="Cameron Barnes" userId="d8a92c99-960a-4e6a-a6c2-c1e42f6e3095" providerId="ADAL" clId="{3BEA2CF6-4F10-467A-916F-2B953D3B2474}" dt="2023-01-25T15:22:14.428" v="4611" actId="1076"/>
          <ac:spMkLst>
            <pc:docMk/>
            <pc:sldMk cId="1212515011" sldId="382"/>
            <ac:spMk id="25" creationId="{77DDA9F6-A562-054C-47B9-BE3B2F245DAB}"/>
          </ac:spMkLst>
        </pc:spChg>
        <pc:spChg chg="add del mod">
          <ac:chgData name="Cameron Barnes" userId="d8a92c99-960a-4e6a-a6c2-c1e42f6e3095" providerId="ADAL" clId="{3BEA2CF6-4F10-467A-916F-2B953D3B2474}" dt="2023-01-24T03:16:06.967" v="3197"/>
          <ac:spMkLst>
            <pc:docMk/>
            <pc:sldMk cId="1212515011" sldId="382"/>
            <ac:spMk id="26" creationId="{2AF8CB6F-2633-79DD-A5D8-A91E2B361301}"/>
          </ac:spMkLst>
        </pc:spChg>
        <pc:spChg chg="add mod">
          <ac:chgData name="Cameron Barnes" userId="d8a92c99-960a-4e6a-a6c2-c1e42f6e3095" providerId="ADAL" clId="{3BEA2CF6-4F10-467A-916F-2B953D3B2474}" dt="2023-01-25T15:22:00.551" v="4608" actId="122"/>
          <ac:spMkLst>
            <pc:docMk/>
            <pc:sldMk cId="1212515011" sldId="382"/>
            <ac:spMk id="27" creationId="{B4F92C7A-F33A-D19F-31C6-D1E6066C958F}"/>
          </ac:spMkLst>
        </pc:spChg>
        <pc:spChg chg="mod">
          <ac:chgData name="Cameron Barnes" userId="d8a92c99-960a-4e6a-a6c2-c1e42f6e3095" providerId="ADAL" clId="{3BEA2CF6-4F10-467A-916F-2B953D3B2474}" dt="2023-01-25T14:03:12.986" v="4305" actId="2711"/>
          <ac:spMkLst>
            <pc:docMk/>
            <pc:sldMk cId="1212515011" sldId="382"/>
            <ac:spMk id="29" creationId="{ADAB6684-6AB2-66D7-6447-4B3455F43C17}"/>
          </ac:spMkLst>
        </pc:spChg>
        <pc:spChg chg="add mod">
          <ac:chgData name="Cameron Barnes" userId="d8a92c99-960a-4e6a-a6c2-c1e42f6e3095" providerId="ADAL" clId="{3BEA2CF6-4F10-467A-916F-2B953D3B2474}" dt="2023-01-25T15:22:18.829" v="4612" actId="1076"/>
          <ac:spMkLst>
            <pc:docMk/>
            <pc:sldMk cId="1212515011" sldId="382"/>
            <ac:spMk id="31" creationId="{8C2F6D01-8701-0DBE-C704-158BCED94307}"/>
          </ac:spMkLst>
        </pc:spChg>
        <pc:spChg chg="add del mod">
          <ac:chgData name="Cameron Barnes" userId="d8a92c99-960a-4e6a-a6c2-c1e42f6e3095" providerId="ADAL" clId="{3BEA2CF6-4F10-467A-916F-2B953D3B2474}" dt="2023-01-25T14:01:54.117" v="4287" actId="478"/>
          <ac:spMkLst>
            <pc:docMk/>
            <pc:sldMk cId="1212515011" sldId="382"/>
            <ac:spMk id="32" creationId="{27019C5C-0461-24AC-03D3-4A47B088371C}"/>
          </ac:spMkLst>
        </pc:spChg>
        <pc:spChg chg="mod">
          <ac:chgData name="Cameron Barnes" userId="d8a92c99-960a-4e6a-a6c2-c1e42f6e3095" providerId="ADAL" clId="{3BEA2CF6-4F10-467A-916F-2B953D3B2474}" dt="2023-01-25T14:01:57.531" v="4290"/>
          <ac:spMkLst>
            <pc:docMk/>
            <pc:sldMk cId="1212515011" sldId="382"/>
            <ac:spMk id="34" creationId="{4E05B3D8-99E9-1A28-27E6-A70CAB0A9F8A}"/>
          </ac:spMkLst>
        </pc:spChg>
        <pc:spChg chg="mod">
          <ac:chgData name="Cameron Barnes" userId="d8a92c99-960a-4e6a-a6c2-c1e42f6e3095" providerId="ADAL" clId="{3BEA2CF6-4F10-467A-916F-2B953D3B2474}" dt="2023-01-25T14:01:57.531" v="4290"/>
          <ac:spMkLst>
            <pc:docMk/>
            <pc:sldMk cId="1212515011" sldId="382"/>
            <ac:spMk id="35" creationId="{01F28BD7-CB62-651B-17ED-5DC24F2341A9}"/>
          </ac:spMkLst>
        </pc:spChg>
        <pc:spChg chg="mod">
          <ac:chgData name="Cameron Barnes" userId="d8a92c99-960a-4e6a-a6c2-c1e42f6e3095" providerId="ADAL" clId="{3BEA2CF6-4F10-467A-916F-2B953D3B2474}" dt="2023-01-25T14:01:57.531" v="4290"/>
          <ac:spMkLst>
            <pc:docMk/>
            <pc:sldMk cId="1212515011" sldId="382"/>
            <ac:spMk id="36" creationId="{E052770D-A933-4226-6581-B001F60F5267}"/>
          </ac:spMkLst>
        </pc:spChg>
        <pc:spChg chg="add del mod">
          <ac:chgData name="Cameron Barnes" userId="d8a92c99-960a-4e6a-a6c2-c1e42f6e3095" providerId="ADAL" clId="{3BEA2CF6-4F10-467A-916F-2B953D3B2474}" dt="2023-01-25T14:03:35.133" v="4310" actId="478"/>
          <ac:spMkLst>
            <pc:docMk/>
            <pc:sldMk cId="1212515011" sldId="382"/>
            <ac:spMk id="37" creationId="{19885433-DDC9-D4CE-82DA-A472126A5FA7}"/>
          </ac:spMkLst>
        </pc:spChg>
        <pc:spChg chg="add mod">
          <ac:chgData name="Cameron Barnes" userId="d8a92c99-960a-4e6a-a6c2-c1e42f6e3095" providerId="ADAL" clId="{3BEA2CF6-4F10-467A-916F-2B953D3B2474}" dt="2023-01-26T01:20:22.710" v="9030" actId="20577"/>
          <ac:spMkLst>
            <pc:docMk/>
            <pc:sldMk cId="1212515011" sldId="382"/>
            <ac:spMk id="38" creationId="{72D29D5A-3414-A4F9-C3B6-84F6C9FB6FBA}"/>
          </ac:spMkLst>
        </pc:spChg>
        <pc:grpChg chg="add mod">
          <ac:chgData name="Cameron Barnes" userId="d8a92c99-960a-4e6a-a6c2-c1e42f6e3095" providerId="ADAL" clId="{3BEA2CF6-4F10-467A-916F-2B953D3B2474}" dt="2023-01-25T14:01:57.531" v="4290"/>
          <ac:grpSpMkLst>
            <pc:docMk/>
            <pc:sldMk cId="1212515011" sldId="382"/>
            <ac:grpSpMk id="33" creationId="{0EF76B82-FD1B-9B35-235A-F832803B3E9B}"/>
          </ac:grpSpMkLst>
        </pc:grpChg>
      </pc:sldChg>
      <pc:sldChg chg="addSp delSp modSp add mod modNotesTx">
        <pc:chgData name="Cameron Barnes" userId="d8a92c99-960a-4e6a-a6c2-c1e42f6e3095" providerId="ADAL" clId="{3BEA2CF6-4F10-467A-916F-2B953D3B2474}" dt="2023-01-26T13:53:02.602" v="9797" actId="20577"/>
        <pc:sldMkLst>
          <pc:docMk/>
          <pc:sldMk cId="404725792" sldId="383"/>
        </pc:sldMkLst>
        <pc:spChg chg="del">
          <ac:chgData name="Cameron Barnes" userId="d8a92c99-960a-4e6a-a6c2-c1e42f6e3095" providerId="ADAL" clId="{3BEA2CF6-4F10-467A-916F-2B953D3B2474}" dt="2023-01-23T21:19:47.580" v="1359" actId="478"/>
          <ac:spMkLst>
            <pc:docMk/>
            <pc:sldMk cId="404725792" sldId="383"/>
            <ac:spMk id="2" creationId="{E98F9EBE-CB27-347D-0681-E36D75F3D0D8}"/>
          </ac:spMkLst>
        </pc:spChg>
        <pc:spChg chg="mod">
          <ac:chgData name="Cameron Barnes" userId="d8a92c99-960a-4e6a-a6c2-c1e42f6e3095" providerId="ADAL" clId="{3BEA2CF6-4F10-467A-916F-2B953D3B2474}" dt="2023-01-26T04:16:40.864" v="9635" actId="20577"/>
          <ac:spMkLst>
            <pc:docMk/>
            <pc:sldMk cId="404725792" sldId="383"/>
            <ac:spMk id="3" creationId="{80D774A0-B4FE-7213-00FD-579EB4BFC6CE}"/>
          </ac:spMkLst>
        </pc:spChg>
        <pc:spChg chg="mod">
          <ac:chgData name="Cameron Barnes" userId="d8a92c99-960a-4e6a-a6c2-c1e42f6e3095" providerId="ADAL" clId="{3BEA2CF6-4F10-467A-916F-2B953D3B2474}" dt="2023-01-23T21:59:38.315" v="1751" actId="1076"/>
          <ac:spMkLst>
            <pc:docMk/>
            <pc:sldMk cId="404725792" sldId="383"/>
            <ac:spMk id="5" creationId="{05BBF1FF-1BD1-EBBF-A589-2F9AE1B95DAB}"/>
          </ac:spMkLst>
        </pc:spChg>
        <pc:spChg chg="add mod">
          <ac:chgData name="Cameron Barnes" userId="d8a92c99-960a-4e6a-a6c2-c1e42f6e3095" providerId="ADAL" clId="{3BEA2CF6-4F10-467A-916F-2B953D3B2474}" dt="2023-01-23T21:56:36.223" v="1669" actId="1076"/>
          <ac:spMkLst>
            <pc:docMk/>
            <pc:sldMk cId="404725792" sldId="383"/>
            <ac:spMk id="6" creationId="{4BBF4B36-43C3-DFBB-3A02-CB26DBAA77EF}"/>
          </ac:spMkLst>
        </pc:spChg>
        <pc:spChg chg="add mod">
          <ac:chgData name="Cameron Barnes" userId="d8a92c99-960a-4e6a-a6c2-c1e42f6e3095" providerId="ADAL" clId="{3BEA2CF6-4F10-467A-916F-2B953D3B2474}" dt="2023-01-23T21:56:52.889" v="1696" actId="20577"/>
          <ac:spMkLst>
            <pc:docMk/>
            <pc:sldMk cId="404725792" sldId="383"/>
            <ac:spMk id="7" creationId="{4FA0FA4B-B0B6-178F-3A27-D280490BF924}"/>
          </ac:spMkLst>
        </pc:spChg>
        <pc:spChg chg="add mod">
          <ac:chgData name="Cameron Barnes" userId="d8a92c99-960a-4e6a-a6c2-c1e42f6e3095" providerId="ADAL" clId="{3BEA2CF6-4F10-467A-916F-2B953D3B2474}" dt="2023-01-26T04:00:55.678" v="9382" actId="208"/>
          <ac:spMkLst>
            <pc:docMk/>
            <pc:sldMk cId="404725792" sldId="383"/>
            <ac:spMk id="8" creationId="{4BABA31D-6DB2-C606-E579-46FD226D4047}"/>
          </ac:spMkLst>
        </pc:spChg>
        <pc:spChg chg="del">
          <ac:chgData name="Cameron Barnes" userId="d8a92c99-960a-4e6a-a6c2-c1e42f6e3095" providerId="ADAL" clId="{3BEA2CF6-4F10-467A-916F-2B953D3B2474}" dt="2023-01-23T21:19:51.472" v="1361" actId="478"/>
          <ac:spMkLst>
            <pc:docMk/>
            <pc:sldMk cId="404725792" sldId="383"/>
            <ac:spMk id="8" creationId="{E95DBD14-657F-4E8F-226E-308A2405D946}"/>
          </ac:spMkLst>
        </pc:spChg>
        <pc:spChg chg="add mod">
          <ac:chgData name="Cameron Barnes" userId="d8a92c99-960a-4e6a-a6c2-c1e42f6e3095" providerId="ADAL" clId="{3BEA2CF6-4F10-467A-916F-2B953D3B2474}" dt="2023-01-23T22:00:21.535" v="1782" actId="207"/>
          <ac:spMkLst>
            <pc:docMk/>
            <pc:sldMk cId="404725792" sldId="383"/>
            <ac:spMk id="9" creationId="{1D504DEE-5577-EB3E-6C43-15737804B9EF}"/>
          </ac:spMkLst>
        </pc:spChg>
        <pc:spChg chg="add mod">
          <ac:chgData name="Cameron Barnes" userId="d8a92c99-960a-4e6a-a6c2-c1e42f6e3095" providerId="ADAL" clId="{3BEA2CF6-4F10-467A-916F-2B953D3B2474}" dt="2023-01-23T22:26:47.803" v="2630" actId="20577"/>
          <ac:spMkLst>
            <pc:docMk/>
            <pc:sldMk cId="404725792" sldId="383"/>
            <ac:spMk id="10" creationId="{3EFB63AB-FDA7-D78A-B64F-884DBA6EBCD7}"/>
          </ac:spMkLst>
        </pc:spChg>
        <pc:spChg chg="add mod">
          <ac:chgData name="Cameron Barnes" userId="d8a92c99-960a-4e6a-a6c2-c1e42f6e3095" providerId="ADAL" clId="{3BEA2CF6-4F10-467A-916F-2B953D3B2474}" dt="2023-01-26T04:05:53.780" v="9492" actId="1076"/>
          <ac:spMkLst>
            <pc:docMk/>
            <pc:sldMk cId="404725792" sldId="383"/>
            <ac:spMk id="10" creationId="{62F3F72D-0AAB-F970-7575-8AF790ABACBE}"/>
          </ac:spMkLst>
        </pc:spChg>
        <pc:spChg chg="add mod topLvl">
          <ac:chgData name="Cameron Barnes" userId="d8a92c99-960a-4e6a-a6c2-c1e42f6e3095" providerId="ADAL" clId="{3BEA2CF6-4F10-467A-916F-2B953D3B2474}" dt="2023-01-24T16:08:36.150" v="3537" actId="165"/>
          <ac:spMkLst>
            <pc:docMk/>
            <pc:sldMk cId="404725792" sldId="383"/>
            <ac:spMk id="11" creationId="{B1FD4C6F-DE7E-7386-9191-F69029D8258F}"/>
          </ac:spMkLst>
        </pc:spChg>
        <pc:spChg chg="add mod topLvl">
          <ac:chgData name="Cameron Barnes" userId="d8a92c99-960a-4e6a-a6c2-c1e42f6e3095" providerId="ADAL" clId="{3BEA2CF6-4F10-467A-916F-2B953D3B2474}" dt="2023-01-24T16:08:36.150" v="3537" actId="165"/>
          <ac:spMkLst>
            <pc:docMk/>
            <pc:sldMk cId="404725792" sldId="383"/>
            <ac:spMk id="12" creationId="{05284204-1446-E285-DD84-5DC5037632AB}"/>
          </ac:spMkLst>
        </pc:spChg>
        <pc:spChg chg="add mod">
          <ac:chgData name="Cameron Barnes" userId="d8a92c99-960a-4e6a-a6c2-c1e42f6e3095" providerId="ADAL" clId="{3BEA2CF6-4F10-467A-916F-2B953D3B2474}" dt="2023-01-26T04:05:45.663" v="9490" actId="1076"/>
          <ac:spMkLst>
            <pc:docMk/>
            <pc:sldMk cId="404725792" sldId="383"/>
            <ac:spMk id="13" creationId="{83DB8D15-FA53-4E7A-FE81-2EF2B1EFACE0}"/>
          </ac:spMkLst>
        </pc:spChg>
        <pc:spChg chg="add del mod">
          <ac:chgData name="Cameron Barnes" userId="d8a92c99-960a-4e6a-a6c2-c1e42f6e3095" providerId="ADAL" clId="{3BEA2CF6-4F10-467A-916F-2B953D3B2474}" dt="2023-01-24T15:53:02.866" v="3388" actId="478"/>
          <ac:spMkLst>
            <pc:docMk/>
            <pc:sldMk cId="404725792" sldId="383"/>
            <ac:spMk id="13" creationId="{E8F25E02-C8CC-82E6-F980-1E21429B6E97}"/>
          </ac:spMkLst>
        </pc:spChg>
        <pc:spChg chg="add mod">
          <ac:chgData name="Cameron Barnes" userId="d8a92c99-960a-4e6a-a6c2-c1e42f6e3095" providerId="ADAL" clId="{3BEA2CF6-4F10-467A-916F-2B953D3B2474}" dt="2023-01-26T04:06:50.058" v="9538" actId="1076"/>
          <ac:spMkLst>
            <pc:docMk/>
            <pc:sldMk cId="404725792" sldId="383"/>
            <ac:spMk id="15" creationId="{0411C345-A0BD-7BF0-FBB0-D7DAE89AA210}"/>
          </ac:spMkLst>
        </pc:spChg>
        <pc:spChg chg="add mod">
          <ac:chgData name="Cameron Barnes" userId="d8a92c99-960a-4e6a-a6c2-c1e42f6e3095" providerId="ADAL" clId="{3BEA2CF6-4F10-467A-916F-2B953D3B2474}" dt="2023-01-26T04:07:06.858" v="9542" actId="2711"/>
          <ac:spMkLst>
            <pc:docMk/>
            <pc:sldMk cId="404725792" sldId="383"/>
            <ac:spMk id="16" creationId="{2F5F7618-87DA-A009-DF7F-AE7A633BD869}"/>
          </ac:spMkLst>
        </pc:spChg>
        <pc:spChg chg="add mod">
          <ac:chgData name="Cameron Barnes" userId="d8a92c99-960a-4e6a-a6c2-c1e42f6e3095" providerId="ADAL" clId="{3BEA2CF6-4F10-467A-916F-2B953D3B2474}" dt="2023-01-26T04:07:16.585" v="9544" actId="255"/>
          <ac:spMkLst>
            <pc:docMk/>
            <pc:sldMk cId="404725792" sldId="383"/>
            <ac:spMk id="20" creationId="{789A8310-A6F8-565A-1121-7E92B5C197E8}"/>
          </ac:spMkLst>
        </pc:spChg>
        <pc:spChg chg="add mod">
          <ac:chgData name="Cameron Barnes" userId="d8a92c99-960a-4e6a-a6c2-c1e42f6e3095" providerId="ADAL" clId="{3BEA2CF6-4F10-467A-916F-2B953D3B2474}" dt="2023-01-26T04:06:05.310" v="9495" actId="1076"/>
          <ac:spMkLst>
            <pc:docMk/>
            <pc:sldMk cId="404725792" sldId="383"/>
            <ac:spMk id="21" creationId="{C724BF30-D133-C16C-C349-930137F88D14}"/>
          </ac:spMkLst>
        </pc:spChg>
        <pc:spChg chg="add mod">
          <ac:chgData name="Cameron Barnes" userId="d8a92c99-960a-4e6a-a6c2-c1e42f6e3095" providerId="ADAL" clId="{3BEA2CF6-4F10-467A-916F-2B953D3B2474}" dt="2023-01-26T04:06:59.046" v="9540" actId="2711"/>
          <ac:spMkLst>
            <pc:docMk/>
            <pc:sldMk cId="404725792" sldId="383"/>
            <ac:spMk id="22" creationId="{091ADD3C-F51D-27CF-EB0C-BF3C866BC2AF}"/>
          </ac:spMkLst>
        </pc:spChg>
        <pc:spChg chg="del">
          <ac:chgData name="Cameron Barnes" userId="d8a92c99-960a-4e6a-a6c2-c1e42f6e3095" providerId="ADAL" clId="{3BEA2CF6-4F10-467A-916F-2B953D3B2474}" dt="2023-01-23T21:19:46.421" v="1358" actId="478"/>
          <ac:spMkLst>
            <pc:docMk/>
            <pc:sldMk cId="404725792" sldId="383"/>
            <ac:spMk id="54" creationId="{B9C2AEBE-5FFD-9033-F678-2F979B79AC5C}"/>
          </ac:spMkLst>
        </pc:spChg>
        <pc:spChg chg="add mod topLvl">
          <ac:chgData name="Cameron Barnes" userId="d8a92c99-960a-4e6a-a6c2-c1e42f6e3095" providerId="ADAL" clId="{3BEA2CF6-4F10-467A-916F-2B953D3B2474}" dt="2023-01-24T16:08:36.150" v="3537" actId="165"/>
          <ac:spMkLst>
            <pc:docMk/>
            <pc:sldMk cId="404725792" sldId="383"/>
            <ac:spMk id="55" creationId="{82144817-A239-3F43-4C6A-E96F6A5EEFC7}"/>
          </ac:spMkLst>
        </pc:spChg>
        <pc:spChg chg="del mod">
          <ac:chgData name="Cameron Barnes" userId="d8a92c99-960a-4e6a-a6c2-c1e42f6e3095" providerId="ADAL" clId="{3BEA2CF6-4F10-467A-916F-2B953D3B2474}" dt="2023-01-23T21:20:07.969" v="1366" actId="478"/>
          <ac:spMkLst>
            <pc:docMk/>
            <pc:sldMk cId="404725792" sldId="383"/>
            <ac:spMk id="56" creationId="{91F0BBE9-C12E-322F-862A-D966A6CBC1F0}"/>
          </ac:spMkLst>
        </pc:spChg>
        <pc:spChg chg="add mod topLvl">
          <ac:chgData name="Cameron Barnes" userId="d8a92c99-960a-4e6a-a6c2-c1e42f6e3095" providerId="ADAL" clId="{3BEA2CF6-4F10-467A-916F-2B953D3B2474}" dt="2023-01-24T16:08:36.150" v="3537" actId="165"/>
          <ac:spMkLst>
            <pc:docMk/>
            <pc:sldMk cId="404725792" sldId="383"/>
            <ac:spMk id="57" creationId="{A50F6104-E0B5-C1EC-1232-3454ADC1FC3E}"/>
          </ac:spMkLst>
        </pc:spChg>
        <pc:spChg chg="del">
          <ac:chgData name="Cameron Barnes" userId="d8a92c99-960a-4e6a-a6c2-c1e42f6e3095" providerId="ADAL" clId="{3BEA2CF6-4F10-467A-916F-2B953D3B2474}" dt="2023-01-23T21:20:03.144" v="1363" actId="478"/>
          <ac:spMkLst>
            <pc:docMk/>
            <pc:sldMk cId="404725792" sldId="383"/>
            <ac:spMk id="58" creationId="{CBA38A62-A5FB-E371-B560-ADAD6DBD981A}"/>
          </ac:spMkLst>
        </pc:spChg>
        <pc:spChg chg="del">
          <ac:chgData name="Cameron Barnes" userId="d8a92c99-960a-4e6a-a6c2-c1e42f6e3095" providerId="ADAL" clId="{3BEA2CF6-4F10-467A-916F-2B953D3B2474}" dt="2023-01-23T21:19:58.498" v="1362" actId="478"/>
          <ac:spMkLst>
            <pc:docMk/>
            <pc:sldMk cId="404725792" sldId="383"/>
            <ac:spMk id="60" creationId="{325F3B15-2457-A982-6934-7834356D9086}"/>
          </ac:spMkLst>
        </pc:spChg>
        <pc:spChg chg="del">
          <ac:chgData name="Cameron Barnes" userId="d8a92c99-960a-4e6a-a6c2-c1e42f6e3095" providerId="ADAL" clId="{3BEA2CF6-4F10-467A-916F-2B953D3B2474}" dt="2023-01-23T21:20:03.144" v="1363" actId="478"/>
          <ac:spMkLst>
            <pc:docMk/>
            <pc:sldMk cId="404725792" sldId="383"/>
            <ac:spMk id="65" creationId="{63F9AD2D-0A45-2EB0-EBDA-2CBB1A1C27AD}"/>
          </ac:spMkLst>
        </pc:spChg>
        <pc:spChg chg="add del mod">
          <ac:chgData name="Cameron Barnes" userId="d8a92c99-960a-4e6a-a6c2-c1e42f6e3095" providerId="ADAL" clId="{3BEA2CF6-4F10-467A-916F-2B953D3B2474}" dt="2023-01-24T15:59:00.939" v="3427" actId="478"/>
          <ac:spMkLst>
            <pc:docMk/>
            <pc:sldMk cId="404725792" sldId="383"/>
            <ac:spMk id="68" creationId="{F8F21176-04E1-7229-CCD6-E0A0023DC7A9}"/>
          </ac:spMkLst>
        </pc:spChg>
        <pc:spChg chg="del">
          <ac:chgData name="Cameron Barnes" userId="d8a92c99-960a-4e6a-a6c2-c1e42f6e3095" providerId="ADAL" clId="{3BEA2CF6-4F10-467A-916F-2B953D3B2474}" dt="2023-01-23T21:19:58.498" v="1362" actId="478"/>
          <ac:spMkLst>
            <pc:docMk/>
            <pc:sldMk cId="404725792" sldId="383"/>
            <ac:spMk id="71" creationId="{4B2E88AB-2AA5-5DAE-6F14-FBC156574A19}"/>
          </ac:spMkLst>
        </pc:spChg>
        <pc:spChg chg="del">
          <ac:chgData name="Cameron Barnes" userId="d8a92c99-960a-4e6a-a6c2-c1e42f6e3095" providerId="ADAL" clId="{3BEA2CF6-4F10-467A-916F-2B953D3B2474}" dt="2023-01-23T21:19:58.498" v="1362" actId="478"/>
          <ac:spMkLst>
            <pc:docMk/>
            <pc:sldMk cId="404725792" sldId="383"/>
            <ac:spMk id="72" creationId="{78411B33-7041-DE0E-8A05-C1C1F47E5D3A}"/>
          </ac:spMkLst>
        </pc:spChg>
        <pc:spChg chg="del">
          <ac:chgData name="Cameron Barnes" userId="d8a92c99-960a-4e6a-a6c2-c1e42f6e3095" providerId="ADAL" clId="{3BEA2CF6-4F10-467A-916F-2B953D3B2474}" dt="2023-01-23T21:20:03.144" v="1363" actId="478"/>
          <ac:spMkLst>
            <pc:docMk/>
            <pc:sldMk cId="404725792" sldId="383"/>
            <ac:spMk id="73" creationId="{7656F73C-CCFF-979F-74A6-B14ACBC57FE3}"/>
          </ac:spMkLst>
        </pc:spChg>
        <pc:spChg chg="del mod">
          <ac:chgData name="Cameron Barnes" userId="d8a92c99-960a-4e6a-a6c2-c1e42f6e3095" providerId="ADAL" clId="{3BEA2CF6-4F10-467A-916F-2B953D3B2474}" dt="2023-01-23T21:20:12.011" v="1368" actId="478"/>
          <ac:spMkLst>
            <pc:docMk/>
            <pc:sldMk cId="404725792" sldId="383"/>
            <ac:spMk id="75" creationId="{A54A6BFD-93E1-FEF9-E673-FE1DF75C8494}"/>
          </ac:spMkLst>
        </pc:spChg>
        <pc:spChg chg="mod">
          <ac:chgData name="Cameron Barnes" userId="d8a92c99-960a-4e6a-a6c2-c1e42f6e3095" providerId="ADAL" clId="{3BEA2CF6-4F10-467A-916F-2B953D3B2474}" dt="2023-01-24T16:08:36.150" v="3537" actId="165"/>
          <ac:spMkLst>
            <pc:docMk/>
            <pc:sldMk cId="404725792" sldId="383"/>
            <ac:spMk id="83" creationId="{6CF1C5FE-4AAD-45EB-2E33-ADAE57F1BBFD}"/>
          </ac:spMkLst>
        </pc:spChg>
        <pc:spChg chg="mod">
          <ac:chgData name="Cameron Barnes" userId="d8a92c99-960a-4e6a-a6c2-c1e42f6e3095" providerId="ADAL" clId="{3BEA2CF6-4F10-467A-916F-2B953D3B2474}" dt="2023-01-24T16:08:36.150" v="3537" actId="165"/>
          <ac:spMkLst>
            <pc:docMk/>
            <pc:sldMk cId="404725792" sldId="383"/>
            <ac:spMk id="84" creationId="{61A14B3B-4ED1-EC03-FE24-460904349B41}"/>
          </ac:spMkLst>
        </pc:spChg>
        <pc:spChg chg="mod">
          <ac:chgData name="Cameron Barnes" userId="d8a92c99-960a-4e6a-a6c2-c1e42f6e3095" providerId="ADAL" clId="{3BEA2CF6-4F10-467A-916F-2B953D3B2474}" dt="2023-01-24T16:08:36.150" v="3537" actId="165"/>
          <ac:spMkLst>
            <pc:docMk/>
            <pc:sldMk cId="404725792" sldId="383"/>
            <ac:spMk id="89" creationId="{99690C32-F2D8-2327-3AAC-1BB2C61602B1}"/>
          </ac:spMkLst>
        </pc:spChg>
        <pc:spChg chg="mod">
          <ac:chgData name="Cameron Barnes" userId="d8a92c99-960a-4e6a-a6c2-c1e42f6e3095" providerId="ADAL" clId="{3BEA2CF6-4F10-467A-916F-2B953D3B2474}" dt="2023-01-24T16:08:36.150" v="3537" actId="165"/>
          <ac:spMkLst>
            <pc:docMk/>
            <pc:sldMk cId="404725792" sldId="383"/>
            <ac:spMk id="90" creationId="{CDB8ADDB-657E-1C14-BB43-ECD455755C9A}"/>
          </ac:spMkLst>
        </pc:spChg>
        <pc:spChg chg="mod">
          <ac:chgData name="Cameron Barnes" userId="d8a92c99-960a-4e6a-a6c2-c1e42f6e3095" providerId="ADAL" clId="{3BEA2CF6-4F10-467A-916F-2B953D3B2474}" dt="2023-01-24T16:08:36.150" v="3537" actId="165"/>
          <ac:spMkLst>
            <pc:docMk/>
            <pc:sldMk cId="404725792" sldId="383"/>
            <ac:spMk id="94" creationId="{C9D391DB-9C6E-4801-D8CA-29116A24101C}"/>
          </ac:spMkLst>
        </pc:spChg>
        <pc:spChg chg="mod">
          <ac:chgData name="Cameron Barnes" userId="d8a92c99-960a-4e6a-a6c2-c1e42f6e3095" providerId="ADAL" clId="{3BEA2CF6-4F10-467A-916F-2B953D3B2474}" dt="2023-01-24T16:08:36.150" v="3537" actId="165"/>
          <ac:spMkLst>
            <pc:docMk/>
            <pc:sldMk cId="404725792" sldId="383"/>
            <ac:spMk id="95" creationId="{E4CB50FE-6C92-4EF7-7C05-7B73CF02EC0C}"/>
          </ac:spMkLst>
        </pc:spChg>
        <pc:spChg chg="mod">
          <ac:chgData name="Cameron Barnes" userId="d8a92c99-960a-4e6a-a6c2-c1e42f6e3095" providerId="ADAL" clId="{3BEA2CF6-4F10-467A-916F-2B953D3B2474}" dt="2023-01-24T16:08:36.150" v="3537" actId="165"/>
          <ac:spMkLst>
            <pc:docMk/>
            <pc:sldMk cId="404725792" sldId="383"/>
            <ac:spMk id="96" creationId="{C5483A10-4D81-7BE1-3B02-DC2574C67F62}"/>
          </ac:spMkLst>
        </pc:spChg>
        <pc:spChg chg="mod">
          <ac:chgData name="Cameron Barnes" userId="d8a92c99-960a-4e6a-a6c2-c1e42f6e3095" providerId="ADAL" clId="{3BEA2CF6-4F10-467A-916F-2B953D3B2474}" dt="2023-01-24T16:08:36.150" v="3537" actId="165"/>
          <ac:spMkLst>
            <pc:docMk/>
            <pc:sldMk cId="404725792" sldId="383"/>
            <ac:spMk id="97" creationId="{77B93FE8-DAC3-F60D-DAE7-860271022046}"/>
          </ac:spMkLst>
        </pc:spChg>
        <pc:spChg chg="mod">
          <ac:chgData name="Cameron Barnes" userId="d8a92c99-960a-4e6a-a6c2-c1e42f6e3095" providerId="ADAL" clId="{3BEA2CF6-4F10-467A-916F-2B953D3B2474}" dt="2023-01-24T16:08:36.150" v="3537" actId="165"/>
          <ac:spMkLst>
            <pc:docMk/>
            <pc:sldMk cId="404725792" sldId="383"/>
            <ac:spMk id="98" creationId="{8447779C-AD96-11E0-69B4-A20A4933F07F}"/>
          </ac:spMkLst>
        </pc:spChg>
        <pc:spChg chg="mod">
          <ac:chgData name="Cameron Barnes" userId="d8a92c99-960a-4e6a-a6c2-c1e42f6e3095" providerId="ADAL" clId="{3BEA2CF6-4F10-467A-916F-2B953D3B2474}" dt="2023-01-24T16:08:36.150" v="3537" actId="165"/>
          <ac:spMkLst>
            <pc:docMk/>
            <pc:sldMk cId="404725792" sldId="383"/>
            <ac:spMk id="99" creationId="{969520D7-D393-9EF8-8AA9-7D370C634789}"/>
          </ac:spMkLst>
        </pc:spChg>
        <pc:spChg chg="mod">
          <ac:chgData name="Cameron Barnes" userId="d8a92c99-960a-4e6a-a6c2-c1e42f6e3095" providerId="ADAL" clId="{3BEA2CF6-4F10-467A-916F-2B953D3B2474}" dt="2023-01-24T16:08:36.150" v="3537" actId="165"/>
          <ac:spMkLst>
            <pc:docMk/>
            <pc:sldMk cId="404725792" sldId="383"/>
            <ac:spMk id="100" creationId="{08B65874-7226-4E5C-450D-6923278040A2}"/>
          </ac:spMkLst>
        </pc:spChg>
        <pc:spChg chg="mod">
          <ac:chgData name="Cameron Barnes" userId="d8a92c99-960a-4e6a-a6c2-c1e42f6e3095" providerId="ADAL" clId="{3BEA2CF6-4F10-467A-916F-2B953D3B2474}" dt="2023-01-24T16:08:36.150" v="3537" actId="165"/>
          <ac:spMkLst>
            <pc:docMk/>
            <pc:sldMk cId="404725792" sldId="383"/>
            <ac:spMk id="101" creationId="{53448B30-3B6A-F884-A020-6FE8139F3312}"/>
          </ac:spMkLst>
        </pc:spChg>
        <pc:spChg chg="mod">
          <ac:chgData name="Cameron Barnes" userId="d8a92c99-960a-4e6a-a6c2-c1e42f6e3095" providerId="ADAL" clId="{3BEA2CF6-4F10-467A-916F-2B953D3B2474}" dt="2023-01-24T16:08:36.150" v="3537" actId="165"/>
          <ac:spMkLst>
            <pc:docMk/>
            <pc:sldMk cId="404725792" sldId="383"/>
            <ac:spMk id="102" creationId="{0E953666-5E7C-B640-0D11-305BE52468AB}"/>
          </ac:spMkLst>
        </pc:spChg>
        <pc:spChg chg="mod">
          <ac:chgData name="Cameron Barnes" userId="d8a92c99-960a-4e6a-a6c2-c1e42f6e3095" providerId="ADAL" clId="{3BEA2CF6-4F10-467A-916F-2B953D3B2474}" dt="2023-01-24T16:08:36.150" v="3537" actId="165"/>
          <ac:spMkLst>
            <pc:docMk/>
            <pc:sldMk cId="404725792" sldId="383"/>
            <ac:spMk id="103" creationId="{50ABBACC-04D9-982C-821E-2BF1004A06BB}"/>
          </ac:spMkLst>
        </pc:spChg>
        <pc:spChg chg="mod">
          <ac:chgData name="Cameron Barnes" userId="d8a92c99-960a-4e6a-a6c2-c1e42f6e3095" providerId="ADAL" clId="{3BEA2CF6-4F10-467A-916F-2B953D3B2474}" dt="2023-01-24T16:08:36.150" v="3537" actId="165"/>
          <ac:spMkLst>
            <pc:docMk/>
            <pc:sldMk cId="404725792" sldId="383"/>
            <ac:spMk id="104" creationId="{6FC44517-69E0-E562-EDB4-9B390C9B8A66}"/>
          </ac:spMkLst>
        </pc:spChg>
        <pc:spChg chg="mod">
          <ac:chgData name="Cameron Barnes" userId="d8a92c99-960a-4e6a-a6c2-c1e42f6e3095" providerId="ADAL" clId="{3BEA2CF6-4F10-467A-916F-2B953D3B2474}" dt="2023-01-24T16:08:36.150" v="3537" actId="165"/>
          <ac:spMkLst>
            <pc:docMk/>
            <pc:sldMk cId="404725792" sldId="383"/>
            <ac:spMk id="105" creationId="{7D9DC39A-D658-EA50-3D96-6E5482E99F39}"/>
          </ac:spMkLst>
        </pc:spChg>
        <pc:spChg chg="mod">
          <ac:chgData name="Cameron Barnes" userId="d8a92c99-960a-4e6a-a6c2-c1e42f6e3095" providerId="ADAL" clId="{3BEA2CF6-4F10-467A-916F-2B953D3B2474}" dt="2023-01-24T16:08:36.150" v="3537" actId="165"/>
          <ac:spMkLst>
            <pc:docMk/>
            <pc:sldMk cId="404725792" sldId="383"/>
            <ac:spMk id="106" creationId="{DF684B55-C742-68D3-600E-D6A4F4A56FC7}"/>
          </ac:spMkLst>
        </pc:spChg>
        <pc:spChg chg="mod">
          <ac:chgData name="Cameron Barnes" userId="d8a92c99-960a-4e6a-a6c2-c1e42f6e3095" providerId="ADAL" clId="{3BEA2CF6-4F10-467A-916F-2B953D3B2474}" dt="2023-01-24T16:08:36.150" v="3537" actId="165"/>
          <ac:spMkLst>
            <pc:docMk/>
            <pc:sldMk cId="404725792" sldId="383"/>
            <ac:spMk id="107" creationId="{C4B92702-B0E1-BF6C-B153-813F9AEAE858}"/>
          </ac:spMkLst>
        </pc:spChg>
        <pc:spChg chg="mod">
          <ac:chgData name="Cameron Barnes" userId="d8a92c99-960a-4e6a-a6c2-c1e42f6e3095" providerId="ADAL" clId="{3BEA2CF6-4F10-467A-916F-2B953D3B2474}" dt="2023-01-24T16:08:36.150" v="3537" actId="165"/>
          <ac:spMkLst>
            <pc:docMk/>
            <pc:sldMk cId="404725792" sldId="383"/>
            <ac:spMk id="108" creationId="{33D629E7-15D9-D276-B40F-DAB2A60ED9F4}"/>
          </ac:spMkLst>
        </pc:spChg>
        <pc:spChg chg="mod">
          <ac:chgData name="Cameron Barnes" userId="d8a92c99-960a-4e6a-a6c2-c1e42f6e3095" providerId="ADAL" clId="{3BEA2CF6-4F10-467A-916F-2B953D3B2474}" dt="2023-01-24T16:08:36.150" v="3537" actId="165"/>
          <ac:spMkLst>
            <pc:docMk/>
            <pc:sldMk cId="404725792" sldId="383"/>
            <ac:spMk id="109" creationId="{8B2C94F3-C283-BFDC-8F5A-4970A291419E}"/>
          </ac:spMkLst>
        </pc:spChg>
        <pc:spChg chg="mod">
          <ac:chgData name="Cameron Barnes" userId="d8a92c99-960a-4e6a-a6c2-c1e42f6e3095" providerId="ADAL" clId="{3BEA2CF6-4F10-467A-916F-2B953D3B2474}" dt="2023-01-24T16:08:36.150" v="3537" actId="165"/>
          <ac:spMkLst>
            <pc:docMk/>
            <pc:sldMk cId="404725792" sldId="383"/>
            <ac:spMk id="110" creationId="{73112D2C-273E-629C-AC7C-8A5A3A0ACB95}"/>
          </ac:spMkLst>
        </pc:spChg>
        <pc:spChg chg="mod">
          <ac:chgData name="Cameron Barnes" userId="d8a92c99-960a-4e6a-a6c2-c1e42f6e3095" providerId="ADAL" clId="{3BEA2CF6-4F10-467A-916F-2B953D3B2474}" dt="2023-01-24T16:08:36.150" v="3537" actId="165"/>
          <ac:spMkLst>
            <pc:docMk/>
            <pc:sldMk cId="404725792" sldId="383"/>
            <ac:spMk id="111" creationId="{C8885A7A-F59E-9317-58F2-2D3EC01849A0}"/>
          </ac:spMkLst>
        </pc:spChg>
        <pc:spChg chg="mod">
          <ac:chgData name="Cameron Barnes" userId="d8a92c99-960a-4e6a-a6c2-c1e42f6e3095" providerId="ADAL" clId="{3BEA2CF6-4F10-467A-916F-2B953D3B2474}" dt="2023-01-24T16:08:36.150" v="3537" actId="165"/>
          <ac:spMkLst>
            <pc:docMk/>
            <pc:sldMk cId="404725792" sldId="383"/>
            <ac:spMk id="112" creationId="{3C658F7E-663B-3AF0-A0EC-0873FEB332A9}"/>
          </ac:spMkLst>
        </pc:spChg>
        <pc:spChg chg="mod">
          <ac:chgData name="Cameron Barnes" userId="d8a92c99-960a-4e6a-a6c2-c1e42f6e3095" providerId="ADAL" clId="{3BEA2CF6-4F10-467A-916F-2B953D3B2474}" dt="2023-01-24T16:08:36.150" v="3537" actId="165"/>
          <ac:spMkLst>
            <pc:docMk/>
            <pc:sldMk cId="404725792" sldId="383"/>
            <ac:spMk id="113" creationId="{CDEA0C66-9B1F-2520-0658-A182E6BBA081}"/>
          </ac:spMkLst>
        </pc:spChg>
        <pc:spChg chg="mod">
          <ac:chgData name="Cameron Barnes" userId="d8a92c99-960a-4e6a-a6c2-c1e42f6e3095" providerId="ADAL" clId="{3BEA2CF6-4F10-467A-916F-2B953D3B2474}" dt="2023-01-24T16:08:36.150" v="3537" actId="165"/>
          <ac:spMkLst>
            <pc:docMk/>
            <pc:sldMk cId="404725792" sldId="383"/>
            <ac:spMk id="114" creationId="{E013B7B4-0541-A5CA-AAD9-60CAB6B34044}"/>
          </ac:spMkLst>
        </pc:spChg>
        <pc:spChg chg="mod">
          <ac:chgData name="Cameron Barnes" userId="d8a92c99-960a-4e6a-a6c2-c1e42f6e3095" providerId="ADAL" clId="{3BEA2CF6-4F10-467A-916F-2B953D3B2474}" dt="2023-01-24T16:08:36.150" v="3537" actId="165"/>
          <ac:spMkLst>
            <pc:docMk/>
            <pc:sldMk cId="404725792" sldId="383"/>
            <ac:spMk id="115" creationId="{9B4FE079-FBDA-116A-AE66-1D05AE304F5E}"/>
          </ac:spMkLst>
        </pc:spChg>
        <pc:spChg chg="add del mod ord">
          <ac:chgData name="Cameron Barnes" userId="d8a92c99-960a-4e6a-a6c2-c1e42f6e3095" providerId="ADAL" clId="{3BEA2CF6-4F10-467A-916F-2B953D3B2474}" dt="2023-01-24T16:01:03.025" v="3446" actId="478"/>
          <ac:spMkLst>
            <pc:docMk/>
            <pc:sldMk cId="404725792" sldId="383"/>
            <ac:spMk id="116" creationId="{0F94C299-E69C-5814-F14C-0B0BDFCA5685}"/>
          </ac:spMkLst>
        </pc:spChg>
        <pc:spChg chg="add del">
          <ac:chgData name="Cameron Barnes" userId="d8a92c99-960a-4e6a-a6c2-c1e42f6e3095" providerId="ADAL" clId="{3BEA2CF6-4F10-467A-916F-2B953D3B2474}" dt="2023-01-24T16:01:15.404" v="3448" actId="478"/>
          <ac:spMkLst>
            <pc:docMk/>
            <pc:sldMk cId="404725792" sldId="383"/>
            <ac:spMk id="117" creationId="{CAE93CF1-C12B-A0E1-DAD4-017DF6C8E788}"/>
          </ac:spMkLst>
        </pc:spChg>
        <pc:grpChg chg="del">
          <ac:chgData name="Cameron Barnes" userId="d8a92c99-960a-4e6a-a6c2-c1e42f6e3095" providerId="ADAL" clId="{3BEA2CF6-4F10-467A-916F-2B953D3B2474}" dt="2023-01-23T21:19:48.875" v="1360" actId="478"/>
          <ac:grpSpMkLst>
            <pc:docMk/>
            <pc:sldMk cId="404725792" sldId="383"/>
            <ac:grpSpMk id="14" creationId="{D967F965-64A6-F614-D2DB-FA30F77D2BC7}"/>
          </ac:grpSpMkLst>
        </pc:grpChg>
        <pc:grpChg chg="add mod topLvl">
          <ac:chgData name="Cameron Barnes" userId="d8a92c99-960a-4e6a-a6c2-c1e42f6e3095" providerId="ADAL" clId="{3BEA2CF6-4F10-467A-916F-2B953D3B2474}" dt="2023-01-24T16:08:36.150" v="3537" actId="165"/>
          <ac:grpSpMkLst>
            <pc:docMk/>
            <pc:sldMk cId="404725792" sldId="383"/>
            <ac:grpSpMk id="69" creationId="{A76B9E5D-C7F5-9950-C0F4-9F0B77EC8990}"/>
          </ac:grpSpMkLst>
        </pc:grpChg>
        <pc:grpChg chg="mod">
          <ac:chgData name="Cameron Barnes" userId="d8a92c99-960a-4e6a-a6c2-c1e42f6e3095" providerId="ADAL" clId="{3BEA2CF6-4F10-467A-916F-2B953D3B2474}" dt="2023-01-24T16:08:36.150" v="3537" actId="165"/>
          <ac:grpSpMkLst>
            <pc:docMk/>
            <pc:sldMk cId="404725792" sldId="383"/>
            <ac:grpSpMk id="70" creationId="{85444C79-CD4F-A87A-9949-D136D15F537E}"/>
          </ac:grpSpMkLst>
        </pc:grpChg>
        <pc:grpChg chg="mod">
          <ac:chgData name="Cameron Barnes" userId="d8a92c99-960a-4e6a-a6c2-c1e42f6e3095" providerId="ADAL" clId="{3BEA2CF6-4F10-467A-916F-2B953D3B2474}" dt="2023-01-24T16:08:36.150" v="3537" actId="165"/>
          <ac:grpSpMkLst>
            <pc:docMk/>
            <pc:sldMk cId="404725792" sldId="383"/>
            <ac:grpSpMk id="74" creationId="{630BDA7A-4C4F-F388-E228-3B0566DBEE74}"/>
          </ac:grpSpMkLst>
        </pc:grpChg>
        <pc:grpChg chg="mod">
          <ac:chgData name="Cameron Barnes" userId="d8a92c99-960a-4e6a-a6c2-c1e42f6e3095" providerId="ADAL" clId="{3BEA2CF6-4F10-467A-916F-2B953D3B2474}" dt="2023-01-24T16:08:36.150" v="3537" actId="165"/>
          <ac:grpSpMkLst>
            <pc:docMk/>
            <pc:sldMk cId="404725792" sldId="383"/>
            <ac:grpSpMk id="79" creationId="{E8ADF90A-28AF-391C-6B41-26459416BDD6}"/>
          </ac:grpSpMkLst>
        </pc:grpChg>
        <pc:grpChg chg="mod">
          <ac:chgData name="Cameron Barnes" userId="d8a92c99-960a-4e6a-a6c2-c1e42f6e3095" providerId="ADAL" clId="{3BEA2CF6-4F10-467A-916F-2B953D3B2474}" dt="2023-01-24T16:08:36.150" v="3537" actId="165"/>
          <ac:grpSpMkLst>
            <pc:docMk/>
            <pc:sldMk cId="404725792" sldId="383"/>
            <ac:grpSpMk id="80" creationId="{561A67B7-B01B-5095-4BBE-0756941D71B0}"/>
          </ac:grpSpMkLst>
        </pc:grpChg>
        <pc:grpChg chg="mod">
          <ac:chgData name="Cameron Barnes" userId="d8a92c99-960a-4e6a-a6c2-c1e42f6e3095" providerId="ADAL" clId="{3BEA2CF6-4F10-467A-916F-2B953D3B2474}" dt="2023-01-24T16:08:36.150" v="3537" actId="165"/>
          <ac:grpSpMkLst>
            <pc:docMk/>
            <pc:sldMk cId="404725792" sldId="383"/>
            <ac:grpSpMk id="81" creationId="{7A934293-1D04-F427-EAAA-5CD97E274725}"/>
          </ac:grpSpMkLst>
        </pc:grpChg>
        <pc:grpChg chg="mod">
          <ac:chgData name="Cameron Barnes" userId="d8a92c99-960a-4e6a-a6c2-c1e42f6e3095" providerId="ADAL" clId="{3BEA2CF6-4F10-467A-916F-2B953D3B2474}" dt="2023-01-24T16:08:36.150" v="3537" actId="165"/>
          <ac:grpSpMkLst>
            <pc:docMk/>
            <pc:sldMk cId="404725792" sldId="383"/>
            <ac:grpSpMk id="82" creationId="{A4F6B032-17DE-4270-6DD5-2578F362A5CD}"/>
          </ac:grpSpMkLst>
        </pc:grpChg>
        <pc:grpChg chg="mod">
          <ac:chgData name="Cameron Barnes" userId="d8a92c99-960a-4e6a-a6c2-c1e42f6e3095" providerId="ADAL" clId="{3BEA2CF6-4F10-467A-916F-2B953D3B2474}" dt="2023-01-24T16:08:36.150" v="3537" actId="165"/>
          <ac:grpSpMkLst>
            <pc:docMk/>
            <pc:sldMk cId="404725792" sldId="383"/>
            <ac:grpSpMk id="85" creationId="{05B196EA-CD16-9C28-672E-2969FAF6023F}"/>
          </ac:grpSpMkLst>
        </pc:grpChg>
        <pc:grpChg chg="mod">
          <ac:chgData name="Cameron Barnes" userId="d8a92c99-960a-4e6a-a6c2-c1e42f6e3095" providerId="ADAL" clId="{3BEA2CF6-4F10-467A-916F-2B953D3B2474}" dt="2023-01-24T16:08:36.150" v="3537" actId="165"/>
          <ac:grpSpMkLst>
            <pc:docMk/>
            <pc:sldMk cId="404725792" sldId="383"/>
            <ac:grpSpMk id="86" creationId="{0E960E9A-049A-A848-0FB4-5928D044CE26}"/>
          </ac:grpSpMkLst>
        </pc:grpChg>
        <pc:grpChg chg="mod">
          <ac:chgData name="Cameron Barnes" userId="d8a92c99-960a-4e6a-a6c2-c1e42f6e3095" providerId="ADAL" clId="{3BEA2CF6-4F10-467A-916F-2B953D3B2474}" dt="2023-01-24T16:08:36.150" v="3537" actId="165"/>
          <ac:grpSpMkLst>
            <pc:docMk/>
            <pc:sldMk cId="404725792" sldId="383"/>
            <ac:grpSpMk id="87" creationId="{0736177A-B7E2-DC41-A444-CDFBC0A80C39}"/>
          </ac:grpSpMkLst>
        </pc:grpChg>
        <pc:grpChg chg="mod">
          <ac:chgData name="Cameron Barnes" userId="d8a92c99-960a-4e6a-a6c2-c1e42f6e3095" providerId="ADAL" clId="{3BEA2CF6-4F10-467A-916F-2B953D3B2474}" dt="2023-01-24T16:08:36.150" v="3537" actId="165"/>
          <ac:grpSpMkLst>
            <pc:docMk/>
            <pc:sldMk cId="404725792" sldId="383"/>
            <ac:grpSpMk id="88" creationId="{59366FC4-B4EC-FC37-5ECE-6F56BC8EB037}"/>
          </ac:grpSpMkLst>
        </pc:grpChg>
        <pc:grpChg chg="mod">
          <ac:chgData name="Cameron Barnes" userId="d8a92c99-960a-4e6a-a6c2-c1e42f6e3095" providerId="ADAL" clId="{3BEA2CF6-4F10-467A-916F-2B953D3B2474}" dt="2023-01-24T16:08:36.150" v="3537" actId="165"/>
          <ac:grpSpMkLst>
            <pc:docMk/>
            <pc:sldMk cId="404725792" sldId="383"/>
            <ac:grpSpMk id="91" creationId="{B5D02D7B-EC10-68D1-9E9F-CBE88EFE477C}"/>
          </ac:grpSpMkLst>
        </pc:grpChg>
        <pc:grpChg chg="mod">
          <ac:chgData name="Cameron Barnes" userId="d8a92c99-960a-4e6a-a6c2-c1e42f6e3095" providerId="ADAL" clId="{3BEA2CF6-4F10-467A-916F-2B953D3B2474}" dt="2023-01-24T16:08:36.150" v="3537" actId="165"/>
          <ac:grpSpMkLst>
            <pc:docMk/>
            <pc:sldMk cId="404725792" sldId="383"/>
            <ac:grpSpMk id="92" creationId="{5719BBCC-BB8D-DB47-089D-46C70804BF21}"/>
          </ac:grpSpMkLst>
        </pc:grpChg>
        <pc:grpChg chg="mod">
          <ac:chgData name="Cameron Barnes" userId="d8a92c99-960a-4e6a-a6c2-c1e42f6e3095" providerId="ADAL" clId="{3BEA2CF6-4F10-467A-916F-2B953D3B2474}" dt="2023-01-24T16:08:36.150" v="3537" actId="165"/>
          <ac:grpSpMkLst>
            <pc:docMk/>
            <pc:sldMk cId="404725792" sldId="383"/>
            <ac:grpSpMk id="93" creationId="{5D3792E5-B737-A6D8-20BF-0C185F547637}"/>
          </ac:grpSpMkLst>
        </pc:grpChg>
        <pc:grpChg chg="add del mod">
          <ac:chgData name="Cameron Barnes" userId="d8a92c99-960a-4e6a-a6c2-c1e42f6e3095" providerId="ADAL" clId="{3BEA2CF6-4F10-467A-916F-2B953D3B2474}" dt="2023-01-24T16:08:36.150" v="3537" actId="165"/>
          <ac:grpSpMkLst>
            <pc:docMk/>
            <pc:sldMk cId="404725792" sldId="383"/>
            <ac:grpSpMk id="120" creationId="{D329B9C1-FA4F-FFE3-3650-F793B9A6EC91}"/>
          </ac:grpSpMkLst>
        </pc:grpChg>
        <pc:picChg chg="add mod">
          <ac:chgData name="Cameron Barnes" userId="d8a92c99-960a-4e6a-a6c2-c1e42f6e3095" providerId="ADAL" clId="{3BEA2CF6-4F10-467A-916F-2B953D3B2474}" dt="2023-01-26T04:04:53.227" v="9450" actId="1076"/>
          <ac:picMkLst>
            <pc:docMk/>
            <pc:sldMk cId="404725792" sldId="383"/>
            <ac:picMk id="2" creationId="{3EDB90DA-0394-B0EC-3870-24FA6E0E1776}"/>
          </ac:picMkLst>
        </pc:picChg>
        <pc:picChg chg="del">
          <ac:chgData name="Cameron Barnes" userId="d8a92c99-960a-4e6a-a6c2-c1e42f6e3095" providerId="ADAL" clId="{3BEA2CF6-4F10-467A-916F-2B953D3B2474}" dt="2023-01-26T00:53:44.471" v="8791" actId="478"/>
          <ac:picMkLst>
            <pc:docMk/>
            <pc:sldMk cId="404725792" sldId="383"/>
            <ac:picMk id="7" creationId="{C7308C59-F81A-7FDB-6D60-7CFA9C281842}"/>
          </ac:picMkLst>
        </pc:picChg>
        <pc:picChg chg="add mod topLvl">
          <ac:chgData name="Cameron Barnes" userId="d8a92c99-960a-4e6a-a6c2-c1e42f6e3095" providerId="ADAL" clId="{3BEA2CF6-4F10-467A-916F-2B953D3B2474}" dt="2023-01-24T16:08:36.150" v="3537" actId="165"/>
          <ac:picMkLst>
            <pc:docMk/>
            <pc:sldMk cId="404725792" sldId="383"/>
            <ac:picMk id="61" creationId="{BC40C4B8-7D97-423D-D149-1D81C76DA110}"/>
          </ac:picMkLst>
        </pc:picChg>
        <pc:picChg chg="add del mod topLvl">
          <ac:chgData name="Cameron Barnes" userId="d8a92c99-960a-4e6a-a6c2-c1e42f6e3095" providerId="ADAL" clId="{3BEA2CF6-4F10-467A-916F-2B953D3B2474}" dt="2023-01-24T16:08:38.670" v="3538" actId="478"/>
          <ac:picMkLst>
            <pc:docMk/>
            <pc:sldMk cId="404725792" sldId="383"/>
            <ac:picMk id="63" creationId="{BAD72F21-0763-20C8-8D09-4982ABAB58D0}"/>
          </ac:picMkLst>
        </pc:picChg>
        <pc:picChg chg="add mod topLvl">
          <ac:chgData name="Cameron Barnes" userId="d8a92c99-960a-4e6a-a6c2-c1e42f6e3095" providerId="ADAL" clId="{3BEA2CF6-4F10-467A-916F-2B953D3B2474}" dt="2023-01-24T16:08:36.150" v="3537" actId="165"/>
          <ac:picMkLst>
            <pc:docMk/>
            <pc:sldMk cId="404725792" sldId="383"/>
            <ac:picMk id="66" creationId="{6F3429AB-FADE-7225-84BE-8EC9C2DC05C9}"/>
          </ac:picMkLst>
        </pc:picChg>
        <pc:picChg chg="del">
          <ac:chgData name="Cameron Barnes" userId="d8a92c99-960a-4e6a-a6c2-c1e42f6e3095" providerId="ADAL" clId="{3BEA2CF6-4F10-467A-916F-2B953D3B2474}" dt="2023-01-23T21:19:58.498" v="1362" actId="478"/>
          <ac:picMkLst>
            <pc:docMk/>
            <pc:sldMk cId="404725792" sldId="383"/>
            <ac:picMk id="67" creationId="{C57C41DB-4E6D-237D-34F1-482B2ED81D9A}"/>
          </ac:picMkLst>
        </pc:picChg>
        <pc:picChg chg="del">
          <ac:chgData name="Cameron Barnes" userId="d8a92c99-960a-4e6a-a6c2-c1e42f6e3095" providerId="ADAL" clId="{3BEA2CF6-4F10-467A-916F-2B953D3B2474}" dt="2023-01-23T21:20:03.144" v="1363" actId="478"/>
          <ac:picMkLst>
            <pc:docMk/>
            <pc:sldMk cId="404725792" sldId="383"/>
            <ac:picMk id="76" creationId="{C2E9284F-ECCB-5E8D-6DE8-16875C8202F9}"/>
          </ac:picMkLst>
        </pc:picChg>
        <pc:picChg chg="del">
          <ac:chgData name="Cameron Barnes" userId="d8a92c99-960a-4e6a-a6c2-c1e42f6e3095" providerId="ADAL" clId="{3BEA2CF6-4F10-467A-916F-2B953D3B2474}" dt="2023-01-23T21:19:58.498" v="1362" actId="478"/>
          <ac:picMkLst>
            <pc:docMk/>
            <pc:sldMk cId="404725792" sldId="383"/>
            <ac:picMk id="77" creationId="{07DEAA14-855A-16B5-A284-E0A56687F77C}"/>
          </ac:picMkLst>
        </pc:picChg>
        <pc:picChg chg="del">
          <ac:chgData name="Cameron Barnes" userId="d8a92c99-960a-4e6a-a6c2-c1e42f6e3095" providerId="ADAL" clId="{3BEA2CF6-4F10-467A-916F-2B953D3B2474}" dt="2023-01-23T21:19:58.498" v="1362" actId="478"/>
          <ac:picMkLst>
            <pc:docMk/>
            <pc:sldMk cId="404725792" sldId="383"/>
            <ac:picMk id="78" creationId="{429E649E-A84F-9644-2296-1964AC535620}"/>
          </ac:picMkLst>
        </pc:picChg>
        <pc:picChg chg="add mod">
          <ac:chgData name="Cameron Barnes" userId="d8a92c99-960a-4e6a-a6c2-c1e42f6e3095" providerId="ADAL" clId="{3BEA2CF6-4F10-467A-916F-2B953D3B2474}" dt="2023-01-24T16:08:39.446" v="3539"/>
          <ac:picMkLst>
            <pc:docMk/>
            <pc:sldMk cId="404725792" sldId="383"/>
            <ac:picMk id="121" creationId="{26F9707F-1524-606B-9308-05B707C7DC0A}"/>
          </ac:picMkLst>
        </pc:picChg>
        <pc:cxnChg chg="add del mod">
          <ac:chgData name="Cameron Barnes" userId="d8a92c99-960a-4e6a-a6c2-c1e42f6e3095" providerId="ADAL" clId="{3BEA2CF6-4F10-467A-916F-2B953D3B2474}" dt="2023-01-26T04:04:56.830" v="9451" actId="478"/>
          <ac:cxnSpMkLst>
            <pc:docMk/>
            <pc:sldMk cId="404725792" sldId="383"/>
            <ac:cxnSpMk id="18" creationId="{A0F99E51-1E71-524D-244F-8B6CE0E35A7B}"/>
          </ac:cxnSpMkLst>
        </pc:cxnChg>
        <pc:cxnChg chg="add del">
          <ac:chgData name="Cameron Barnes" userId="d8a92c99-960a-4e6a-a6c2-c1e42f6e3095" providerId="ADAL" clId="{3BEA2CF6-4F10-467A-916F-2B953D3B2474}" dt="2023-01-24T16:01:47.118" v="3450" actId="478"/>
          <ac:cxnSpMkLst>
            <pc:docMk/>
            <pc:sldMk cId="404725792" sldId="383"/>
            <ac:cxnSpMk id="119" creationId="{DCB72C28-485B-9E32-82F0-B2167A3860E6}"/>
          </ac:cxnSpMkLst>
        </pc:cxnChg>
      </pc:sldChg>
      <pc:sldChg chg="modSp add mod ord modNotesTx">
        <pc:chgData name="Cameron Barnes" userId="d8a92c99-960a-4e6a-a6c2-c1e42f6e3095" providerId="ADAL" clId="{3BEA2CF6-4F10-467A-916F-2B953D3B2474}" dt="2023-01-25T21:51:09.477" v="7536" actId="20577"/>
        <pc:sldMkLst>
          <pc:docMk/>
          <pc:sldMk cId="3386595943" sldId="384"/>
        </pc:sldMkLst>
        <pc:spChg chg="mod">
          <ac:chgData name="Cameron Barnes" userId="d8a92c99-960a-4e6a-a6c2-c1e42f6e3095" providerId="ADAL" clId="{3BEA2CF6-4F10-467A-916F-2B953D3B2474}" dt="2023-01-23T21:21:04.867" v="1380" actId="1076"/>
          <ac:spMkLst>
            <pc:docMk/>
            <pc:sldMk cId="3386595943" sldId="384"/>
            <ac:spMk id="5" creationId="{05BBF1FF-1BD1-EBBF-A589-2F9AE1B95DAB}"/>
          </ac:spMkLst>
        </pc:spChg>
      </pc:sldChg>
      <pc:sldChg chg="delSp modSp add mod modNotesTx">
        <pc:chgData name="Cameron Barnes" userId="d8a92c99-960a-4e6a-a6c2-c1e42f6e3095" providerId="ADAL" clId="{3BEA2CF6-4F10-467A-916F-2B953D3B2474}" dt="2023-01-23T21:52:09.730" v="1640" actId="207"/>
        <pc:sldMkLst>
          <pc:docMk/>
          <pc:sldMk cId="140433370" sldId="385"/>
        </pc:sldMkLst>
        <pc:spChg chg="mod">
          <ac:chgData name="Cameron Barnes" userId="d8a92c99-960a-4e6a-a6c2-c1e42f6e3095" providerId="ADAL" clId="{3BEA2CF6-4F10-467A-916F-2B953D3B2474}" dt="2023-01-23T21:52:09.730" v="1640" actId="207"/>
          <ac:spMkLst>
            <pc:docMk/>
            <pc:sldMk cId="140433370" sldId="385"/>
            <ac:spMk id="5" creationId="{05BBF1FF-1BD1-EBBF-A589-2F9AE1B95DAB}"/>
          </ac:spMkLst>
        </pc:spChg>
        <pc:spChg chg="mod topLvl">
          <ac:chgData name="Cameron Barnes" userId="d8a92c99-960a-4e6a-a6c2-c1e42f6e3095" providerId="ADAL" clId="{3BEA2CF6-4F10-467A-916F-2B953D3B2474}" dt="2023-01-23T21:47:06.019" v="1608" actId="165"/>
          <ac:spMkLst>
            <pc:docMk/>
            <pc:sldMk cId="140433370" sldId="385"/>
            <ac:spMk id="37" creationId="{D59803E5-45CB-E7E3-E154-2B44E1ADDE19}"/>
          </ac:spMkLst>
        </pc:spChg>
        <pc:spChg chg="mod topLvl">
          <ac:chgData name="Cameron Barnes" userId="d8a92c99-960a-4e6a-a6c2-c1e42f6e3095" providerId="ADAL" clId="{3BEA2CF6-4F10-467A-916F-2B953D3B2474}" dt="2023-01-23T21:47:37.519" v="1612" actId="207"/>
          <ac:spMkLst>
            <pc:docMk/>
            <pc:sldMk cId="140433370" sldId="385"/>
            <ac:spMk id="43" creationId="{2D574F32-2819-5FF0-69AF-7C18E20DD4FB}"/>
          </ac:spMkLst>
        </pc:spChg>
        <pc:spChg chg="mod topLvl">
          <ac:chgData name="Cameron Barnes" userId="d8a92c99-960a-4e6a-a6c2-c1e42f6e3095" providerId="ADAL" clId="{3BEA2CF6-4F10-467A-916F-2B953D3B2474}" dt="2023-01-23T21:47:06.019" v="1608" actId="165"/>
          <ac:spMkLst>
            <pc:docMk/>
            <pc:sldMk cId="140433370" sldId="385"/>
            <ac:spMk id="45" creationId="{CBF0F76E-A719-8E53-2A3A-28242A702806}"/>
          </ac:spMkLst>
        </pc:spChg>
        <pc:spChg chg="mod topLvl">
          <ac:chgData name="Cameron Barnes" userId="d8a92c99-960a-4e6a-a6c2-c1e42f6e3095" providerId="ADAL" clId="{3BEA2CF6-4F10-467A-916F-2B953D3B2474}" dt="2023-01-23T21:47:15.255" v="1609" actId="207"/>
          <ac:spMkLst>
            <pc:docMk/>
            <pc:sldMk cId="140433370" sldId="385"/>
            <ac:spMk id="47" creationId="{5F2D9BF4-ADE6-029A-07F9-2143E5C2AED7}"/>
          </ac:spMkLst>
        </pc:spChg>
        <pc:spChg chg="mod topLvl">
          <ac:chgData name="Cameron Barnes" userId="d8a92c99-960a-4e6a-a6c2-c1e42f6e3095" providerId="ADAL" clId="{3BEA2CF6-4F10-467A-916F-2B953D3B2474}" dt="2023-01-23T21:47:48.578" v="1613" actId="207"/>
          <ac:spMkLst>
            <pc:docMk/>
            <pc:sldMk cId="140433370" sldId="385"/>
            <ac:spMk id="49" creationId="{D50AD661-3DFE-88FF-FEAB-C8F562430FCF}"/>
          </ac:spMkLst>
        </pc:spChg>
        <pc:grpChg chg="del">
          <ac:chgData name="Cameron Barnes" userId="d8a92c99-960a-4e6a-a6c2-c1e42f6e3095" providerId="ADAL" clId="{3BEA2CF6-4F10-467A-916F-2B953D3B2474}" dt="2023-01-23T21:47:06.019" v="1608" actId="165"/>
          <ac:grpSpMkLst>
            <pc:docMk/>
            <pc:sldMk cId="140433370" sldId="385"/>
            <ac:grpSpMk id="32" creationId="{F7AA7E92-C9D0-59E3-20BD-03390A05DD16}"/>
          </ac:grpSpMkLst>
        </pc:grpChg>
        <pc:picChg chg="mod topLvl">
          <ac:chgData name="Cameron Barnes" userId="d8a92c99-960a-4e6a-a6c2-c1e42f6e3095" providerId="ADAL" clId="{3BEA2CF6-4F10-467A-916F-2B953D3B2474}" dt="2023-01-23T21:47:06.019" v="1608" actId="165"/>
          <ac:picMkLst>
            <pc:docMk/>
            <pc:sldMk cId="140433370" sldId="385"/>
            <ac:picMk id="38" creationId="{2B858B0C-1E6E-5923-8479-91B580461BAB}"/>
          </ac:picMkLst>
        </pc:picChg>
        <pc:picChg chg="mod topLvl">
          <ac:chgData name="Cameron Barnes" userId="d8a92c99-960a-4e6a-a6c2-c1e42f6e3095" providerId="ADAL" clId="{3BEA2CF6-4F10-467A-916F-2B953D3B2474}" dt="2023-01-23T21:47:06.019" v="1608" actId="165"/>
          <ac:picMkLst>
            <pc:docMk/>
            <pc:sldMk cId="140433370" sldId="385"/>
            <ac:picMk id="44" creationId="{C0068B6C-8E6B-5426-7D53-21986D4CCC50}"/>
          </ac:picMkLst>
        </pc:picChg>
        <pc:picChg chg="mod ord topLvl">
          <ac:chgData name="Cameron Barnes" userId="d8a92c99-960a-4e6a-a6c2-c1e42f6e3095" providerId="ADAL" clId="{3BEA2CF6-4F10-467A-916F-2B953D3B2474}" dt="2023-01-23T21:49:49.459" v="1629" actId="166"/>
          <ac:picMkLst>
            <pc:docMk/>
            <pc:sldMk cId="140433370" sldId="385"/>
            <ac:picMk id="46" creationId="{1A4BB367-3B9E-FFC8-6059-946B8FBCFCA5}"/>
          </ac:picMkLst>
        </pc:picChg>
        <pc:picChg chg="mod topLvl">
          <ac:chgData name="Cameron Barnes" userId="d8a92c99-960a-4e6a-a6c2-c1e42f6e3095" providerId="ADAL" clId="{3BEA2CF6-4F10-467A-916F-2B953D3B2474}" dt="2023-01-23T21:47:06.019" v="1608" actId="165"/>
          <ac:picMkLst>
            <pc:docMk/>
            <pc:sldMk cId="140433370" sldId="385"/>
            <ac:picMk id="48" creationId="{1C7AD586-D271-51D8-7B3D-3584EB906586}"/>
          </ac:picMkLst>
        </pc:picChg>
        <pc:picChg chg="mod topLvl">
          <ac:chgData name="Cameron Barnes" userId="d8a92c99-960a-4e6a-a6c2-c1e42f6e3095" providerId="ADAL" clId="{3BEA2CF6-4F10-467A-916F-2B953D3B2474}" dt="2023-01-23T21:47:06.019" v="1608" actId="165"/>
          <ac:picMkLst>
            <pc:docMk/>
            <pc:sldMk cId="140433370" sldId="385"/>
            <ac:picMk id="50" creationId="{E2401E90-587D-174B-2B01-6C15158828E5}"/>
          </ac:picMkLst>
        </pc:picChg>
        <pc:cxnChg chg="mod topLvl">
          <ac:chgData name="Cameron Barnes" userId="d8a92c99-960a-4e6a-a6c2-c1e42f6e3095" providerId="ADAL" clId="{3BEA2CF6-4F10-467A-916F-2B953D3B2474}" dt="2023-01-23T21:47:06.019" v="1608" actId="165"/>
          <ac:cxnSpMkLst>
            <pc:docMk/>
            <pc:sldMk cId="140433370" sldId="385"/>
            <ac:cxnSpMk id="35" creationId="{CA209300-2D76-1686-A0D1-0E1DCC2C1F6E}"/>
          </ac:cxnSpMkLst>
        </pc:cxnChg>
        <pc:cxnChg chg="mod topLvl">
          <ac:chgData name="Cameron Barnes" userId="d8a92c99-960a-4e6a-a6c2-c1e42f6e3095" providerId="ADAL" clId="{3BEA2CF6-4F10-467A-916F-2B953D3B2474}" dt="2023-01-23T21:47:06.019" v="1608" actId="165"/>
          <ac:cxnSpMkLst>
            <pc:docMk/>
            <pc:sldMk cId="140433370" sldId="385"/>
            <ac:cxnSpMk id="36" creationId="{98D84110-CEB9-F99D-189D-9AB2B8D73B6F}"/>
          </ac:cxnSpMkLst>
        </pc:cxnChg>
        <pc:cxnChg chg="mod topLvl">
          <ac:chgData name="Cameron Barnes" userId="d8a92c99-960a-4e6a-a6c2-c1e42f6e3095" providerId="ADAL" clId="{3BEA2CF6-4F10-467A-916F-2B953D3B2474}" dt="2023-01-23T21:47:06.019" v="1608" actId="165"/>
          <ac:cxnSpMkLst>
            <pc:docMk/>
            <pc:sldMk cId="140433370" sldId="385"/>
            <ac:cxnSpMk id="39" creationId="{758DA8A2-0282-CC9D-3D24-FC18E50492BD}"/>
          </ac:cxnSpMkLst>
        </pc:cxnChg>
        <pc:cxnChg chg="mod topLvl">
          <ac:chgData name="Cameron Barnes" userId="d8a92c99-960a-4e6a-a6c2-c1e42f6e3095" providerId="ADAL" clId="{3BEA2CF6-4F10-467A-916F-2B953D3B2474}" dt="2023-01-23T21:47:06.019" v="1608" actId="165"/>
          <ac:cxnSpMkLst>
            <pc:docMk/>
            <pc:sldMk cId="140433370" sldId="385"/>
            <ac:cxnSpMk id="40" creationId="{6DB67F38-96B5-3EBF-F8CB-B0A9D49A4B1E}"/>
          </ac:cxnSpMkLst>
        </pc:cxnChg>
        <pc:cxnChg chg="mod topLvl">
          <ac:chgData name="Cameron Barnes" userId="d8a92c99-960a-4e6a-a6c2-c1e42f6e3095" providerId="ADAL" clId="{3BEA2CF6-4F10-467A-916F-2B953D3B2474}" dt="2023-01-23T21:47:06.019" v="1608" actId="165"/>
          <ac:cxnSpMkLst>
            <pc:docMk/>
            <pc:sldMk cId="140433370" sldId="385"/>
            <ac:cxnSpMk id="41" creationId="{4B0CFC72-237A-DFD8-8858-464E7E8CE1ED}"/>
          </ac:cxnSpMkLst>
        </pc:cxnChg>
        <pc:cxnChg chg="mod topLvl">
          <ac:chgData name="Cameron Barnes" userId="d8a92c99-960a-4e6a-a6c2-c1e42f6e3095" providerId="ADAL" clId="{3BEA2CF6-4F10-467A-916F-2B953D3B2474}" dt="2023-01-23T21:47:06.019" v="1608" actId="165"/>
          <ac:cxnSpMkLst>
            <pc:docMk/>
            <pc:sldMk cId="140433370" sldId="385"/>
            <ac:cxnSpMk id="42" creationId="{1512878C-D0D5-02C2-8227-2BC9988CED05}"/>
          </ac:cxnSpMkLst>
        </pc:cxnChg>
      </pc:sldChg>
      <pc:sldChg chg="delSp modSp add mod modNotesTx">
        <pc:chgData name="Cameron Barnes" userId="d8a92c99-960a-4e6a-a6c2-c1e42f6e3095" providerId="ADAL" clId="{3BEA2CF6-4F10-467A-916F-2B953D3B2474}" dt="2023-01-23T21:52:14.373" v="1641" actId="207"/>
        <pc:sldMkLst>
          <pc:docMk/>
          <pc:sldMk cId="3361663127" sldId="386"/>
        </pc:sldMkLst>
        <pc:spChg chg="mod ord">
          <ac:chgData name="Cameron Barnes" userId="d8a92c99-960a-4e6a-a6c2-c1e42f6e3095" providerId="ADAL" clId="{3BEA2CF6-4F10-467A-916F-2B953D3B2474}" dt="2023-01-23T21:48:44.366" v="1620" actId="171"/>
          <ac:spMkLst>
            <pc:docMk/>
            <pc:sldMk cId="3361663127" sldId="386"/>
            <ac:spMk id="2" creationId="{9E9FD511-F941-01FF-E506-74B58E03EDF9}"/>
          </ac:spMkLst>
        </pc:spChg>
        <pc:spChg chg="mod">
          <ac:chgData name="Cameron Barnes" userId="d8a92c99-960a-4e6a-a6c2-c1e42f6e3095" providerId="ADAL" clId="{3BEA2CF6-4F10-467A-916F-2B953D3B2474}" dt="2023-01-23T21:52:14.373" v="1641" actId="207"/>
          <ac:spMkLst>
            <pc:docMk/>
            <pc:sldMk cId="3361663127" sldId="386"/>
            <ac:spMk id="5" creationId="{05BBF1FF-1BD1-EBBF-A589-2F9AE1B95DAB}"/>
          </ac:spMkLst>
        </pc:spChg>
        <pc:spChg chg="ord">
          <ac:chgData name="Cameron Barnes" userId="d8a92c99-960a-4e6a-a6c2-c1e42f6e3095" providerId="ADAL" clId="{3BEA2CF6-4F10-467A-916F-2B953D3B2474}" dt="2023-01-23T21:49:16.214" v="1624" actId="171"/>
          <ac:spMkLst>
            <pc:docMk/>
            <pc:sldMk cId="3361663127" sldId="386"/>
            <ac:spMk id="6" creationId="{BB90D359-DCED-DAB9-58ED-FE506F8CB584}"/>
          </ac:spMkLst>
        </pc:spChg>
        <pc:spChg chg="mod topLvl">
          <ac:chgData name="Cameron Barnes" userId="d8a92c99-960a-4e6a-a6c2-c1e42f6e3095" providerId="ADAL" clId="{3BEA2CF6-4F10-467A-916F-2B953D3B2474}" dt="2023-01-23T21:48:59.842" v="1621" actId="165"/>
          <ac:spMkLst>
            <pc:docMk/>
            <pc:sldMk cId="3361663127" sldId="386"/>
            <ac:spMk id="37" creationId="{D59803E5-45CB-E7E3-E154-2B44E1ADDE19}"/>
          </ac:spMkLst>
        </pc:spChg>
        <pc:spChg chg="mod topLvl">
          <ac:chgData name="Cameron Barnes" userId="d8a92c99-960a-4e6a-a6c2-c1e42f6e3095" providerId="ADAL" clId="{3BEA2CF6-4F10-467A-916F-2B953D3B2474}" dt="2023-01-23T21:49:06.061" v="1623" actId="207"/>
          <ac:spMkLst>
            <pc:docMk/>
            <pc:sldMk cId="3361663127" sldId="386"/>
            <ac:spMk id="43" creationId="{2D574F32-2819-5FF0-69AF-7C18E20DD4FB}"/>
          </ac:spMkLst>
        </pc:spChg>
        <pc:spChg chg="mod topLvl">
          <ac:chgData name="Cameron Barnes" userId="d8a92c99-960a-4e6a-a6c2-c1e42f6e3095" providerId="ADAL" clId="{3BEA2CF6-4F10-467A-916F-2B953D3B2474}" dt="2023-01-23T21:48:59.842" v="1621" actId="165"/>
          <ac:spMkLst>
            <pc:docMk/>
            <pc:sldMk cId="3361663127" sldId="386"/>
            <ac:spMk id="45" creationId="{CBF0F76E-A719-8E53-2A3A-28242A702806}"/>
          </ac:spMkLst>
        </pc:spChg>
        <pc:spChg chg="mod topLvl">
          <ac:chgData name="Cameron Barnes" userId="d8a92c99-960a-4e6a-a6c2-c1e42f6e3095" providerId="ADAL" clId="{3BEA2CF6-4F10-467A-916F-2B953D3B2474}" dt="2023-01-23T21:48:59.842" v="1621" actId="165"/>
          <ac:spMkLst>
            <pc:docMk/>
            <pc:sldMk cId="3361663127" sldId="386"/>
            <ac:spMk id="49" creationId="{D50AD661-3DFE-88FF-FEAB-C8F562430FCF}"/>
          </ac:spMkLst>
        </pc:spChg>
        <pc:grpChg chg="del">
          <ac:chgData name="Cameron Barnes" userId="d8a92c99-960a-4e6a-a6c2-c1e42f6e3095" providerId="ADAL" clId="{3BEA2CF6-4F10-467A-916F-2B953D3B2474}" dt="2023-01-23T21:48:59.842" v="1621" actId="165"/>
          <ac:grpSpMkLst>
            <pc:docMk/>
            <pc:sldMk cId="3361663127" sldId="386"/>
            <ac:grpSpMk id="32" creationId="{F7AA7E92-C9D0-59E3-20BD-03390A05DD16}"/>
          </ac:grpSpMkLst>
        </pc:grpChg>
        <pc:picChg chg="mod topLvl">
          <ac:chgData name="Cameron Barnes" userId="d8a92c99-960a-4e6a-a6c2-c1e42f6e3095" providerId="ADAL" clId="{3BEA2CF6-4F10-467A-916F-2B953D3B2474}" dt="2023-01-23T21:48:59.842" v="1621" actId="165"/>
          <ac:picMkLst>
            <pc:docMk/>
            <pc:sldMk cId="3361663127" sldId="386"/>
            <ac:picMk id="38" creationId="{2B858B0C-1E6E-5923-8479-91B580461BAB}"/>
          </ac:picMkLst>
        </pc:picChg>
        <pc:picChg chg="mod topLvl">
          <ac:chgData name="Cameron Barnes" userId="d8a92c99-960a-4e6a-a6c2-c1e42f6e3095" providerId="ADAL" clId="{3BEA2CF6-4F10-467A-916F-2B953D3B2474}" dt="2023-01-23T21:48:59.842" v="1621" actId="165"/>
          <ac:picMkLst>
            <pc:docMk/>
            <pc:sldMk cId="3361663127" sldId="386"/>
            <ac:picMk id="44" creationId="{C0068B6C-8E6B-5426-7D53-21986D4CCC50}"/>
          </ac:picMkLst>
        </pc:picChg>
        <pc:picChg chg="mod topLvl">
          <ac:chgData name="Cameron Barnes" userId="d8a92c99-960a-4e6a-a6c2-c1e42f6e3095" providerId="ADAL" clId="{3BEA2CF6-4F10-467A-916F-2B953D3B2474}" dt="2023-01-23T21:48:59.842" v="1621" actId="165"/>
          <ac:picMkLst>
            <pc:docMk/>
            <pc:sldMk cId="3361663127" sldId="386"/>
            <ac:picMk id="46" creationId="{1A4BB367-3B9E-FFC8-6059-946B8FBCFCA5}"/>
          </ac:picMkLst>
        </pc:picChg>
        <pc:picChg chg="mod ord topLvl">
          <ac:chgData name="Cameron Barnes" userId="d8a92c99-960a-4e6a-a6c2-c1e42f6e3095" providerId="ADAL" clId="{3BEA2CF6-4F10-467A-916F-2B953D3B2474}" dt="2023-01-23T21:49:20.419" v="1625" actId="166"/>
          <ac:picMkLst>
            <pc:docMk/>
            <pc:sldMk cId="3361663127" sldId="386"/>
            <ac:picMk id="48" creationId="{1C7AD586-D271-51D8-7B3D-3584EB906586}"/>
          </ac:picMkLst>
        </pc:picChg>
        <pc:picChg chg="mod topLvl">
          <ac:chgData name="Cameron Barnes" userId="d8a92c99-960a-4e6a-a6c2-c1e42f6e3095" providerId="ADAL" clId="{3BEA2CF6-4F10-467A-916F-2B953D3B2474}" dt="2023-01-23T21:48:59.842" v="1621" actId="165"/>
          <ac:picMkLst>
            <pc:docMk/>
            <pc:sldMk cId="3361663127" sldId="386"/>
            <ac:picMk id="50" creationId="{E2401E90-587D-174B-2B01-6C15158828E5}"/>
          </ac:picMkLst>
        </pc:picChg>
        <pc:cxnChg chg="mod topLvl">
          <ac:chgData name="Cameron Barnes" userId="d8a92c99-960a-4e6a-a6c2-c1e42f6e3095" providerId="ADAL" clId="{3BEA2CF6-4F10-467A-916F-2B953D3B2474}" dt="2023-01-23T21:48:59.842" v="1621" actId="165"/>
          <ac:cxnSpMkLst>
            <pc:docMk/>
            <pc:sldMk cId="3361663127" sldId="386"/>
            <ac:cxnSpMk id="35" creationId="{CA209300-2D76-1686-A0D1-0E1DCC2C1F6E}"/>
          </ac:cxnSpMkLst>
        </pc:cxnChg>
        <pc:cxnChg chg="mod topLvl">
          <ac:chgData name="Cameron Barnes" userId="d8a92c99-960a-4e6a-a6c2-c1e42f6e3095" providerId="ADAL" clId="{3BEA2CF6-4F10-467A-916F-2B953D3B2474}" dt="2023-01-23T21:48:59.842" v="1621" actId="165"/>
          <ac:cxnSpMkLst>
            <pc:docMk/>
            <pc:sldMk cId="3361663127" sldId="386"/>
            <ac:cxnSpMk id="36" creationId="{98D84110-CEB9-F99D-189D-9AB2B8D73B6F}"/>
          </ac:cxnSpMkLst>
        </pc:cxnChg>
        <pc:cxnChg chg="mod topLvl">
          <ac:chgData name="Cameron Barnes" userId="d8a92c99-960a-4e6a-a6c2-c1e42f6e3095" providerId="ADAL" clId="{3BEA2CF6-4F10-467A-916F-2B953D3B2474}" dt="2023-01-23T21:48:59.842" v="1621" actId="165"/>
          <ac:cxnSpMkLst>
            <pc:docMk/>
            <pc:sldMk cId="3361663127" sldId="386"/>
            <ac:cxnSpMk id="39" creationId="{758DA8A2-0282-CC9D-3D24-FC18E50492BD}"/>
          </ac:cxnSpMkLst>
        </pc:cxnChg>
        <pc:cxnChg chg="mod topLvl">
          <ac:chgData name="Cameron Barnes" userId="d8a92c99-960a-4e6a-a6c2-c1e42f6e3095" providerId="ADAL" clId="{3BEA2CF6-4F10-467A-916F-2B953D3B2474}" dt="2023-01-23T21:48:59.842" v="1621" actId="165"/>
          <ac:cxnSpMkLst>
            <pc:docMk/>
            <pc:sldMk cId="3361663127" sldId="386"/>
            <ac:cxnSpMk id="40" creationId="{6DB67F38-96B5-3EBF-F8CB-B0A9D49A4B1E}"/>
          </ac:cxnSpMkLst>
        </pc:cxnChg>
        <pc:cxnChg chg="mod topLvl">
          <ac:chgData name="Cameron Barnes" userId="d8a92c99-960a-4e6a-a6c2-c1e42f6e3095" providerId="ADAL" clId="{3BEA2CF6-4F10-467A-916F-2B953D3B2474}" dt="2023-01-23T21:48:59.842" v="1621" actId="165"/>
          <ac:cxnSpMkLst>
            <pc:docMk/>
            <pc:sldMk cId="3361663127" sldId="386"/>
            <ac:cxnSpMk id="41" creationId="{4B0CFC72-237A-DFD8-8858-464E7E8CE1ED}"/>
          </ac:cxnSpMkLst>
        </pc:cxnChg>
        <pc:cxnChg chg="mod topLvl">
          <ac:chgData name="Cameron Barnes" userId="d8a92c99-960a-4e6a-a6c2-c1e42f6e3095" providerId="ADAL" clId="{3BEA2CF6-4F10-467A-916F-2B953D3B2474}" dt="2023-01-23T21:48:59.842" v="1621" actId="165"/>
          <ac:cxnSpMkLst>
            <pc:docMk/>
            <pc:sldMk cId="3361663127" sldId="386"/>
            <ac:cxnSpMk id="42" creationId="{1512878C-D0D5-02C2-8227-2BC9988CED05}"/>
          </ac:cxnSpMkLst>
        </pc:cxnChg>
      </pc:sldChg>
      <pc:sldChg chg="delSp modSp add mod modNotesTx">
        <pc:chgData name="Cameron Barnes" userId="d8a92c99-960a-4e6a-a6c2-c1e42f6e3095" providerId="ADAL" clId="{3BEA2CF6-4F10-467A-916F-2B953D3B2474}" dt="2023-01-23T21:52:18.123" v="1642" actId="207"/>
        <pc:sldMkLst>
          <pc:docMk/>
          <pc:sldMk cId="3132433182" sldId="387"/>
        </pc:sldMkLst>
        <pc:spChg chg="mod">
          <ac:chgData name="Cameron Barnes" userId="d8a92c99-960a-4e6a-a6c2-c1e42f6e3095" providerId="ADAL" clId="{3BEA2CF6-4F10-467A-916F-2B953D3B2474}" dt="2023-01-23T21:48:19.619" v="1618" actId="207"/>
          <ac:spMkLst>
            <pc:docMk/>
            <pc:sldMk cId="3132433182" sldId="387"/>
            <ac:spMk id="2" creationId="{9E9FD511-F941-01FF-E506-74B58E03EDF9}"/>
          </ac:spMkLst>
        </pc:spChg>
        <pc:spChg chg="mod">
          <ac:chgData name="Cameron Barnes" userId="d8a92c99-960a-4e6a-a6c2-c1e42f6e3095" providerId="ADAL" clId="{3BEA2CF6-4F10-467A-916F-2B953D3B2474}" dt="2023-01-23T21:52:18.123" v="1642" actId="207"/>
          <ac:spMkLst>
            <pc:docMk/>
            <pc:sldMk cId="3132433182" sldId="387"/>
            <ac:spMk id="5" creationId="{05BBF1FF-1BD1-EBBF-A589-2F9AE1B95DAB}"/>
          </ac:spMkLst>
        </pc:spChg>
        <pc:spChg chg="mod topLvl">
          <ac:chgData name="Cameron Barnes" userId="d8a92c99-960a-4e6a-a6c2-c1e42f6e3095" providerId="ADAL" clId="{3BEA2CF6-4F10-467A-916F-2B953D3B2474}" dt="2023-01-23T21:49:31.170" v="1626" actId="165"/>
          <ac:spMkLst>
            <pc:docMk/>
            <pc:sldMk cId="3132433182" sldId="387"/>
            <ac:spMk id="37" creationId="{D59803E5-45CB-E7E3-E154-2B44E1ADDE19}"/>
          </ac:spMkLst>
        </pc:spChg>
        <pc:spChg chg="mod topLvl">
          <ac:chgData name="Cameron Barnes" userId="d8a92c99-960a-4e6a-a6c2-c1e42f6e3095" providerId="ADAL" clId="{3BEA2CF6-4F10-467A-916F-2B953D3B2474}" dt="2023-01-23T21:49:31.170" v="1626" actId="165"/>
          <ac:spMkLst>
            <pc:docMk/>
            <pc:sldMk cId="3132433182" sldId="387"/>
            <ac:spMk id="43" creationId="{2D574F32-2819-5FF0-69AF-7C18E20DD4FB}"/>
          </ac:spMkLst>
        </pc:spChg>
        <pc:spChg chg="mod topLvl">
          <ac:chgData name="Cameron Barnes" userId="d8a92c99-960a-4e6a-a6c2-c1e42f6e3095" providerId="ADAL" clId="{3BEA2CF6-4F10-467A-916F-2B953D3B2474}" dt="2023-01-23T21:49:31.170" v="1626" actId="165"/>
          <ac:spMkLst>
            <pc:docMk/>
            <pc:sldMk cId="3132433182" sldId="387"/>
            <ac:spMk id="45" creationId="{CBF0F76E-A719-8E53-2A3A-28242A702806}"/>
          </ac:spMkLst>
        </pc:spChg>
        <pc:spChg chg="mod topLvl">
          <ac:chgData name="Cameron Barnes" userId="d8a92c99-960a-4e6a-a6c2-c1e42f6e3095" providerId="ADAL" clId="{3BEA2CF6-4F10-467A-916F-2B953D3B2474}" dt="2023-01-23T21:49:31.170" v="1626" actId="165"/>
          <ac:spMkLst>
            <pc:docMk/>
            <pc:sldMk cId="3132433182" sldId="387"/>
            <ac:spMk id="49" creationId="{D50AD661-3DFE-88FF-FEAB-C8F562430FCF}"/>
          </ac:spMkLst>
        </pc:spChg>
        <pc:grpChg chg="del">
          <ac:chgData name="Cameron Barnes" userId="d8a92c99-960a-4e6a-a6c2-c1e42f6e3095" providerId="ADAL" clId="{3BEA2CF6-4F10-467A-916F-2B953D3B2474}" dt="2023-01-23T21:49:31.170" v="1626" actId="165"/>
          <ac:grpSpMkLst>
            <pc:docMk/>
            <pc:sldMk cId="3132433182" sldId="387"/>
            <ac:grpSpMk id="32" creationId="{F7AA7E92-C9D0-59E3-20BD-03390A05DD16}"/>
          </ac:grpSpMkLst>
        </pc:grpChg>
        <pc:picChg chg="mod topLvl">
          <ac:chgData name="Cameron Barnes" userId="d8a92c99-960a-4e6a-a6c2-c1e42f6e3095" providerId="ADAL" clId="{3BEA2CF6-4F10-467A-916F-2B953D3B2474}" dt="2023-01-23T21:49:31.170" v="1626" actId="165"/>
          <ac:picMkLst>
            <pc:docMk/>
            <pc:sldMk cId="3132433182" sldId="387"/>
            <ac:picMk id="38" creationId="{2B858B0C-1E6E-5923-8479-91B580461BAB}"/>
          </ac:picMkLst>
        </pc:picChg>
        <pc:picChg chg="mod ord topLvl">
          <ac:chgData name="Cameron Barnes" userId="d8a92c99-960a-4e6a-a6c2-c1e42f6e3095" providerId="ADAL" clId="{3BEA2CF6-4F10-467A-916F-2B953D3B2474}" dt="2023-01-23T21:49:38.687" v="1628" actId="166"/>
          <ac:picMkLst>
            <pc:docMk/>
            <pc:sldMk cId="3132433182" sldId="387"/>
            <ac:picMk id="44" creationId="{C0068B6C-8E6B-5426-7D53-21986D4CCC50}"/>
          </ac:picMkLst>
        </pc:picChg>
        <pc:picChg chg="mod topLvl">
          <ac:chgData name="Cameron Barnes" userId="d8a92c99-960a-4e6a-a6c2-c1e42f6e3095" providerId="ADAL" clId="{3BEA2CF6-4F10-467A-916F-2B953D3B2474}" dt="2023-01-23T21:49:31.170" v="1626" actId="165"/>
          <ac:picMkLst>
            <pc:docMk/>
            <pc:sldMk cId="3132433182" sldId="387"/>
            <ac:picMk id="46" creationId="{1A4BB367-3B9E-FFC8-6059-946B8FBCFCA5}"/>
          </ac:picMkLst>
        </pc:picChg>
        <pc:picChg chg="mod ord topLvl">
          <ac:chgData name="Cameron Barnes" userId="d8a92c99-960a-4e6a-a6c2-c1e42f6e3095" providerId="ADAL" clId="{3BEA2CF6-4F10-467A-916F-2B953D3B2474}" dt="2023-01-23T21:49:35.463" v="1627" actId="166"/>
          <ac:picMkLst>
            <pc:docMk/>
            <pc:sldMk cId="3132433182" sldId="387"/>
            <ac:picMk id="48" creationId="{1C7AD586-D271-51D8-7B3D-3584EB906586}"/>
          </ac:picMkLst>
        </pc:picChg>
        <pc:picChg chg="mod topLvl">
          <ac:chgData name="Cameron Barnes" userId="d8a92c99-960a-4e6a-a6c2-c1e42f6e3095" providerId="ADAL" clId="{3BEA2CF6-4F10-467A-916F-2B953D3B2474}" dt="2023-01-23T21:49:31.170" v="1626" actId="165"/>
          <ac:picMkLst>
            <pc:docMk/>
            <pc:sldMk cId="3132433182" sldId="387"/>
            <ac:picMk id="50" creationId="{E2401E90-587D-174B-2B01-6C15158828E5}"/>
          </ac:picMkLst>
        </pc:picChg>
        <pc:cxnChg chg="mod topLvl">
          <ac:chgData name="Cameron Barnes" userId="d8a92c99-960a-4e6a-a6c2-c1e42f6e3095" providerId="ADAL" clId="{3BEA2CF6-4F10-467A-916F-2B953D3B2474}" dt="2023-01-23T21:49:31.170" v="1626" actId="165"/>
          <ac:cxnSpMkLst>
            <pc:docMk/>
            <pc:sldMk cId="3132433182" sldId="387"/>
            <ac:cxnSpMk id="35" creationId="{CA209300-2D76-1686-A0D1-0E1DCC2C1F6E}"/>
          </ac:cxnSpMkLst>
        </pc:cxnChg>
        <pc:cxnChg chg="mod topLvl">
          <ac:chgData name="Cameron Barnes" userId="d8a92c99-960a-4e6a-a6c2-c1e42f6e3095" providerId="ADAL" clId="{3BEA2CF6-4F10-467A-916F-2B953D3B2474}" dt="2023-01-23T21:49:31.170" v="1626" actId="165"/>
          <ac:cxnSpMkLst>
            <pc:docMk/>
            <pc:sldMk cId="3132433182" sldId="387"/>
            <ac:cxnSpMk id="36" creationId="{98D84110-CEB9-F99D-189D-9AB2B8D73B6F}"/>
          </ac:cxnSpMkLst>
        </pc:cxnChg>
        <pc:cxnChg chg="mod topLvl">
          <ac:chgData name="Cameron Barnes" userId="d8a92c99-960a-4e6a-a6c2-c1e42f6e3095" providerId="ADAL" clId="{3BEA2CF6-4F10-467A-916F-2B953D3B2474}" dt="2023-01-23T21:49:31.170" v="1626" actId="165"/>
          <ac:cxnSpMkLst>
            <pc:docMk/>
            <pc:sldMk cId="3132433182" sldId="387"/>
            <ac:cxnSpMk id="39" creationId="{758DA8A2-0282-CC9D-3D24-FC18E50492BD}"/>
          </ac:cxnSpMkLst>
        </pc:cxnChg>
        <pc:cxnChg chg="mod topLvl">
          <ac:chgData name="Cameron Barnes" userId="d8a92c99-960a-4e6a-a6c2-c1e42f6e3095" providerId="ADAL" clId="{3BEA2CF6-4F10-467A-916F-2B953D3B2474}" dt="2023-01-23T21:49:31.170" v="1626" actId="165"/>
          <ac:cxnSpMkLst>
            <pc:docMk/>
            <pc:sldMk cId="3132433182" sldId="387"/>
            <ac:cxnSpMk id="40" creationId="{6DB67F38-96B5-3EBF-F8CB-B0A9D49A4B1E}"/>
          </ac:cxnSpMkLst>
        </pc:cxnChg>
        <pc:cxnChg chg="mod topLvl">
          <ac:chgData name="Cameron Barnes" userId="d8a92c99-960a-4e6a-a6c2-c1e42f6e3095" providerId="ADAL" clId="{3BEA2CF6-4F10-467A-916F-2B953D3B2474}" dt="2023-01-23T21:49:31.170" v="1626" actId="165"/>
          <ac:cxnSpMkLst>
            <pc:docMk/>
            <pc:sldMk cId="3132433182" sldId="387"/>
            <ac:cxnSpMk id="41" creationId="{4B0CFC72-237A-DFD8-8858-464E7E8CE1ED}"/>
          </ac:cxnSpMkLst>
        </pc:cxnChg>
        <pc:cxnChg chg="mod topLvl">
          <ac:chgData name="Cameron Barnes" userId="d8a92c99-960a-4e6a-a6c2-c1e42f6e3095" providerId="ADAL" clId="{3BEA2CF6-4F10-467A-916F-2B953D3B2474}" dt="2023-01-23T21:49:31.170" v="1626" actId="165"/>
          <ac:cxnSpMkLst>
            <pc:docMk/>
            <pc:sldMk cId="3132433182" sldId="387"/>
            <ac:cxnSpMk id="42" creationId="{1512878C-D0D5-02C2-8227-2BC9988CED05}"/>
          </ac:cxnSpMkLst>
        </pc:cxnChg>
      </pc:sldChg>
      <pc:sldChg chg="add del ord">
        <pc:chgData name="Cameron Barnes" userId="d8a92c99-960a-4e6a-a6c2-c1e42f6e3095" providerId="ADAL" clId="{3BEA2CF6-4F10-467A-916F-2B953D3B2474}" dt="2023-01-23T21:45:53.841" v="1601" actId="47"/>
        <pc:sldMkLst>
          <pc:docMk/>
          <pc:sldMk cId="1159470863" sldId="388"/>
        </pc:sldMkLst>
      </pc:sldChg>
      <pc:sldChg chg="modSp add del mod">
        <pc:chgData name="Cameron Barnes" userId="d8a92c99-960a-4e6a-a6c2-c1e42f6e3095" providerId="ADAL" clId="{3BEA2CF6-4F10-467A-916F-2B953D3B2474}" dt="2023-01-23T22:17:11.143" v="1999" actId="2696"/>
        <pc:sldMkLst>
          <pc:docMk/>
          <pc:sldMk cId="1425179042" sldId="388"/>
        </pc:sldMkLst>
        <pc:spChg chg="mod">
          <ac:chgData name="Cameron Barnes" userId="d8a92c99-960a-4e6a-a6c2-c1e42f6e3095" providerId="ADAL" clId="{3BEA2CF6-4F10-467A-916F-2B953D3B2474}" dt="2023-01-23T21:57:25.800" v="1729" actId="20577"/>
          <ac:spMkLst>
            <pc:docMk/>
            <pc:sldMk cId="1425179042" sldId="388"/>
            <ac:spMk id="5" creationId="{05BBF1FF-1BD1-EBBF-A589-2F9AE1B95DAB}"/>
          </ac:spMkLst>
        </pc:spChg>
        <pc:spChg chg="mod">
          <ac:chgData name="Cameron Barnes" userId="d8a92c99-960a-4e6a-a6c2-c1e42f6e3095" providerId="ADAL" clId="{3BEA2CF6-4F10-467A-916F-2B953D3B2474}" dt="2023-01-23T21:57:57.512" v="1747" actId="20577"/>
          <ac:spMkLst>
            <pc:docMk/>
            <pc:sldMk cId="1425179042" sldId="388"/>
            <ac:spMk id="7" creationId="{4FA0FA4B-B0B6-178F-3A27-D280490BF924}"/>
          </ac:spMkLst>
        </pc:spChg>
      </pc:sldChg>
      <pc:sldChg chg="add del">
        <pc:chgData name="Cameron Barnes" userId="d8a92c99-960a-4e6a-a6c2-c1e42f6e3095" providerId="ADAL" clId="{3BEA2CF6-4F10-467A-916F-2B953D3B2474}" dt="2023-01-23T22:17:03.093" v="1996" actId="2696"/>
        <pc:sldMkLst>
          <pc:docMk/>
          <pc:sldMk cId="3921351003" sldId="389"/>
        </pc:sldMkLst>
      </pc:sldChg>
      <pc:sldChg chg="add del">
        <pc:chgData name="Cameron Barnes" userId="d8a92c99-960a-4e6a-a6c2-c1e42f6e3095" providerId="ADAL" clId="{3BEA2CF6-4F10-467A-916F-2B953D3B2474}" dt="2023-01-23T22:17:00.428" v="1995" actId="2696"/>
        <pc:sldMkLst>
          <pc:docMk/>
          <pc:sldMk cId="3381963632" sldId="390"/>
        </pc:sldMkLst>
      </pc:sldChg>
      <pc:sldChg chg="add del">
        <pc:chgData name="Cameron Barnes" userId="d8a92c99-960a-4e6a-a6c2-c1e42f6e3095" providerId="ADAL" clId="{3BEA2CF6-4F10-467A-916F-2B953D3B2474}" dt="2023-01-23T22:16:57.249" v="1994" actId="2696"/>
        <pc:sldMkLst>
          <pc:docMk/>
          <pc:sldMk cId="3209847332" sldId="391"/>
        </pc:sldMkLst>
      </pc:sldChg>
      <pc:sldChg chg="addSp delSp modSp add mod">
        <pc:chgData name="Cameron Barnes" userId="d8a92c99-960a-4e6a-a6c2-c1e42f6e3095" providerId="ADAL" clId="{3BEA2CF6-4F10-467A-916F-2B953D3B2474}" dt="2023-01-26T02:27:35.012" v="9160" actId="1076"/>
        <pc:sldMkLst>
          <pc:docMk/>
          <pc:sldMk cId="2867604781" sldId="392"/>
        </pc:sldMkLst>
        <pc:spChg chg="add mod">
          <ac:chgData name="Cameron Barnes" userId="d8a92c99-960a-4e6a-a6c2-c1e42f6e3095" providerId="ADAL" clId="{3BEA2CF6-4F10-467A-916F-2B953D3B2474}" dt="2023-01-26T02:27:22.316" v="9159" actId="1076"/>
          <ac:spMkLst>
            <pc:docMk/>
            <pc:sldMk cId="2867604781" sldId="392"/>
            <ac:spMk id="2" creationId="{56AD2CA3-E19D-8299-E235-B73BCC4BB847}"/>
          </ac:spMkLst>
        </pc:spChg>
        <pc:spChg chg="mod">
          <ac:chgData name="Cameron Barnes" userId="d8a92c99-960a-4e6a-a6c2-c1e42f6e3095" providerId="ADAL" clId="{3BEA2CF6-4F10-467A-916F-2B953D3B2474}" dt="2023-01-26T02:27:35.012" v="9160" actId="1076"/>
          <ac:spMkLst>
            <pc:docMk/>
            <pc:sldMk cId="2867604781" sldId="392"/>
            <ac:spMk id="6" creationId="{4BBF4B36-43C3-DFBB-3A02-CB26DBAA77EF}"/>
          </ac:spMkLst>
        </pc:spChg>
        <pc:spChg chg="mod">
          <ac:chgData name="Cameron Barnes" userId="d8a92c99-960a-4e6a-a6c2-c1e42f6e3095" providerId="ADAL" clId="{3BEA2CF6-4F10-467A-916F-2B953D3B2474}" dt="2023-01-26T02:27:02.326" v="9155" actId="1076"/>
          <ac:spMkLst>
            <pc:docMk/>
            <pc:sldMk cId="2867604781" sldId="392"/>
            <ac:spMk id="7" creationId="{4FA0FA4B-B0B6-178F-3A27-D280490BF924}"/>
          </ac:spMkLst>
        </pc:spChg>
        <pc:spChg chg="add mod">
          <ac:chgData name="Cameron Barnes" userId="d8a92c99-960a-4e6a-a6c2-c1e42f6e3095" providerId="ADAL" clId="{3BEA2CF6-4F10-467A-916F-2B953D3B2474}" dt="2023-01-23T22:22:34.282" v="2287"/>
          <ac:spMkLst>
            <pc:docMk/>
            <pc:sldMk cId="2867604781" sldId="392"/>
            <ac:spMk id="8" creationId="{E389AB7E-3615-2921-8CEF-B9088FB55E32}"/>
          </ac:spMkLst>
        </pc:spChg>
        <pc:spChg chg="mod">
          <ac:chgData name="Cameron Barnes" userId="d8a92c99-960a-4e6a-a6c2-c1e42f6e3095" providerId="ADAL" clId="{3BEA2CF6-4F10-467A-916F-2B953D3B2474}" dt="2023-01-23T22:13:59.430" v="1894" actId="20577"/>
          <ac:spMkLst>
            <pc:docMk/>
            <pc:sldMk cId="2867604781" sldId="392"/>
            <ac:spMk id="9" creationId="{1D504DEE-5577-EB3E-6C43-15737804B9EF}"/>
          </ac:spMkLst>
        </pc:spChg>
        <pc:spChg chg="add mod">
          <ac:chgData name="Cameron Barnes" userId="d8a92c99-960a-4e6a-a6c2-c1e42f6e3095" providerId="ADAL" clId="{3BEA2CF6-4F10-467A-916F-2B953D3B2474}" dt="2023-01-23T22:22:53.789" v="2318" actId="20577"/>
          <ac:spMkLst>
            <pc:docMk/>
            <pc:sldMk cId="2867604781" sldId="392"/>
            <ac:spMk id="10" creationId="{1FD9F7D9-28C1-9CDF-1209-A5CB2748D718}"/>
          </ac:spMkLst>
        </pc:spChg>
        <pc:spChg chg="mod topLvl">
          <ac:chgData name="Cameron Barnes" userId="d8a92c99-960a-4e6a-a6c2-c1e42f6e3095" providerId="ADAL" clId="{3BEA2CF6-4F10-467A-916F-2B953D3B2474}" dt="2023-01-24T16:05:57.748" v="3514" actId="165"/>
          <ac:spMkLst>
            <pc:docMk/>
            <pc:sldMk cId="2867604781" sldId="392"/>
            <ac:spMk id="13" creationId="{95AEF9DE-5A7A-FCA9-F611-9847E1F0F5E4}"/>
          </ac:spMkLst>
        </pc:spChg>
        <pc:spChg chg="mod topLvl">
          <ac:chgData name="Cameron Barnes" userId="d8a92c99-960a-4e6a-a6c2-c1e42f6e3095" providerId="ADAL" clId="{3BEA2CF6-4F10-467A-916F-2B953D3B2474}" dt="2023-01-24T16:05:57.748" v="3514" actId="165"/>
          <ac:spMkLst>
            <pc:docMk/>
            <pc:sldMk cId="2867604781" sldId="392"/>
            <ac:spMk id="14" creationId="{12D1C4CC-66E8-CB6B-890E-B4211206B028}"/>
          </ac:spMkLst>
        </pc:spChg>
        <pc:spChg chg="mod topLvl">
          <ac:chgData name="Cameron Barnes" userId="d8a92c99-960a-4e6a-a6c2-c1e42f6e3095" providerId="ADAL" clId="{3BEA2CF6-4F10-467A-916F-2B953D3B2474}" dt="2023-01-24T16:05:57.748" v="3514" actId="165"/>
          <ac:spMkLst>
            <pc:docMk/>
            <pc:sldMk cId="2867604781" sldId="392"/>
            <ac:spMk id="15" creationId="{56995D79-907D-E8FA-7BDD-228A176C73DC}"/>
          </ac:spMkLst>
        </pc:spChg>
        <pc:spChg chg="mod topLvl">
          <ac:chgData name="Cameron Barnes" userId="d8a92c99-960a-4e6a-a6c2-c1e42f6e3095" providerId="ADAL" clId="{3BEA2CF6-4F10-467A-916F-2B953D3B2474}" dt="2023-01-24T16:05:57.748" v="3514" actId="165"/>
          <ac:spMkLst>
            <pc:docMk/>
            <pc:sldMk cId="2867604781" sldId="392"/>
            <ac:spMk id="16" creationId="{568CD5F2-B9B1-E79F-ACCE-587165074DB5}"/>
          </ac:spMkLst>
        </pc:spChg>
        <pc:spChg chg="mod">
          <ac:chgData name="Cameron Barnes" userId="d8a92c99-960a-4e6a-a6c2-c1e42f6e3095" providerId="ADAL" clId="{3BEA2CF6-4F10-467A-916F-2B953D3B2474}" dt="2023-01-24T16:06:00.936" v="3515" actId="207"/>
          <ac:spMkLst>
            <pc:docMk/>
            <pc:sldMk cId="2867604781" sldId="392"/>
            <ac:spMk id="27" creationId="{23861DC4-75A1-918C-90F6-2D4720D1E110}"/>
          </ac:spMkLst>
        </pc:spChg>
        <pc:spChg chg="mod">
          <ac:chgData name="Cameron Barnes" userId="d8a92c99-960a-4e6a-a6c2-c1e42f6e3095" providerId="ADAL" clId="{3BEA2CF6-4F10-467A-916F-2B953D3B2474}" dt="2023-01-24T16:06:00.936" v="3515" actId="207"/>
          <ac:spMkLst>
            <pc:docMk/>
            <pc:sldMk cId="2867604781" sldId="392"/>
            <ac:spMk id="28" creationId="{F8CA98F4-B147-67A9-8ED2-30CDC9FE5DA7}"/>
          </ac:spMkLst>
        </pc:spChg>
        <pc:spChg chg="mod">
          <ac:chgData name="Cameron Barnes" userId="d8a92c99-960a-4e6a-a6c2-c1e42f6e3095" providerId="ADAL" clId="{3BEA2CF6-4F10-467A-916F-2B953D3B2474}" dt="2023-01-24T16:06:00.936" v="3515" actId="207"/>
          <ac:spMkLst>
            <pc:docMk/>
            <pc:sldMk cId="2867604781" sldId="392"/>
            <ac:spMk id="33" creationId="{8E2A83A2-E82E-9A67-3469-22F7CE16D8D6}"/>
          </ac:spMkLst>
        </pc:spChg>
        <pc:spChg chg="mod">
          <ac:chgData name="Cameron Barnes" userId="d8a92c99-960a-4e6a-a6c2-c1e42f6e3095" providerId="ADAL" clId="{3BEA2CF6-4F10-467A-916F-2B953D3B2474}" dt="2023-01-24T16:06:00.936" v="3515" actId="207"/>
          <ac:spMkLst>
            <pc:docMk/>
            <pc:sldMk cId="2867604781" sldId="392"/>
            <ac:spMk id="34" creationId="{3638FC93-64ED-7923-915A-94C575BBCADC}"/>
          </ac:spMkLst>
        </pc:spChg>
        <pc:spChg chg="mod">
          <ac:chgData name="Cameron Barnes" userId="d8a92c99-960a-4e6a-a6c2-c1e42f6e3095" providerId="ADAL" clId="{3BEA2CF6-4F10-467A-916F-2B953D3B2474}" dt="2023-01-24T16:06:00.936" v="3515" actId="207"/>
          <ac:spMkLst>
            <pc:docMk/>
            <pc:sldMk cId="2867604781" sldId="392"/>
            <ac:spMk id="38" creationId="{4AC4A93D-E3B7-9C49-2DB2-1F905947C91E}"/>
          </ac:spMkLst>
        </pc:spChg>
        <pc:spChg chg="mod">
          <ac:chgData name="Cameron Barnes" userId="d8a92c99-960a-4e6a-a6c2-c1e42f6e3095" providerId="ADAL" clId="{3BEA2CF6-4F10-467A-916F-2B953D3B2474}" dt="2023-01-24T16:06:00.936" v="3515" actId="207"/>
          <ac:spMkLst>
            <pc:docMk/>
            <pc:sldMk cId="2867604781" sldId="392"/>
            <ac:spMk id="39" creationId="{4D639C8E-12E5-6F0A-8F82-1F60D4A7B9B2}"/>
          </ac:spMkLst>
        </pc:spChg>
        <pc:spChg chg="mod">
          <ac:chgData name="Cameron Barnes" userId="d8a92c99-960a-4e6a-a6c2-c1e42f6e3095" providerId="ADAL" clId="{3BEA2CF6-4F10-467A-916F-2B953D3B2474}" dt="2023-01-24T16:06:00.936" v="3515" actId="207"/>
          <ac:spMkLst>
            <pc:docMk/>
            <pc:sldMk cId="2867604781" sldId="392"/>
            <ac:spMk id="40" creationId="{E6D40712-C61C-ECFE-8877-584CD4437933}"/>
          </ac:spMkLst>
        </pc:spChg>
        <pc:spChg chg="mod">
          <ac:chgData name="Cameron Barnes" userId="d8a92c99-960a-4e6a-a6c2-c1e42f6e3095" providerId="ADAL" clId="{3BEA2CF6-4F10-467A-916F-2B953D3B2474}" dt="2023-01-24T16:06:00.936" v="3515" actId="207"/>
          <ac:spMkLst>
            <pc:docMk/>
            <pc:sldMk cId="2867604781" sldId="392"/>
            <ac:spMk id="41" creationId="{DFAEDF91-826B-65A2-6731-287231DDBBE4}"/>
          </ac:spMkLst>
        </pc:spChg>
        <pc:spChg chg="mod">
          <ac:chgData name="Cameron Barnes" userId="d8a92c99-960a-4e6a-a6c2-c1e42f6e3095" providerId="ADAL" clId="{3BEA2CF6-4F10-467A-916F-2B953D3B2474}" dt="2023-01-24T16:06:00.936" v="3515" actId="207"/>
          <ac:spMkLst>
            <pc:docMk/>
            <pc:sldMk cId="2867604781" sldId="392"/>
            <ac:spMk id="42" creationId="{B37E0E2B-E8FA-BF64-B679-5E1D5F24818B}"/>
          </ac:spMkLst>
        </pc:spChg>
        <pc:spChg chg="mod">
          <ac:chgData name="Cameron Barnes" userId="d8a92c99-960a-4e6a-a6c2-c1e42f6e3095" providerId="ADAL" clId="{3BEA2CF6-4F10-467A-916F-2B953D3B2474}" dt="2023-01-24T16:06:00.936" v="3515" actId="207"/>
          <ac:spMkLst>
            <pc:docMk/>
            <pc:sldMk cId="2867604781" sldId="392"/>
            <ac:spMk id="43" creationId="{0178559C-D0BA-EF91-C4B6-0B22DEA5A08A}"/>
          </ac:spMkLst>
        </pc:spChg>
        <pc:spChg chg="mod">
          <ac:chgData name="Cameron Barnes" userId="d8a92c99-960a-4e6a-a6c2-c1e42f6e3095" providerId="ADAL" clId="{3BEA2CF6-4F10-467A-916F-2B953D3B2474}" dt="2023-01-24T16:06:00.936" v="3515" actId="207"/>
          <ac:spMkLst>
            <pc:docMk/>
            <pc:sldMk cId="2867604781" sldId="392"/>
            <ac:spMk id="44" creationId="{F7F9C03D-9447-913D-77C5-83523EC2FE4E}"/>
          </ac:spMkLst>
        </pc:spChg>
        <pc:spChg chg="mod">
          <ac:chgData name="Cameron Barnes" userId="d8a92c99-960a-4e6a-a6c2-c1e42f6e3095" providerId="ADAL" clId="{3BEA2CF6-4F10-467A-916F-2B953D3B2474}" dt="2023-01-24T16:06:00.936" v="3515" actId="207"/>
          <ac:spMkLst>
            <pc:docMk/>
            <pc:sldMk cId="2867604781" sldId="392"/>
            <ac:spMk id="45" creationId="{7E1AA63C-09C1-6CE5-21E3-B7051CE3B4CA}"/>
          </ac:spMkLst>
        </pc:spChg>
        <pc:spChg chg="mod">
          <ac:chgData name="Cameron Barnes" userId="d8a92c99-960a-4e6a-a6c2-c1e42f6e3095" providerId="ADAL" clId="{3BEA2CF6-4F10-467A-916F-2B953D3B2474}" dt="2023-01-24T16:06:00.936" v="3515" actId="207"/>
          <ac:spMkLst>
            <pc:docMk/>
            <pc:sldMk cId="2867604781" sldId="392"/>
            <ac:spMk id="46" creationId="{B2EFA69B-7C20-A967-CF98-84FEE50F5F11}"/>
          </ac:spMkLst>
        </pc:spChg>
        <pc:spChg chg="mod">
          <ac:chgData name="Cameron Barnes" userId="d8a92c99-960a-4e6a-a6c2-c1e42f6e3095" providerId="ADAL" clId="{3BEA2CF6-4F10-467A-916F-2B953D3B2474}" dt="2023-01-24T16:06:00.936" v="3515" actId="207"/>
          <ac:spMkLst>
            <pc:docMk/>
            <pc:sldMk cId="2867604781" sldId="392"/>
            <ac:spMk id="47" creationId="{69A33FF7-FFE4-2F78-0B81-B5278913A559}"/>
          </ac:spMkLst>
        </pc:spChg>
        <pc:spChg chg="mod">
          <ac:chgData name="Cameron Barnes" userId="d8a92c99-960a-4e6a-a6c2-c1e42f6e3095" providerId="ADAL" clId="{3BEA2CF6-4F10-467A-916F-2B953D3B2474}" dt="2023-01-24T16:06:00.936" v="3515" actId="207"/>
          <ac:spMkLst>
            <pc:docMk/>
            <pc:sldMk cId="2867604781" sldId="392"/>
            <ac:spMk id="48" creationId="{E5894A18-2D5E-5BCC-A31E-A8C6F827A1B1}"/>
          </ac:spMkLst>
        </pc:spChg>
        <pc:spChg chg="mod">
          <ac:chgData name="Cameron Barnes" userId="d8a92c99-960a-4e6a-a6c2-c1e42f6e3095" providerId="ADAL" clId="{3BEA2CF6-4F10-467A-916F-2B953D3B2474}" dt="2023-01-24T16:06:00.936" v="3515" actId="207"/>
          <ac:spMkLst>
            <pc:docMk/>
            <pc:sldMk cId="2867604781" sldId="392"/>
            <ac:spMk id="49" creationId="{B7044B48-2230-28F6-03D3-FB69936C80CD}"/>
          </ac:spMkLst>
        </pc:spChg>
        <pc:spChg chg="mod">
          <ac:chgData name="Cameron Barnes" userId="d8a92c99-960a-4e6a-a6c2-c1e42f6e3095" providerId="ADAL" clId="{3BEA2CF6-4F10-467A-916F-2B953D3B2474}" dt="2023-01-24T16:06:00.936" v="3515" actId="207"/>
          <ac:spMkLst>
            <pc:docMk/>
            <pc:sldMk cId="2867604781" sldId="392"/>
            <ac:spMk id="50" creationId="{9E7F279E-A6C9-5D53-49ED-E2B88CB20772}"/>
          </ac:spMkLst>
        </pc:spChg>
        <pc:spChg chg="mod">
          <ac:chgData name="Cameron Barnes" userId="d8a92c99-960a-4e6a-a6c2-c1e42f6e3095" providerId="ADAL" clId="{3BEA2CF6-4F10-467A-916F-2B953D3B2474}" dt="2023-01-24T16:06:00.936" v="3515" actId="207"/>
          <ac:spMkLst>
            <pc:docMk/>
            <pc:sldMk cId="2867604781" sldId="392"/>
            <ac:spMk id="51" creationId="{3303D1CB-B1FE-F2DA-3581-9ABB7D20E112}"/>
          </ac:spMkLst>
        </pc:spChg>
        <pc:spChg chg="mod">
          <ac:chgData name="Cameron Barnes" userId="d8a92c99-960a-4e6a-a6c2-c1e42f6e3095" providerId="ADAL" clId="{3BEA2CF6-4F10-467A-916F-2B953D3B2474}" dt="2023-01-24T16:06:00.936" v="3515" actId="207"/>
          <ac:spMkLst>
            <pc:docMk/>
            <pc:sldMk cId="2867604781" sldId="392"/>
            <ac:spMk id="52" creationId="{78C5804A-6CC0-6323-3C6B-6788EA5F71AF}"/>
          </ac:spMkLst>
        </pc:spChg>
        <pc:spChg chg="mod">
          <ac:chgData name="Cameron Barnes" userId="d8a92c99-960a-4e6a-a6c2-c1e42f6e3095" providerId="ADAL" clId="{3BEA2CF6-4F10-467A-916F-2B953D3B2474}" dt="2023-01-24T16:06:00.936" v="3515" actId="207"/>
          <ac:spMkLst>
            <pc:docMk/>
            <pc:sldMk cId="2867604781" sldId="392"/>
            <ac:spMk id="53" creationId="{0571DCEB-3610-17DE-F950-C460E3BD6181}"/>
          </ac:spMkLst>
        </pc:spChg>
        <pc:spChg chg="mod">
          <ac:chgData name="Cameron Barnes" userId="d8a92c99-960a-4e6a-a6c2-c1e42f6e3095" providerId="ADAL" clId="{3BEA2CF6-4F10-467A-916F-2B953D3B2474}" dt="2023-01-24T16:06:00.936" v="3515" actId="207"/>
          <ac:spMkLst>
            <pc:docMk/>
            <pc:sldMk cId="2867604781" sldId="392"/>
            <ac:spMk id="54" creationId="{C81969B3-8F09-84F7-B426-0A1D2574F45E}"/>
          </ac:spMkLst>
        </pc:spChg>
        <pc:spChg chg="mod">
          <ac:chgData name="Cameron Barnes" userId="d8a92c99-960a-4e6a-a6c2-c1e42f6e3095" providerId="ADAL" clId="{3BEA2CF6-4F10-467A-916F-2B953D3B2474}" dt="2023-01-24T16:06:00.936" v="3515" actId="207"/>
          <ac:spMkLst>
            <pc:docMk/>
            <pc:sldMk cId="2867604781" sldId="392"/>
            <ac:spMk id="55" creationId="{058B3541-E44A-91FF-3A4F-AF0E8252F7C7}"/>
          </ac:spMkLst>
        </pc:spChg>
        <pc:spChg chg="mod">
          <ac:chgData name="Cameron Barnes" userId="d8a92c99-960a-4e6a-a6c2-c1e42f6e3095" providerId="ADAL" clId="{3BEA2CF6-4F10-467A-916F-2B953D3B2474}" dt="2023-01-24T16:06:00.936" v="3515" actId="207"/>
          <ac:spMkLst>
            <pc:docMk/>
            <pc:sldMk cId="2867604781" sldId="392"/>
            <ac:spMk id="56" creationId="{142B9B9C-D44F-546C-C887-4B71EDAED03C}"/>
          </ac:spMkLst>
        </pc:spChg>
        <pc:spChg chg="mod">
          <ac:chgData name="Cameron Barnes" userId="d8a92c99-960a-4e6a-a6c2-c1e42f6e3095" providerId="ADAL" clId="{3BEA2CF6-4F10-467A-916F-2B953D3B2474}" dt="2023-01-24T16:06:00.936" v="3515" actId="207"/>
          <ac:spMkLst>
            <pc:docMk/>
            <pc:sldMk cId="2867604781" sldId="392"/>
            <ac:spMk id="57" creationId="{3A999748-3F40-1434-39B3-A0ACE561E437}"/>
          </ac:spMkLst>
        </pc:spChg>
        <pc:spChg chg="mod">
          <ac:chgData name="Cameron Barnes" userId="d8a92c99-960a-4e6a-a6c2-c1e42f6e3095" providerId="ADAL" clId="{3BEA2CF6-4F10-467A-916F-2B953D3B2474}" dt="2023-01-24T16:06:00.936" v="3515" actId="207"/>
          <ac:spMkLst>
            <pc:docMk/>
            <pc:sldMk cId="2867604781" sldId="392"/>
            <ac:spMk id="58" creationId="{823CEA84-AE71-9BDC-A373-A6A7757992BB}"/>
          </ac:spMkLst>
        </pc:spChg>
        <pc:spChg chg="mod">
          <ac:chgData name="Cameron Barnes" userId="d8a92c99-960a-4e6a-a6c2-c1e42f6e3095" providerId="ADAL" clId="{3BEA2CF6-4F10-467A-916F-2B953D3B2474}" dt="2023-01-24T16:06:00.936" v="3515" actId="207"/>
          <ac:spMkLst>
            <pc:docMk/>
            <pc:sldMk cId="2867604781" sldId="392"/>
            <ac:spMk id="59" creationId="{1B266832-42CC-19C5-01BF-B45268796873}"/>
          </ac:spMkLst>
        </pc:spChg>
        <pc:grpChg chg="add del mod">
          <ac:chgData name="Cameron Barnes" userId="d8a92c99-960a-4e6a-a6c2-c1e42f6e3095" providerId="ADAL" clId="{3BEA2CF6-4F10-467A-916F-2B953D3B2474}" dt="2023-01-24T16:02:42.265" v="3459" actId="165"/>
          <ac:grpSpMkLst>
            <pc:docMk/>
            <pc:sldMk cId="2867604781" sldId="392"/>
            <ac:grpSpMk id="12" creationId="{D1AD1F23-99D9-32D3-4AF0-53D96502A4BA}"/>
          </ac:grpSpMkLst>
        </pc:grpChg>
        <pc:grpChg chg="mod topLvl">
          <ac:chgData name="Cameron Barnes" userId="d8a92c99-960a-4e6a-a6c2-c1e42f6e3095" providerId="ADAL" clId="{3BEA2CF6-4F10-467A-916F-2B953D3B2474}" dt="2023-01-24T16:06:00.936" v="3515" actId="207"/>
          <ac:grpSpMkLst>
            <pc:docMk/>
            <pc:sldMk cId="2867604781" sldId="392"/>
            <ac:grpSpMk id="20" creationId="{49E2D7DE-689A-A887-B42D-2C0E8A865E3F}"/>
          </ac:grpSpMkLst>
        </pc:grpChg>
        <pc:grpChg chg="mod">
          <ac:chgData name="Cameron Barnes" userId="d8a92c99-960a-4e6a-a6c2-c1e42f6e3095" providerId="ADAL" clId="{3BEA2CF6-4F10-467A-916F-2B953D3B2474}" dt="2023-01-24T16:06:00.936" v="3515" actId="207"/>
          <ac:grpSpMkLst>
            <pc:docMk/>
            <pc:sldMk cId="2867604781" sldId="392"/>
            <ac:grpSpMk id="21" creationId="{33FDCB8D-BA15-B30E-C434-AE38F3D4D18D}"/>
          </ac:grpSpMkLst>
        </pc:grpChg>
        <pc:grpChg chg="mod">
          <ac:chgData name="Cameron Barnes" userId="d8a92c99-960a-4e6a-a6c2-c1e42f6e3095" providerId="ADAL" clId="{3BEA2CF6-4F10-467A-916F-2B953D3B2474}" dt="2023-01-24T16:06:00.936" v="3515" actId="207"/>
          <ac:grpSpMkLst>
            <pc:docMk/>
            <pc:sldMk cId="2867604781" sldId="392"/>
            <ac:grpSpMk id="22" creationId="{339BE9B7-7939-5A5E-C9C9-31279A02D830}"/>
          </ac:grpSpMkLst>
        </pc:grpChg>
        <pc:grpChg chg="mod">
          <ac:chgData name="Cameron Barnes" userId="d8a92c99-960a-4e6a-a6c2-c1e42f6e3095" providerId="ADAL" clId="{3BEA2CF6-4F10-467A-916F-2B953D3B2474}" dt="2023-01-24T16:06:00.936" v="3515" actId="207"/>
          <ac:grpSpMkLst>
            <pc:docMk/>
            <pc:sldMk cId="2867604781" sldId="392"/>
            <ac:grpSpMk id="23" creationId="{79060C01-AFC7-4AEA-515C-713A6048926E}"/>
          </ac:grpSpMkLst>
        </pc:grpChg>
        <pc:grpChg chg="mod">
          <ac:chgData name="Cameron Barnes" userId="d8a92c99-960a-4e6a-a6c2-c1e42f6e3095" providerId="ADAL" clId="{3BEA2CF6-4F10-467A-916F-2B953D3B2474}" dt="2023-01-24T16:06:00.936" v="3515" actId="207"/>
          <ac:grpSpMkLst>
            <pc:docMk/>
            <pc:sldMk cId="2867604781" sldId="392"/>
            <ac:grpSpMk id="24" creationId="{D4EB92E9-8FFF-5DE4-AFD7-6B8AD199FA50}"/>
          </ac:grpSpMkLst>
        </pc:grpChg>
        <pc:grpChg chg="mod">
          <ac:chgData name="Cameron Barnes" userId="d8a92c99-960a-4e6a-a6c2-c1e42f6e3095" providerId="ADAL" clId="{3BEA2CF6-4F10-467A-916F-2B953D3B2474}" dt="2023-01-24T16:06:00.936" v="3515" actId="207"/>
          <ac:grpSpMkLst>
            <pc:docMk/>
            <pc:sldMk cId="2867604781" sldId="392"/>
            <ac:grpSpMk id="25" creationId="{25E38181-AA6A-7FFE-7FC6-899DF3339C4A}"/>
          </ac:grpSpMkLst>
        </pc:grpChg>
        <pc:grpChg chg="mod">
          <ac:chgData name="Cameron Barnes" userId="d8a92c99-960a-4e6a-a6c2-c1e42f6e3095" providerId="ADAL" clId="{3BEA2CF6-4F10-467A-916F-2B953D3B2474}" dt="2023-01-24T16:06:00.936" v="3515" actId="207"/>
          <ac:grpSpMkLst>
            <pc:docMk/>
            <pc:sldMk cId="2867604781" sldId="392"/>
            <ac:grpSpMk id="26" creationId="{352AB9E4-B939-9201-6CED-ACD5AF091AD3}"/>
          </ac:grpSpMkLst>
        </pc:grpChg>
        <pc:grpChg chg="mod">
          <ac:chgData name="Cameron Barnes" userId="d8a92c99-960a-4e6a-a6c2-c1e42f6e3095" providerId="ADAL" clId="{3BEA2CF6-4F10-467A-916F-2B953D3B2474}" dt="2023-01-24T16:06:00.936" v="3515" actId="207"/>
          <ac:grpSpMkLst>
            <pc:docMk/>
            <pc:sldMk cId="2867604781" sldId="392"/>
            <ac:grpSpMk id="29" creationId="{ED63F0F6-1A81-1947-95E1-65F95F2AB2A1}"/>
          </ac:grpSpMkLst>
        </pc:grpChg>
        <pc:grpChg chg="mod">
          <ac:chgData name="Cameron Barnes" userId="d8a92c99-960a-4e6a-a6c2-c1e42f6e3095" providerId="ADAL" clId="{3BEA2CF6-4F10-467A-916F-2B953D3B2474}" dt="2023-01-24T16:06:00.936" v="3515" actId="207"/>
          <ac:grpSpMkLst>
            <pc:docMk/>
            <pc:sldMk cId="2867604781" sldId="392"/>
            <ac:grpSpMk id="30" creationId="{434A4173-1610-2808-9A17-A5A239008CFA}"/>
          </ac:grpSpMkLst>
        </pc:grpChg>
        <pc:grpChg chg="mod">
          <ac:chgData name="Cameron Barnes" userId="d8a92c99-960a-4e6a-a6c2-c1e42f6e3095" providerId="ADAL" clId="{3BEA2CF6-4F10-467A-916F-2B953D3B2474}" dt="2023-01-24T16:06:00.936" v="3515" actId="207"/>
          <ac:grpSpMkLst>
            <pc:docMk/>
            <pc:sldMk cId="2867604781" sldId="392"/>
            <ac:grpSpMk id="31" creationId="{459728B1-C20A-2CD7-E1AB-F048EF757D0D}"/>
          </ac:grpSpMkLst>
        </pc:grpChg>
        <pc:grpChg chg="mod">
          <ac:chgData name="Cameron Barnes" userId="d8a92c99-960a-4e6a-a6c2-c1e42f6e3095" providerId="ADAL" clId="{3BEA2CF6-4F10-467A-916F-2B953D3B2474}" dt="2023-01-24T16:06:00.936" v="3515" actId="207"/>
          <ac:grpSpMkLst>
            <pc:docMk/>
            <pc:sldMk cId="2867604781" sldId="392"/>
            <ac:grpSpMk id="32" creationId="{E813FF48-7228-68D8-D0A8-35E19F44419A}"/>
          </ac:grpSpMkLst>
        </pc:grpChg>
        <pc:grpChg chg="mod">
          <ac:chgData name="Cameron Barnes" userId="d8a92c99-960a-4e6a-a6c2-c1e42f6e3095" providerId="ADAL" clId="{3BEA2CF6-4F10-467A-916F-2B953D3B2474}" dt="2023-01-24T16:06:00.936" v="3515" actId="207"/>
          <ac:grpSpMkLst>
            <pc:docMk/>
            <pc:sldMk cId="2867604781" sldId="392"/>
            <ac:grpSpMk id="35" creationId="{ADE56C28-EB3B-0A77-9447-F7201BEE019C}"/>
          </ac:grpSpMkLst>
        </pc:grpChg>
        <pc:grpChg chg="mod">
          <ac:chgData name="Cameron Barnes" userId="d8a92c99-960a-4e6a-a6c2-c1e42f6e3095" providerId="ADAL" clId="{3BEA2CF6-4F10-467A-916F-2B953D3B2474}" dt="2023-01-24T16:06:00.936" v="3515" actId="207"/>
          <ac:grpSpMkLst>
            <pc:docMk/>
            <pc:sldMk cId="2867604781" sldId="392"/>
            <ac:grpSpMk id="36" creationId="{F9582622-FB97-E183-45E5-00312ADDB64B}"/>
          </ac:grpSpMkLst>
        </pc:grpChg>
        <pc:grpChg chg="mod">
          <ac:chgData name="Cameron Barnes" userId="d8a92c99-960a-4e6a-a6c2-c1e42f6e3095" providerId="ADAL" clId="{3BEA2CF6-4F10-467A-916F-2B953D3B2474}" dt="2023-01-24T16:06:00.936" v="3515" actId="207"/>
          <ac:grpSpMkLst>
            <pc:docMk/>
            <pc:sldMk cId="2867604781" sldId="392"/>
            <ac:grpSpMk id="37" creationId="{110ECD06-C50E-D388-BD1E-368A5010DD22}"/>
          </ac:grpSpMkLst>
        </pc:grpChg>
        <pc:grpChg chg="add del mod">
          <ac:chgData name="Cameron Barnes" userId="d8a92c99-960a-4e6a-a6c2-c1e42f6e3095" providerId="ADAL" clId="{3BEA2CF6-4F10-467A-916F-2B953D3B2474}" dt="2023-01-24T16:05:57.748" v="3514" actId="165"/>
          <ac:grpSpMkLst>
            <pc:docMk/>
            <pc:sldMk cId="2867604781" sldId="392"/>
            <ac:grpSpMk id="60" creationId="{F0EFE101-A2E4-3869-41FE-B96A868DE2CA}"/>
          </ac:grpSpMkLst>
        </pc:grpChg>
        <pc:picChg chg="mod">
          <ac:chgData name="Cameron Barnes" userId="d8a92c99-960a-4e6a-a6c2-c1e42f6e3095" providerId="ADAL" clId="{3BEA2CF6-4F10-467A-916F-2B953D3B2474}" dt="2023-01-26T02:26:43.309" v="9150" actId="14100"/>
          <ac:picMkLst>
            <pc:docMk/>
            <pc:sldMk cId="2867604781" sldId="392"/>
            <ac:picMk id="3" creationId="{98DEC6F3-DC29-808A-EAF6-2B7FE6D4BE18}"/>
          </ac:picMkLst>
        </pc:picChg>
        <pc:picChg chg="del">
          <ac:chgData name="Cameron Barnes" userId="d8a92c99-960a-4e6a-a6c2-c1e42f6e3095" providerId="ADAL" clId="{3BEA2CF6-4F10-467A-916F-2B953D3B2474}" dt="2023-01-26T02:23:31.038" v="9109" actId="478"/>
          <ac:picMkLst>
            <pc:docMk/>
            <pc:sldMk cId="2867604781" sldId="392"/>
            <ac:picMk id="8" creationId="{3E496825-59E6-5961-230E-8EF3544B675A}"/>
          </ac:picMkLst>
        </pc:picChg>
        <pc:picChg chg="del">
          <ac:chgData name="Cameron Barnes" userId="d8a92c99-960a-4e6a-a6c2-c1e42f6e3095" providerId="ADAL" clId="{3BEA2CF6-4F10-467A-916F-2B953D3B2474}" dt="2023-01-26T02:23:21.699" v="9106" actId="478"/>
          <ac:picMkLst>
            <pc:docMk/>
            <pc:sldMk cId="2867604781" sldId="392"/>
            <ac:picMk id="10" creationId="{3F8088E5-B6D8-1D88-62BE-6735D02DAEFE}"/>
          </ac:picMkLst>
        </pc:picChg>
        <pc:picChg chg="del mod">
          <ac:chgData name="Cameron Barnes" userId="d8a92c99-960a-4e6a-a6c2-c1e42f6e3095" providerId="ADAL" clId="{3BEA2CF6-4F10-467A-916F-2B953D3B2474}" dt="2023-01-26T02:24:49.534" v="9134" actId="478"/>
          <ac:picMkLst>
            <pc:docMk/>
            <pc:sldMk cId="2867604781" sldId="392"/>
            <ac:picMk id="12" creationId="{EB28BCDD-4910-2442-E66F-317E910DA534}"/>
          </ac:picMkLst>
        </pc:picChg>
        <pc:picChg chg="mod topLvl">
          <ac:chgData name="Cameron Barnes" userId="d8a92c99-960a-4e6a-a6c2-c1e42f6e3095" providerId="ADAL" clId="{3BEA2CF6-4F10-467A-916F-2B953D3B2474}" dt="2023-01-24T16:05:57.748" v="3514" actId="165"/>
          <ac:picMkLst>
            <pc:docMk/>
            <pc:sldMk cId="2867604781" sldId="392"/>
            <ac:picMk id="17" creationId="{31238465-6E02-5D4A-2EAA-A5028D2F7B9E}"/>
          </ac:picMkLst>
        </pc:picChg>
        <pc:picChg chg="del mod topLvl">
          <ac:chgData name="Cameron Barnes" userId="d8a92c99-960a-4e6a-a6c2-c1e42f6e3095" providerId="ADAL" clId="{3BEA2CF6-4F10-467A-916F-2B953D3B2474}" dt="2023-01-24T16:08:10.463" v="3532" actId="478"/>
          <ac:picMkLst>
            <pc:docMk/>
            <pc:sldMk cId="2867604781" sldId="392"/>
            <ac:picMk id="18" creationId="{64E5EFEA-CAA2-ACA9-14D8-54DA9F35C0D3}"/>
          </ac:picMkLst>
        </pc:picChg>
        <pc:picChg chg="mod topLvl">
          <ac:chgData name="Cameron Barnes" userId="d8a92c99-960a-4e6a-a6c2-c1e42f6e3095" providerId="ADAL" clId="{3BEA2CF6-4F10-467A-916F-2B953D3B2474}" dt="2023-01-24T16:05:57.748" v="3514" actId="165"/>
          <ac:picMkLst>
            <pc:docMk/>
            <pc:sldMk cId="2867604781" sldId="392"/>
            <ac:picMk id="19" creationId="{1181B074-0D4A-1A7E-2861-0B9DB0611745}"/>
          </ac:picMkLst>
        </pc:picChg>
        <pc:picChg chg="add mod">
          <ac:chgData name="Cameron Barnes" userId="d8a92c99-960a-4e6a-a6c2-c1e42f6e3095" providerId="ADAL" clId="{3BEA2CF6-4F10-467A-916F-2B953D3B2474}" dt="2023-01-26T02:26:10.401" v="9142" actId="1076"/>
          <ac:picMkLst>
            <pc:docMk/>
            <pc:sldMk cId="2867604781" sldId="392"/>
            <ac:picMk id="60" creationId="{FEB03D00-ED65-2A48-8FB9-709C85424F63}"/>
          </ac:picMkLst>
        </pc:picChg>
        <pc:picChg chg="add mod">
          <ac:chgData name="Cameron Barnes" userId="d8a92c99-960a-4e6a-a6c2-c1e42f6e3095" providerId="ADAL" clId="{3BEA2CF6-4F10-467A-916F-2B953D3B2474}" dt="2023-01-24T16:08:11.204" v="3533"/>
          <ac:picMkLst>
            <pc:docMk/>
            <pc:sldMk cId="2867604781" sldId="392"/>
            <ac:picMk id="61" creationId="{2303F657-A2A1-475F-A952-C3E7166AA73F}"/>
          </ac:picMkLst>
        </pc:picChg>
        <pc:picChg chg="add mod">
          <ac:chgData name="Cameron Barnes" userId="d8a92c99-960a-4e6a-a6c2-c1e42f6e3095" providerId="ADAL" clId="{3BEA2CF6-4F10-467A-916F-2B953D3B2474}" dt="2023-01-26T02:26:57.708" v="9154" actId="14100"/>
          <ac:picMkLst>
            <pc:docMk/>
            <pc:sldMk cId="2867604781" sldId="392"/>
            <ac:picMk id="63" creationId="{77BC556E-600C-30B8-7D56-CB3D0F9BB0C7}"/>
          </ac:picMkLst>
        </pc:picChg>
      </pc:sldChg>
      <pc:sldChg chg="addSp delSp modSp add mod modAnim modNotesTx">
        <pc:chgData name="Cameron Barnes" userId="d8a92c99-960a-4e6a-a6c2-c1e42f6e3095" providerId="ADAL" clId="{3BEA2CF6-4F10-467A-916F-2B953D3B2474}" dt="2023-01-26T04:11:54.090" v="9581" actId="1076"/>
        <pc:sldMkLst>
          <pc:docMk/>
          <pc:sldMk cId="1380873024" sldId="393"/>
        </pc:sldMkLst>
        <pc:spChg chg="del mod">
          <ac:chgData name="Cameron Barnes" userId="d8a92c99-960a-4e6a-a6c2-c1e42f6e3095" providerId="ADAL" clId="{3BEA2CF6-4F10-467A-916F-2B953D3B2474}" dt="2023-01-26T02:17:27.065" v="9057"/>
          <ac:spMkLst>
            <pc:docMk/>
            <pc:sldMk cId="1380873024" sldId="393"/>
            <ac:spMk id="6" creationId="{4BBF4B36-43C3-DFBB-3A02-CB26DBAA77EF}"/>
          </ac:spMkLst>
        </pc:spChg>
        <pc:spChg chg="del mod">
          <ac:chgData name="Cameron Barnes" userId="d8a92c99-960a-4e6a-a6c2-c1e42f6e3095" providerId="ADAL" clId="{3BEA2CF6-4F10-467A-916F-2B953D3B2474}" dt="2023-01-26T02:17:11.342" v="9049" actId="478"/>
          <ac:spMkLst>
            <pc:docMk/>
            <pc:sldMk cId="1380873024" sldId="393"/>
            <ac:spMk id="7" creationId="{4FA0FA4B-B0B6-178F-3A27-D280490BF924}"/>
          </ac:spMkLst>
        </pc:spChg>
        <pc:spChg chg="mod">
          <ac:chgData name="Cameron Barnes" userId="d8a92c99-960a-4e6a-a6c2-c1e42f6e3095" providerId="ADAL" clId="{3BEA2CF6-4F10-467A-916F-2B953D3B2474}" dt="2023-01-24T16:04:50.733" v="3509" actId="20577"/>
          <ac:spMkLst>
            <pc:docMk/>
            <pc:sldMk cId="1380873024" sldId="393"/>
            <ac:spMk id="9" creationId="{1D504DEE-5577-EB3E-6C43-15737804B9EF}"/>
          </ac:spMkLst>
        </pc:spChg>
        <pc:spChg chg="mod">
          <ac:chgData name="Cameron Barnes" userId="d8a92c99-960a-4e6a-a6c2-c1e42f6e3095" providerId="ADAL" clId="{3BEA2CF6-4F10-467A-916F-2B953D3B2474}" dt="2023-01-24T16:02:24.270" v="3457"/>
          <ac:spMkLst>
            <pc:docMk/>
            <pc:sldMk cId="1380873024" sldId="393"/>
            <ac:spMk id="11" creationId="{51F156EF-5E94-E51C-91E5-BEF0F9DC0B63}"/>
          </ac:spMkLst>
        </pc:spChg>
        <pc:spChg chg="mod">
          <ac:chgData name="Cameron Barnes" userId="d8a92c99-960a-4e6a-a6c2-c1e42f6e3095" providerId="ADAL" clId="{3BEA2CF6-4F10-467A-916F-2B953D3B2474}" dt="2023-01-26T04:11:54.090" v="9581" actId="1076"/>
          <ac:spMkLst>
            <pc:docMk/>
            <pc:sldMk cId="1380873024" sldId="393"/>
            <ac:spMk id="11" creationId="{A3874236-C4D2-3A35-7EB0-F39760BC81B7}"/>
          </ac:spMkLst>
        </pc:spChg>
        <pc:spChg chg="mod">
          <ac:chgData name="Cameron Barnes" userId="d8a92c99-960a-4e6a-a6c2-c1e42f6e3095" providerId="ADAL" clId="{3BEA2CF6-4F10-467A-916F-2B953D3B2474}" dt="2023-01-24T16:02:24.270" v="3457"/>
          <ac:spMkLst>
            <pc:docMk/>
            <pc:sldMk cId="1380873024" sldId="393"/>
            <ac:spMk id="12" creationId="{0E361EA2-E9FB-D2D0-5577-D19E2552C319}"/>
          </ac:spMkLst>
        </pc:spChg>
        <pc:spChg chg="mod">
          <ac:chgData name="Cameron Barnes" userId="d8a92c99-960a-4e6a-a6c2-c1e42f6e3095" providerId="ADAL" clId="{3BEA2CF6-4F10-467A-916F-2B953D3B2474}" dt="2023-01-24T16:02:24.270" v="3457"/>
          <ac:spMkLst>
            <pc:docMk/>
            <pc:sldMk cId="1380873024" sldId="393"/>
            <ac:spMk id="13" creationId="{26EE08F0-5E6A-0453-C350-830D3732728E}"/>
          </ac:spMkLst>
        </pc:spChg>
        <pc:spChg chg="mod">
          <ac:chgData name="Cameron Barnes" userId="d8a92c99-960a-4e6a-a6c2-c1e42f6e3095" providerId="ADAL" clId="{3BEA2CF6-4F10-467A-916F-2B953D3B2474}" dt="2023-01-24T16:02:24.270" v="3457"/>
          <ac:spMkLst>
            <pc:docMk/>
            <pc:sldMk cId="1380873024" sldId="393"/>
            <ac:spMk id="14" creationId="{F41A49D0-BCF2-D9DE-6F4D-C476ECBD4C4F}"/>
          </ac:spMkLst>
        </pc:spChg>
        <pc:spChg chg="mod">
          <ac:chgData name="Cameron Barnes" userId="d8a92c99-960a-4e6a-a6c2-c1e42f6e3095" providerId="ADAL" clId="{3BEA2CF6-4F10-467A-916F-2B953D3B2474}" dt="2023-01-24T16:02:24.270" v="3457"/>
          <ac:spMkLst>
            <pc:docMk/>
            <pc:sldMk cId="1380873024" sldId="393"/>
            <ac:spMk id="25" creationId="{625D262E-3600-A048-C091-4BB6C73D74B9}"/>
          </ac:spMkLst>
        </pc:spChg>
        <pc:spChg chg="mod">
          <ac:chgData name="Cameron Barnes" userId="d8a92c99-960a-4e6a-a6c2-c1e42f6e3095" providerId="ADAL" clId="{3BEA2CF6-4F10-467A-916F-2B953D3B2474}" dt="2023-01-24T16:02:24.270" v="3457"/>
          <ac:spMkLst>
            <pc:docMk/>
            <pc:sldMk cId="1380873024" sldId="393"/>
            <ac:spMk id="26" creationId="{6A7308D4-F15C-C135-32FC-EBA64D4F9DCF}"/>
          </ac:spMkLst>
        </pc:spChg>
        <pc:spChg chg="mod">
          <ac:chgData name="Cameron Barnes" userId="d8a92c99-960a-4e6a-a6c2-c1e42f6e3095" providerId="ADAL" clId="{3BEA2CF6-4F10-467A-916F-2B953D3B2474}" dt="2023-01-24T16:02:24.270" v="3457"/>
          <ac:spMkLst>
            <pc:docMk/>
            <pc:sldMk cId="1380873024" sldId="393"/>
            <ac:spMk id="31" creationId="{2BA2B7D6-CF9C-E2AE-406E-83026C85DD5E}"/>
          </ac:spMkLst>
        </pc:spChg>
        <pc:spChg chg="mod">
          <ac:chgData name="Cameron Barnes" userId="d8a92c99-960a-4e6a-a6c2-c1e42f6e3095" providerId="ADAL" clId="{3BEA2CF6-4F10-467A-916F-2B953D3B2474}" dt="2023-01-24T16:02:24.270" v="3457"/>
          <ac:spMkLst>
            <pc:docMk/>
            <pc:sldMk cId="1380873024" sldId="393"/>
            <ac:spMk id="32" creationId="{C4C4E2E2-89D9-ED68-91E7-57255B81F9A4}"/>
          </ac:spMkLst>
        </pc:spChg>
        <pc:spChg chg="mod">
          <ac:chgData name="Cameron Barnes" userId="d8a92c99-960a-4e6a-a6c2-c1e42f6e3095" providerId="ADAL" clId="{3BEA2CF6-4F10-467A-916F-2B953D3B2474}" dt="2023-01-24T16:02:24.270" v="3457"/>
          <ac:spMkLst>
            <pc:docMk/>
            <pc:sldMk cId="1380873024" sldId="393"/>
            <ac:spMk id="36" creationId="{FA571917-82EC-1F66-2FC2-077AD1923D99}"/>
          </ac:spMkLst>
        </pc:spChg>
        <pc:spChg chg="mod">
          <ac:chgData name="Cameron Barnes" userId="d8a92c99-960a-4e6a-a6c2-c1e42f6e3095" providerId="ADAL" clId="{3BEA2CF6-4F10-467A-916F-2B953D3B2474}" dt="2023-01-24T16:02:24.270" v="3457"/>
          <ac:spMkLst>
            <pc:docMk/>
            <pc:sldMk cId="1380873024" sldId="393"/>
            <ac:spMk id="37" creationId="{FE7377EE-0380-76BF-539C-D0A8F5EC4D53}"/>
          </ac:spMkLst>
        </pc:spChg>
        <pc:spChg chg="mod">
          <ac:chgData name="Cameron Barnes" userId="d8a92c99-960a-4e6a-a6c2-c1e42f6e3095" providerId="ADAL" clId="{3BEA2CF6-4F10-467A-916F-2B953D3B2474}" dt="2023-01-24T16:02:24.270" v="3457"/>
          <ac:spMkLst>
            <pc:docMk/>
            <pc:sldMk cId="1380873024" sldId="393"/>
            <ac:spMk id="38" creationId="{274AE10E-C618-4390-2DB2-22D99DA3DC64}"/>
          </ac:spMkLst>
        </pc:spChg>
        <pc:spChg chg="mod">
          <ac:chgData name="Cameron Barnes" userId="d8a92c99-960a-4e6a-a6c2-c1e42f6e3095" providerId="ADAL" clId="{3BEA2CF6-4F10-467A-916F-2B953D3B2474}" dt="2023-01-24T16:02:24.270" v="3457"/>
          <ac:spMkLst>
            <pc:docMk/>
            <pc:sldMk cId="1380873024" sldId="393"/>
            <ac:spMk id="39" creationId="{5D790198-6735-EB16-97D1-179B46BA4C7E}"/>
          </ac:spMkLst>
        </pc:spChg>
        <pc:spChg chg="mod">
          <ac:chgData name="Cameron Barnes" userId="d8a92c99-960a-4e6a-a6c2-c1e42f6e3095" providerId="ADAL" clId="{3BEA2CF6-4F10-467A-916F-2B953D3B2474}" dt="2023-01-24T16:02:24.270" v="3457"/>
          <ac:spMkLst>
            <pc:docMk/>
            <pc:sldMk cId="1380873024" sldId="393"/>
            <ac:spMk id="40" creationId="{FB5F53B7-0113-F3B2-5A95-08E3895545B2}"/>
          </ac:spMkLst>
        </pc:spChg>
        <pc:spChg chg="mod">
          <ac:chgData name="Cameron Barnes" userId="d8a92c99-960a-4e6a-a6c2-c1e42f6e3095" providerId="ADAL" clId="{3BEA2CF6-4F10-467A-916F-2B953D3B2474}" dt="2023-01-24T16:02:24.270" v="3457"/>
          <ac:spMkLst>
            <pc:docMk/>
            <pc:sldMk cId="1380873024" sldId="393"/>
            <ac:spMk id="41" creationId="{22A8B850-3EA9-F6E8-0D65-637C2F8D805D}"/>
          </ac:spMkLst>
        </pc:spChg>
        <pc:spChg chg="mod">
          <ac:chgData name="Cameron Barnes" userId="d8a92c99-960a-4e6a-a6c2-c1e42f6e3095" providerId="ADAL" clId="{3BEA2CF6-4F10-467A-916F-2B953D3B2474}" dt="2023-01-24T16:02:24.270" v="3457"/>
          <ac:spMkLst>
            <pc:docMk/>
            <pc:sldMk cId="1380873024" sldId="393"/>
            <ac:spMk id="42" creationId="{8B548C4A-050D-0BB5-1958-193A33CEA659}"/>
          </ac:spMkLst>
        </pc:spChg>
        <pc:spChg chg="mod">
          <ac:chgData name="Cameron Barnes" userId="d8a92c99-960a-4e6a-a6c2-c1e42f6e3095" providerId="ADAL" clId="{3BEA2CF6-4F10-467A-916F-2B953D3B2474}" dt="2023-01-24T16:02:24.270" v="3457"/>
          <ac:spMkLst>
            <pc:docMk/>
            <pc:sldMk cId="1380873024" sldId="393"/>
            <ac:spMk id="43" creationId="{B0B3239C-0B6E-F989-CFDF-742D2FEBC7B6}"/>
          </ac:spMkLst>
        </pc:spChg>
        <pc:spChg chg="mod">
          <ac:chgData name="Cameron Barnes" userId="d8a92c99-960a-4e6a-a6c2-c1e42f6e3095" providerId="ADAL" clId="{3BEA2CF6-4F10-467A-916F-2B953D3B2474}" dt="2023-01-24T16:02:24.270" v="3457"/>
          <ac:spMkLst>
            <pc:docMk/>
            <pc:sldMk cId="1380873024" sldId="393"/>
            <ac:spMk id="44" creationId="{A40EF401-00D5-F5E4-AD33-8EFE63E0ED79}"/>
          </ac:spMkLst>
        </pc:spChg>
        <pc:spChg chg="mod">
          <ac:chgData name="Cameron Barnes" userId="d8a92c99-960a-4e6a-a6c2-c1e42f6e3095" providerId="ADAL" clId="{3BEA2CF6-4F10-467A-916F-2B953D3B2474}" dt="2023-01-24T16:02:24.270" v="3457"/>
          <ac:spMkLst>
            <pc:docMk/>
            <pc:sldMk cId="1380873024" sldId="393"/>
            <ac:spMk id="45" creationId="{B7DD2831-41F1-63B9-2E4A-5910D4EFCA2E}"/>
          </ac:spMkLst>
        </pc:spChg>
        <pc:spChg chg="mod">
          <ac:chgData name="Cameron Barnes" userId="d8a92c99-960a-4e6a-a6c2-c1e42f6e3095" providerId="ADAL" clId="{3BEA2CF6-4F10-467A-916F-2B953D3B2474}" dt="2023-01-24T16:02:24.270" v="3457"/>
          <ac:spMkLst>
            <pc:docMk/>
            <pc:sldMk cId="1380873024" sldId="393"/>
            <ac:spMk id="46" creationId="{1428A42F-10AD-6F56-0A16-B9218FAAB2D0}"/>
          </ac:spMkLst>
        </pc:spChg>
        <pc:spChg chg="mod">
          <ac:chgData name="Cameron Barnes" userId="d8a92c99-960a-4e6a-a6c2-c1e42f6e3095" providerId="ADAL" clId="{3BEA2CF6-4F10-467A-916F-2B953D3B2474}" dt="2023-01-24T16:02:24.270" v="3457"/>
          <ac:spMkLst>
            <pc:docMk/>
            <pc:sldMk cId="1380873024" sldId="393"/>
            <ac:spMk id="47" creationId="{FF18260E-28E2-BE03-C303-6634262E51D0}"/>
          </ac:spMkLst>
        </pc:spChg>
        <pc:spChg chg="mod">
          <ac:chgData name="Cameron Barnes" userId="d8a92c99-960a-4e6a-a6c2-c1e42f6e3095" providerId="ADAL" clId="{3BEA2CF6-4F10-467A-916F-2B953D3B2474}" dt="2023-01-24T16:02:24.270" v="3457"/>
          <ac:spMkLst>
            <pc:docMk/>
            <pc:sldMk cId="1380873024" sldId="393"/>
            <ac:spMk id="48" creationId="{E4977148-8160-BC4B-2EB4-19915353C9CB}"/>
          </ac:spMkLst>
        </pc:spChg>
        <pc:spChg chg="mod">
          <ac:chgData name="Cameron Barnes" userId="d8a92c99-960a-4e6a-a6c2-c1e42f6e3095" providerId="ADAL" clId="{3BEA2CF6-4F10-467A-916F-2B953D3B2474}" dt="2023-01-24T16:02:24.270" v="3457"/>
          <ac:spMkLst>
            <pc:docMk/>
            <pc:sldMk cId="1380873024" sldId="393"/>
            <ac:spMk id="49" creationId="{BCB7343D-DAD5-3E67-6E2B-0656A97DF259}"/>
          </ac:spMkLst>
        </pc:spChg>
        <pc:spChg chg="mod">
          <ac:chgData name="Cameron Barnes" userId="d8a92c99-960a-4e6a-a6c2-c1e42f6e3095" providerId="ADAL" clId="{3BEA2CF6-4F10-467A-916F-2B953D3B2474}" dt="2023-01-24T16:02:24.270" v="3457"/>
          <ac:spMkLst>
            <pc:docMk/>
            <pc:sldMk cId="1380873024" sldId="393"/>
            <ac:spMk id="50" creationId="{4833CA23-B3FF-573D-79F8-AEA7228D6339}"/>
          </ac:spMkLst>
        </pc:spChg>
        <pc:spChg chg="mod">
          <ac:chgData name="Cameron Barnes" userId="d8a92c99-960a-4e6a-a6c2-c1e42f6e3095" providerId="ADAL" clId="{3BEA2CF6-4F10-467A-916F-2B953D3B2474}" dt="2023-01-24T16:02:24.270" v="3457"/>
          <ac:spMkLst>
            <pc:docMk/>
            <pc:sldMk cId="1380873024" sldId="393"/>
            <ac:spMk id="51" creationId="{FCF9EE21-135B-2760-321B-C6D2D70130E0}"/>
          </ac:spMkLst>
        </pc:spChg>
        <pc:spChg chg="mod">
          <ac:chgData name="Cameron Barnes" userId="d8a92c99-960a-4e6a-a6c2-c1e42f6e3095" providerId="ADAL" clId="{3BEA2CF6-4F10-467A-916F-2B953D3B2474}" dt="2023-01-24T16:02:24.270" v="3457"/>
          <ac:spMkLst>
            <pc:docMk/>
            <pc:sldMk cId="1380873024" sldId="393"/>
            <ac:spMk id="52" creationId="{1FBD10B0-7836-73B3-3671-ACFBD8063475}"/>
          </ac:spMkLst>
        </pc:spChg>
        <pc:spChg chg="mod">
          <ac:chgData name="Cameron Barnes" userId="d8a92c99-960a-4e6a-a6c2-c1e42f6e3095" providerId="ADAL" clId="{3BEA2CF6-4F10-467A-916F-2B953D3B2474}" dt="2023-01-24T16:02:24.270" v="3457"/>
          <ac:spMkLst>
            <pc:docMk/>
            <pc:sldMk cId="1380873024" sldId="393"/>
            <ac:spMk id="53" creationId="{DD97AD16-F767-405B-0503-3B78FB871549}"/>
          </ac:spMkLst>
        </pc:spChg>
        <pc:spChg chg="mod">
          <ac:chgData name="Cameron Barnes" userId="d8a92c99-960a-4e6a-a6c2-c1e42f6e3095" providerId="ADAL" clId="{3BEA2CF6-4F10-467A-916F-2B953D3B2474}" dt="2023-01-24T16:02:24.270" v="3457"/>
          <ac:spMkLst>
            <pc:docMk/>
            <pc:sldMk cId="1380873024" sldId="393"/>
            <ac:spMk id="54" creationId="{D0D0BA2A-5641-2063-C015-BA4BCFBC7C7B}"/>
          </ac:spMkLst>
        </pc:spChg>
        <pc:spChg chg="mod">
          <ac:chgData name="Cameron Barnes" userId="d8a92c99-960a-4e6a-a6c2-c1e42f6e3095" providerId="ADAL" clId="{3BEA2CF6-4F10-467A-916F-2B953D3B2474}" dt="2023-01-24T16:02:24.270" v="3457"/>
          <ac:spMkLst>
            <pc:docMk/>
            <pc:sldMk cId="1380873024" sldId="393"/>
            <ac:spMk id="55" creationId="{77681B6B-4EFC-D9A3-D288-E20864540025}"/>
          </ac:spMkLst>
        </pc:spChg>
        <pc:spChg chg="mod">
          <ac:chgData name="Cameron Barnes" userId="d8a92c99-960a-4e6a-a6c2-c1e42f6e3095" providerId="ADAL" clId="{3BEA2CF6-4F10-467A-916F-2B953D3B2474}" dt="2023-01-24T16:02:24.270" v="3457"/>
          <ac:spMkLst>
            <pc:docMk/>
            <pc:sldMk cId="1380873024" sldId="393"/>
            <ac:spMk id="56" creationId="{2E7648D0-159D-107B-61A9-62A1881EEA9F}"/>
          </ac:spMkLst>
        </pc:spChg>
        <pc:spChg chg="mod">
          <ac:chgData name="Cameron Barnes" userId="d8a92c99-960a-4e6a-a6c2-c1e42f6e3095" providerId="ADAL" clId="{3BEA2CF6-4F10-467A-916F-2B953D3B2474}" dt="2023-01-24T16:02:24.270" v="3457"/>
          <ac:spMkLst>
            <pc:docMk/>
            <pc:sldMk cId="1380873024" sldId="393"/>
            <ac:spMk id="57" creationId="{E24FB1A0-1146-F4C2-E1D0-3860CA70DCAF}"/>
          </ac:spMkLst>
        </pc:spChg>
        <pc:spChg chg="mod">
          <ac:chgData name="Cameron Barnes" userId="d8a92c99-960a-4e6a-a6c2-c1e42f6e3095" providerId="ADAL" clId="{3BEA2CF6-4F10-467A-916F-2B953D3B2474}" dt="2023-01-24T16:07:07.349" v="3524"/>
          <ac:spMkLst>
            <pc:docMk/>
            <pc:sldMk cId="1380873024" sldId="393"/>
            <ac:spMk id="59" creationId="{ECFD4BFD-1E7B-FF88-1E67-3F1CA94E4E92}"/>
          </ac:spMkLst>
        </pc:spChg>
        <pc:spChg chg="mod">
          <ac:chgData name="Cameron Barnes" userId="d8a92c99-960a-4e6a-a6c2-c1e42f6e3095" providerId="ADAL" clId="{3BEA2CF6-4F10-467A-916F-2B953D3B2474}" dt="2023-01-24T16:07:07.349" v="3524"/>
          <ac:spMkLst>
            <pc:docMk/>
            <pc:sldMk cId="1380873024" sldId="393"/>
            <ac:spMk id="60" creationId="{3648128B-0A86-D2E7-4AD5-B7FCAE962E98}"/>
          </ac:spMkLst>
        </pc:spChg>
        <pc:spChg chg="mod">
          <ac:chgData name="Cameron Barnes" userId="d8a92c99-960a-4e6a-a6c2-c1e42f6e3095" providerId="ADAL" clId="{3BEA2CF6-4F10-467A-916F-2B953D3B2474}" dt="2023-01-24T16:07:07.349" v="3524"/>
          <ac:spMkLst>
            <pc:docMk/>
            <pc:sldMk cId="1380873024" sldId="393"/>
            <ac:spMk id="61" creationId="{FAE54A59-D04A-685A-7087-392FC8B3FAC3}"/>
          </ac:spMkLst>
        </pc:spChg>
        <pc:spChg chg="mod">
          <ac:chgData name="Cameron Barnes" userId="d8a92c99-960a-4e6a-a6c2-c1e42f6e3095" providerId="ADAL" clId="{3BEA2CF6-4F10-467A-916F-2B953D3B2474}" dt="2023-01-24T16:07:07.349" v="3524"/>
          <ac:spMkLst>
            <pc:docMk/>
            <pc:sldMk cId="1380873024" sldId="393"/>
            <ac:spMk id="62" creationId="{7BCC3A54-AABF-9444-246D-B0DFB265A0A2}"/>
          </ac:spMkLst>
        </pc:spChg>
        <pc:spChg chg="mod">
          <ac:chgData name="Cameron Barnes" userId="d8a92c99-960a-4e6a-a6c2-c1e42f6e3095" providerId="ADAL" clId="{3BEA2CF6-4F10-467A-916F-2B953D3B2474}" dt="2023-01-24T16:07:07.349" v="3524"/>
          <ac:spMkLst>
            <pc:docMk/>
            <pc:sldMk cId="1380873024" sldId="393"/>
            <ac:spMk id="73" creationId="{D841A885-D4ED-98A3-1D25-C064DB39208F}"/>
          </ac:spMkLst>
        </pc:spChg>
        <pc:spChg chg="mod">
          <ac:chgData name="Cameron Barnes" userId="d8a92c99-960a-4e6a-a6c2-c1e42f6e3095" providerId="ADAL" clId="{3BEA2CF6-4F10-467A-916F-2B953D3B2474}" dt="2023-01-24T16:07:07.349" v="3524"/>
          <ac:spMkLst>
            <pc:docMk/>
            <pc:sldMk cId="1380873024" sldId="393"/>
            <ac:spMk id="74" creationId="{C469FE1D-5C1F-744F-158D-E1A27F675A33}"/>
          </ac:spMkLst>
        </pc:spChg>
        <pc:spChg chg="mod">
          <ac:chgData name="Cameron Barnes" userId="d8a92c99-960a-4e6a-a6c2-c1e42f6e3095" providerId="ADAL" clId="{3BEA2CF6-4F10-467A-916F-2B953D3B2474}" dt="2023-01-24T16:07:07.349" v="3524"/>
          <ac:spMkLst>
            <pc:docMk/>
            <pc:sldMk cId="1380873024" sldId="393"/>
            <ac:spMk id="79" creationId="{53A00160-B717-83A6-EE8A-41FD5F2AFE51}"/>
          </ac:spMkLst>
        </pc:spChg>
        <pc:spChg chg="mod">
          <ac:chgData name="Cameron Barnes" userId="d8a92c99-960a-4e6a-a6c2-c1e42f6e3095" providerId="ADAL" clId="{3BEA2CF6-4F10-467A-916F-2B953D3B2474}" dt="2023-01-24T16:07:07.349" v="3524"/>
          <ac:spMkLst>
            <pc:docMk/>
            <pc:sldMk cId="1380873024" sldId="393"/>
            <ac:spMk id="80" creationId="{63905193-6B19-DEDD-5513-E9A7EA288E92}"/>
          </ac:spMkLst>
        </pc:spChg>
        <pc:spChg chg="mod">
          <ac:chgData name="Cameron Barnes" userId="d8a92c99-960a-4e6a-a6c2-c1e42f6e3095" providerId="ADAL" clId="{3BEA2CF6-4F10-467A-916F-2B953D3B2474}" dt="2023-01-24T16:07:07.349" v="3524"/>
          <ac:spMkLst>
            <pc:docMk/>
            <pc:sldMk cId="1380873024" sldId="393"/>
            <ac:spMk id="84" creationId="{B920803F-795C-3D7E-27A8-E05649A81426}"/>
          </ac:spMkLst>
        </pc:spChg>
        <pc:spChg chg="mod">
          <ac:chgData name="Cameron Barnes" userId="d8a92c99-960a-4e6a-a6c2-c1e42f6e3095" providerId="ADAL" clId="{3BEA2CF6-4F10-467A-916F-2B953D3B2474}" dt="2023-01-24T16:07:07.349" v="3524"/>
          <ac:spMkLst>
            <pc:docMk/>
            <pc:sldMk cId="1380873024" sldId="393"/>
            <ac:spMk id="85" creationId="{2CCE74A9-CE58-A09C-A3B4-7CFDD1820EDB}"/>
          </ac:spMkLst>
        </pc:spChg>
        <pc:spChg chg="mod">
          <ac:chgData name="Cameron Barnes" userId="d8a92c99-960a-4e6a-a6c2-c1e42f6e3095" providerId="ADAL" clId="{3BEA2CF6-4F10-467A-916F-2B953D3B2474}" dt="2023-01-24T16:07:07.349" v="3524"/>
          <ac:spMkLst>
            <pc:docMk/>
            <pc:sldMk cId="1380873024" sldId="393"/>
            <ac:spMk id="86" creationId="{3DEF9602-3888-6713-FDCB-1C09BC538A73}"/>
          </ac:spMkLst>
        </pc:spChg>
        <pc:spChg chg="mod">
          <ac:chgData name="Cameron Barnes" userId="d8a92c99-960a-4e6a-a6c2-c1e42f6e3095" providerId="ADAL" clId="{3BEA2CF6-4F10-467A-916F-2B953D3B2474}" dt="2023-01-24T16:07:07.349" v="3524"/>
          <ac:spMkLst>
            <pc:docMk/>
            <pc:sldMk cId="1380873024" sldId="393"/>
            <ac:spMk id="87" creationId="{27112810-CA0A-9AA8-A9FF-28D19CB6DB20}"/>
          </ac:spMkLst>
        </pc:spChg>
        <pc:spChg chg="mod">
          <ac:chgData name="Cameron Barnes" userId="d8a92c99-960a-4e6a-a6c2-c1e42f6e3095" providerId="ADAL" clId="{3BEA2CF6-4F10-467A-916F-2B953D3B2474}" dt="2023-01-24T16:07:07.349" v="3524"/>
          <ac:spMkLst>
            <pc:docMk/>
            <pc:sldMk cId="1380873024" sldId="393"/>
            <ac:spMk id="88" creationId="{3487B791-2FD1-5C5B-E525-E3A5F8D6CE49}"/>
          </ac:spMkLst>
        </pc:spChg>
        <pc:spChg chg="mod">
          <ac:chgData name="Cameron Barnes" userId="d8a92c99-960a-4e6a-a6c2-c1e42f6e3095" providerId="ADAL" clId="{3BEA2CF6-4F10-467A-916F-2B953D3B2474}" dt="2023-01-24T16:07:07.349" v="3524"/>
          <ac:spMkLst>
            <pc:docMk/>
            <pc:sldMk cId="1380873024" sldId="393"/>
            <ac:spMk id="89" creationId="{581AD379-4D96-0645-96F6-92BE74F6DBC1}"/>
          </ac:spMkLst>
        </pc:spChg>
        <pc:spChg chg="mod">
          <ac:chgData name="Cameron Barnes" userId="d8a92c99-960a-4e6a-a6c2-c1e42f6e3095" providerId="ADAL" clId="{3BEA2CF6-4F10-467A-916F-2B953D3B2474}" dt="2023-01-24T16:07:07.349" v="3524"/>
          <ac:spMkLst>
            <pc:docMk/>
            <pc:sldMk cId="1380873024" sldId="393"/>
            <ac:spMk id="90" creationId="{F39CE866-0265-1ABE-4AC9-5B3D9D992A53}"/>
          </ac:spMkLst>
        </pc:spChg>
        <pc:spChg chg="mod">
          <ac:chgData name="Cameron Barnes" userId="d8a92c99-960a-4e6a-a6c2-c1e42f6e3095" providerId="ADAL" clId="{3BEA2CF6-4F10-467A-916F-2B953D3B2474}" dt="2023-01-24T16:07:07.349" v="3524"/>
          <ac:spMkLst>
            <pc:docMk/>
            <pc:sldMk cId="1380873024" sldId="393"/>
            <ac:spMk id="91" creationId="{CF2A5C7A-C7C8-C61B-EA34-C2C5B47F0E8C}"/>
          </ac:spMkLst>
        </pc:spChg>
        <pc:spChg chg="mod">
          <ac:chgData name="Cameron Barnes" userId="d8a92c99-960a-4e6a-a6c2-c1e42f6e3095" providerId="ADAL" clId="{3BEA2CF6-4F10-467A-916F-2B953D3B2474}" dt="2023-01-24T16:07:07.349" v="3524"/>
          <ac:spMkLst>
            <pc:docMk/>
            <pc:sldMk cId="1380873024" sldId="393"/>
            <ac:spMk id="92" creationId="{63CDBF83-D41B-6E3C-C905-3B92553EB33F}"/>
          </ac:spMkLst>
        </pc:spChg>
        <pc:spChg chg="mod">
          <ac:chgData name="Cameron Barnes" userId="d8a92c99-960a-4e6a-a6c2-c1e42f6e3095" providerId="ADAL" clId="{3BEA2CF6-4F10-467A-916F-2B953D3B2474}" dt="2023-01-24T16:07:07.349" v="3524"/>
          <ac:spMkLst>
            <pc:docMk/>
            <pc:sldMk cId="1380873024" sldId="393"/>
            <ac:spMk id="93" creationId="{C6A02512-1A07-DDD6-B600-DFEAF698FF8D}"/>
          </ac:spMkLst>
        </pc:spChg>
        <pc:spChg chg="mod">
          <ac:chgData name="Cameron Barnes" userId="d8a92c99-960a-4e6a-a6c2-c1e42f6e3095" providerId="ADAL" clId="{3BEA2CF6-4F10-467A-916F-2B953D3B2474}" dt="2023-01-24T16:07:07.349" v="3524"/>
          <ac:spMkLst>
            <pc:docMk/>
            <pc:sldMk cId="1380873024" sldId="393"/>
            <ac:spMk id="94" creationId="{4434A5AD-80D6-E6D0-CC1F-52DE63C67726}"/>
          </ac:spMkLst>
        </pc:spChg>
        <pc:spChg chg="mod">
          <ac:chgData name="Cameron Barnes" userId="d8a92c99-960a-4e6a-a6c2-c1e42f6e3095" providerId="ADAL" clId="{3BEA2CF6-4F10-467A-916F-2B953D3B2474}" dt="2023-01-24T16:07:07.349" v="3524"/>
          <ac:spMkLst>
            <pc:docMk/>
            <pc:sldMk cId="1380873024" sldId="393"/>
            <ac:spMk id="95" creationId="{5C603E99-65C7-DED6-F075-F2B576C309BE}"/>
          </ac:spMkLst>
        </pc:spChg>
        <pc:spChg chg="mod">
          <ac:chgData name="Cameron Barnes" userId="d8a92c99-960a-4e6a-a6c2-c1e42f6e3095" providerId="ADAL" clId="{3BEA2CF6-4F10-467A-916F-2B953D3B2474}" dt="2023-01-24T16:07:07.349" v="3524"/>
          <ac:spMkLst>
            <pc:docMk/>
            <pc:sldMk cId="1380873024" sldId="393"/>
            <ac:spMk id="96" creationId="{66B311EE-EB4B-33D3-0C1D-D30EA0A75325}"/>
          </ac:spMkLst>
        </pc:spChg>
        <pc:spChg chg="mod">
          <ac:chgData name="Cameron Barnes" userId="d8a92c99-960a-4e6a-a6c2-c1e42f6e3095" providerId="ADAL" clId="{3BEA2CF6-4F10-467A-916F-2B953D3B2474}" dt="2023-01-24T16:07:07.349" v="3524"/>
          <ac:spMkLst>
            <pc:docMk/>
            <pc:sldMk cId="1380873024" sldId="393"/>
            <ac:spMk id="97" creationId="{34984845-408D-FD22-FDDA-D97CC36FD469}"/>
          </ac:spMkLst>
        </pc:spChg>
        <pc:spChg chg="mod">
          <ac:chgData name="Cameron Barnes" userId="d8a92c99-960a-4e6a-a6c2-c1e42f6e3095" providerId="ADAL" clId="{3BEA2CF6-4F10-467A-916F-2B953D3B2474}" dt="2023-01-24T16:07:07.349" v="3524"/>
          <ac:spMkLst>
            <pc:docMk/>
            <pc:sldMk cId="1380873024" sldId="393"/>
            <ac:spMk id="98" creationId="{DFDE63F2-47F8-829E-DCCD-4D91A8CE7351}"/>
          </ac:spMkLst>
        </pc:spChg>
        <pc:spChg chg="mod">
          <ac:chgData name="Cameron Barnes" userId="d8a92c99-960a-4e6a-a6c2-c1e42f6e3095" providerId="ADAL" clId="{3BEA2CF6-4F10-467A-916F-2B953D3B2474}" dt="2023-01-24T16:07:07.349" v="3524"/>
          <ac:spMkLst>
            <pc:docMk/>
            <pc:sldMk cId="1380873024" sldId="393"/>
            <ac:spMk id="99" creationId="{B8CA94DC-47A7-94E0-0ED4-F3076D656C0C}"/>
          </ac:spMkLst>
        </pc:spChg>
        <pc:spChg chg="mod">
          <ac:chgData name="Cameron Barnes" userId="d8a92c99-960a-4e6a-a6c2-c1e42f6e3095" providerId="ADAL" clId="{3BEA2CF6-4F10-467A-916F-2B953D3B2474}" dt="2023-01-24T16:07:07.349" v="3524"/>
          <ac:spMkLst>
            <pc:docMk/>
            <pc:sldMk cId="1380873024" sldId="393"/>
            <ac:spMk id="100" creationId="{4DB390F2-D9A9-ED39-F746-E494A8EC60AD}"/>
          </ac:spMkLst>
        </pc:spChg>
        <pc:spChg chg="mod">
          <ac:chgData name="Cameron Barnes" userId="d8a92c99-960a-4e6a-a6c2-c1e42f6e3095" providerId="ADAL" clId="{3BEA2CF6-4F10-467A-916F-2B953D3B2474}" dt="2023-01-24T16:07:07.349" v="3524"/>
          <ac:spMkLst>
            <pc:docMk/>
            <pc:sldMk cId="1380873024" sldId="393"/>
            <ac:spMk id="101" creationId="{187ABC4B-37D7-08C1-7DEC-2B7BBDF61015}"/>
          </ac:spMkLst>
        </pc:spChg>
        <pc:spChg chg="mod">
          <ac:chgData name="Cameron Barnes" userId="d8a92c99-960a-4e6a-a6c2-c1e42f6e3095" providerId="ADAL" clId="{3BEA2CF6-4F10-467A-916F-2B953D3B2474}" dt="2023-01-24T16:07:07.349" v="3524"/>
          <ac:spMkLst>
            <pc:docMk/>
            <pc:sldMk cId="1380873024" sldId="393"/>
            <ac:spMk id="102" creationId="{D500ED45-8E15-B1D4-972F-19C029064E45}"/>
          </ac:spMkLst>
        </pc:spChg>
        <pc:spChg chg="mod">
          <ac:chgData name="Cameron Barnes" userId="d8a92c99-960a-4e6a-a6c2-c1e42f6e3095" providerId="ADAL" clId="{3BEA2CF6-4F10-467A-916F-2B953D3B2474}" dt="2023-01-24T16:07:07.349" v="3524"/>
          <ac:spMkLst>
            <pc:docMk/>
            <pc:sldMk cId="1380873024" sldId="393"/>
            <ac:spMk id="103" creationId="{E6DF1CEC-A79A-0725-A8A3-CB4C0B308FA7}"/>
          </ac:spMkLst>
        </pc:spChg>
        <pc:spChg chg="mod">
          <ac:chgData name="Cameron Barnes" userId="d8a92c99-960a-4e6a-a6c2-c1e42f6e3095" providerId="ADAL" clId="{3BEA2CF6-4F10-467A-916F-2B953D3B2474}" dt="2023-01-24T16:07:07.349" v="3524"/>
          <ac:spMkLst>
            <pc:docMk/>
            <pc:sldMk cId="1380873024" sldId="393"/>
            <ac:spMk id="104" creationId="{5D128211-17C3-F6DF-8716-B5833D77706B}"/>
          </ac:spMkLst>
        </pc:spChg>
        <pc:spChg chg="mod">
          <ac:chgData name="Cameron Barnes" userId="d8a92c99-960a-4e6a-a6c2-c1e42f6e3095" providerId="ADAL" clId="{3BEA2CF6-4F10-467A-916F-2B953D3B2474}" dt="2023-01-24T16:07:07.349" v="3524"/>
          <ac:spMkLst>
            <pc:docMk/>
            <pc:sldMk cId="1380873024" sldId="393"/>
            <ac:spMk id="105" creationId="{E19C09F4-A9BF-0843-36BF-A942C5D9EBAA}"/>
          </ac:spMkLst>
        </pc:spChg>
        <pc:spChg chg="add mod topLvl">
          <ac:chgData name="Cameron Barnes" userId="d8a92c99-960a-4e6a-a6c2-c1e42f6e3095" providerId="ADAL" clId="{3BEA2CF6-4F10-467A-916F-2B953D3B2474}" dt="2023-01-26T04:11:38.366" v="9577" actId="165"/>
          <ac:spMkLst>
            <pc:docMk/>
            <pc:sldMk cId="1380873024" sldId="393"/>
            <ac:spMk id="106" creationId="{3A3D9F49-2125-8C9B-52DC-55FF55C9D2C2}"/>
          </ac:spMkLst>
        </pc:spChg>
        <pc:spChg chg="add del">
          <ac:chgData name="Cameron Barnes" userId="d8a92c99-960a-4e6a-a6c2-c1e42f6e3095" providerId="ADAL" clId="{3BEA2CF6-4F10-467A-916F-2B953D3B2474}" dt="2023-01-26T02:19:26.594" v="9085" actId="478"/>
          <ac:spMkLst>
            <pc:docMk/>
            <pc:sldMk cId="1380873024" sldId="393"/>
            <ac:spMk id="111" creationId="{0DF0A9CA-1CFD-2416-C303-5FBA2F8D4C8B}"/>
          </ac:spMkLst>
        </pc:spChg>
        <pc:grpChg chg="add del mod">
          <ac:chgData name="Cameron Barnes" userId="d8a92c99-960a-4e6a-a6c2-c1e42f6e3095" providerId="ADAL" clId="{3BEA2CF6-4F10-467A-916F-2B953D3B2474}" dt="2023-01-26T04:11:37.290" v="9575" actId="338"/>
          <ac:grpSpMkLst>
            <pc:docMk/>
            <pc:sldMk cId="1380873024" sldId="393"/>
            <ac:grpSpMk id="6" creationId="{CA116B5A-BCA0-9DB3-87F2-4E95E09BCF18}"/>
          </ac:grpSpMkLst>
        </pc:grpChg>
        <pc:grpChg chg="add del mod">
          <ac:chgData name="Cameron Barnes" userId="d8a92c99-960a-4e6a-a6c2-c1e42f6e3095" providerId="ADAL" clId="{3BEA2CF6-4F10-467A-916F-2B953D3B2474}" dt="2023-01-24T16:07:06.305" v="3523" actId="478"/>
          <ac:grpSpMkLst>
            <pc:docMk/>
            <pc:sldMk cId="1380873024" sldId="393"/>
            <ac:grpSpMk id="10" creationId="{CB08F2B4-EAF5-F690-E1DD-51996B1F3FDF}"/>
          </ac:grpSpMkLst>
        </pc:grpChg>
        <pc:grpChg chg="add del mod">
          <ac:chgData name="Cameron Barnes" userId="d8a92c99-960a-4e6a-a6c2-c1e42f6e3095" providerId="ADAL" clId="{3BEA2CF6-4F10-467A-916F-2B953D3B2474}" dt="2023-01-26T04:11:38.956" v="9578" actId="1076"/>
          <ac:grpSpMkLst>
            <pc:docMk/>
            <pc:sldMk cId="1380873024" sldId="393"/>
            <ac:grpSpMk id="12" creationId="{A88162A4-DBF4-18B5-4708-BD82FAC14AF4}"/>
          </ac:grpSpMkLst>
        </pc:grpChg>
        <pc:grpChg chg="mod">
          <ac:chgData name="Cameron Barnes" userId="d8a92c99-960a-4e6a-a6c2-c1e42f6e3095" providerId="ADAL" clId="{3BEA2CF6-4F10-467A-916F-2B953D3B2474}" dt="2023-01-24T16:02:24.270" v="3457"/>
          <ac:grpSpMkLst>
            <pc:docMk/>
            <pc:sldMk cId="1380873024" sldId="393"/>
            <ac:grpSpMk id="18" creationId="{701B05C5-E2C9-8AE1-EE82-4E46B2070E72}"/>
          </ac:grpSpMkLst>
        </pc:grpChg>
        <pc:grpChg chg="mod">
          <ac:chgData name="Cameron Barnes" userId="d8a92c99-960a-4e6a-a6c2-c1e42f6e3095" providerId="ADAL" clId="{3BEA2CF6-4F10-467A-916F-2B953D3B2474}" dt="2023-01-24T16:02:24.270" v="3457"/>
          <ac:grpSpMkLst>
            <pc:docMk/>
            <pc:sldMk cId="1380873024" sldId="393"/>
            <ac:grpSpMk id="19" creationId="{B9DA4CBB-E5FC-FA54-0E17-E05F2ACD797F}"/>
          </ac:grpSpMkLst>
        </pc:grpChg>
        <pc:grpChg chg="mod">
          <ac:chgData name="Cameron Barnes" userId="d8a92c99-960a-4e6a-a6c2-c1e42f6e3095" providerId="ADAL" clId="{3BEA2CF6-4F10-467A-916F-2B953D3B2474}" dt="2023-01-24T16:02:24.270" v="3457"/>
          <ac:grpSpMkLst>
            <pc:docMk/>
            <pc:sldMk cId="1380873024" sldId="393"/>
            <ac:grpSpMk id="20" creationId="{ABA1DD18-1FCC-92AA-D5DC-5CBCEDD9BBA1}"/>
          </ac:grpSpMkLst>
        </pc:grpChg>
        <pc:grpChg chg="mod">
          <ac:chgData name="Cameron Barnes" userId="d8a92c99-960a-4e6a-a6c2-c1e42f6e3095" providerId="ADAL" clId="{3BEA2CF6-4F10-467A-916F-2B953D3B2474}" dt="2023-01-24T16:02:24.270" v="3457"/>
          <ac:grpSpMkLst>
            <pc:docMk/>
            <pc:sldMk cId="1380873024" sldId="393"/>
            <ac:grpSpMk id="21" creationId="{E9BB7797-2954-E640-9853-A27E896BF1BF}"/>
          </ac:grpSpMkLst>
        </pc:grpChg>
        <pc:grpChg chg="mod">
          <ac:chgData name="Cameron Barnes" userId="d8a92c99-960a-4e6a-a6c2-c1e42f6e3095" providerId="ADAL" clId="{3BEA2CF6-4F10-467A-916F-2B953D3B2474}" dt="2023-01-24T16:02:24.270" v="3457"/>
          <ac:grpSpMkLst>
            <pc:docMk/>
            <pc:sldMk cId="1380873024" sldId="393"/>
            <ac:grpSpMk id="22" creationId="{6413619B-B781-BA74-F12A-F0739DCF018E}"/>
          </ac:grpSpMkLst>
        </pc:grpChg>
        <pc:grpChg chg="mod">
          <ac:chgData name="Cameron Barnes" userId="d8a92c99-960a-4e6a-a6c2-c1e42f6e3095" providerId="ADAL" clId="{3BEA2CF6-4F10-467A-916F-2B953D3B2474}" dt="2023-01-24T16:02:24.270" v="3457"/>
          <ac:grpSpMkLst>
            <pc:docMk/>
            <pc:sldMk cId="1380873024" sldId="393"/>
            <ac:grpSpMk id="23" creationId="{7D8769D8-760F-5501-E5DF-5615C57417C7}"/>
          </ac:grpSpMkLst>
        </pc:grpChg>
        <pc:grpChg chg="mod">
          <ac:chgData name="Cameron Barnes" userId="d8a92c99-960a-4e6a-a6c2-c1e42f6e3095" providerId="ADAL" clId="{3BEA2CF6-4F10-467A-916F-2B953D3B2474}" dt="2023-01-24T16:02:24.270" v="3457"/>
          <ac:grpSpMkLst>
            <pc:docMk/>
            <pc:sldMk cId="1380873024" sldId="393"/>
            <ac:grpSpMk id="24" creationId="{B7DFA7B2-B602-410A-BAF0-F511032EADDD}"/>
          </ac:grpSpMkLst>
        </pc:grpChg>
        <pc:grpChg chg="mod">
          <ac:chgData name="Cameron Barnes" userId="d8a92c99-960a-4e6a-a6c2-c1e42f6e3095" providerId="ADAL" clId="{3BEA2CF6-4F10-467A-916F-2B953D3B2474}" dt="2023-01-24T16:02:24.270" v="3457"/>
          <ac:grpSpMkLst>
            <pc:docMk/>
            <pc:sldMk cId="1380873024" sldId="393"/>
            <ac:grpSpMk id="27" creationId="{F8CC66FA-A76F-17EB-B73E-3A41B66E8461}"/>
          </ac:grpSpMkLst>
        </pc:grpChg>
        <pc:grpChg chg="mod">
          <ac:chgData name="Cameron Barnes" userId="d8a92c99-960a-4e6a-a6c2-c1e42f6e3095" providerId="ADAL" clId="{3BEA2CF6-4F10-467A-916F-2B953D3B2474}" dt="2023-01-24T16:02:24.270" v="3457"/>
          <ac:grpSpMkLst>
            <pc:docMk/>
            <pc:sldMk cId="1380873024" sldId="393"/>
            <ac:grpSpMk id="28" creationId="{E9C5949B-87C7-8492-C1B9-877BCDC0651C}"/>
          </ac:grpSpMkLst>
        </pc:grpChg>
        <pc:grpChg chg="mod">
          <ac:chgData name="Cameron Barnes" userId="d8a92c99-960a-4e6a-a6c2-c1e42f6e3095" providerId="ADAL" clId="{3BEA2CF6-4F10-467A-916F-2B953D3B2474}" dt="2023-01-24T16:02:24.270" v="3457"/>
          <ac:grpSpMkLst>
            <pc:docMk/>
            <pc:sldMk cId="1380873024" sldId="393"/>
            <ac:grpSpMk id="29" creationId="{7E6B9824-B635-7D1E-BBD1-54285C9C10DB}"/>
          </ac:grpSpMkLst>
        </pc:grpChg>
        <pc:grpChg chg="mod">
          <ac:chgData name="Cameron Barnes" userId="d8a92c99-960a-4e6a-a6c2-c1e42f6e3095" providerId="ADAL" clId="{3BEA2CF6-4F10-467A-916F-2B953D3B2474}" dt="2023-01-24T16:02:24.270" v="3457"/>
          <ac:grpSpMkLst>
            <pc:docMk/>
            <pc:sldMk cId="1380873024" sldId="393"/>
            <ac:grpSpMk id="30" creationId="{A537AEC6-B277-C46E-1027-96DDA3F7960C}"/>
          </ac:grpSpMkLst>
        </pc:grpChg>
        <pc:grpChg chg="mod">
          <ac:chgData name="Cameron Barnes" userId="d8a92c99-960a-4e6a-a6c2-c1e42f6e3095" providerId="ADAL" clId="{3BEA2CF6-4F10-467A-916F-2B953D3B2474}" dt="2023-01-24T16:02:24.270" v="3457"/>
          <ac:grpSpMkLst>
            <pc:docMk/>
            <pc:sldMk cId="1380873024" sldId="393"/>
            <ac:grpSpMk id="33" creationId="{E9B46A58-4EA3-FED0-B5DA-B30AA69C1969}"/>
          </ac:grpSpMkLst>
        </pc:grpChg>
        <pc:grpChg chg="mod">
          <ac:chgData name="Cameron Barnes" userId="d8a92c99-960a-4e6a-a6c2-c1e42f6e3095" providerId="ADAL" clId="{3BEA2CF6-4F10-467A-916F-2B953D3B2474}" dt="2023-01-24T16:02:24.270" v="3457"/>
          <ac:grpSpMkLst>
            <pc:docMk/>
            <pc:sldMk cId="1380873024" sldId="393"/>
            <ac:grpSpMk id="34" creationId="{B37F8586-A45A-D2B7-4934-070D4ECB80A7}"/>
          </ac:grpSpMkLst>
        </pc:grpChg>
        <pc:grpChg chg="mod">
          <ac:chgData name="Cameron Barnes" userId="d8a92c99-960a-4e6a-a6c2-c1e42f6e3095" providerId="ADAL" clId="{3BEA2CF6-4F10-467A-916F-2B953D3B2474}" dt="2023-01-24T16:02:24.270" v="3457"/>
          <ac:grpSpMkLst>
            <pc:docMk/>
            <pc:sldMk cId="1380873024" sldId="393"/>
            <ac:grpSpMk id="35" creationId="{7FAFF14A-66F3-8139-441D-B19733FFC9FA}"/>
          </ac:grpSpMkLst>
        </pc:grpChg>
        <pc:grpChg chg="add mod">
          <ac:chgData name="Cameron Barnes" userId="d8a92c99-960a-4e6a-a6c2-c1e42f6e3095" providerId="ADAL" clId="{3BEA2CF6-4F10-467A-916F-2B953D3B2474}" dt="2023-01-24T16:07:07.349" v="3524"/>
          <ac:grpSpMkLst>
            <pc:docMk/>
            <pc:sldMk cId="1380873024" sldId="393"/>
            <ac:grpSpMk id="58" creationId="{08C60C77-91A1-4FF1-D78A-4975FF88E56D}"/>
          </ac:grpSpMkLst>
        </pc:grpChg>
        <pc:grpChg chg="mod">
          <ac:chgData name="Cameron Barnes" userId="d8a92c99-960a-4e6a-a6c2-c1e42f6e3095" providerId="ADAL" clId="{3BEA2CF6-4F10-467A-916F-2B953D3B2474}" dt="2023-01-24T16:07:07.349" v="3524"/>
          <ac:grpSpMkLst>
            <pc:docMk/>
            <pc:sldMk cId="1380873024" sldId="393"/>
            <ac:grpSpMk id="66" creationId="{359A37AE-AA34-9B22-6C9C-720B5451D858}"/>
          </ac:grpSpMkLst>
        </pc:grpChg>
        <pc:grpChg chg="mod">
          <ac:chgData name="Cameron Barnes" userId="d8a92c99-960a-4e6a-a6c2-c1e42f6e3095" providerId="ADAL" clId="{3BEA2CF6-4F10-467A-916F-2B953D3B2474}" dt="2023-01-24T16:07:07.349" v="3524"/>
          <ac:grpSpMkLst>
            <pc:docMk/>
            <pc:sldMk cId="1380873024" sldId="393"/>
            <ac:grpSpMk id="67" creationId="{01A9A063-AFE8-2C1F-1BC7-509D5E8F35DF}"/>
          </ac:grpSpMkLst>
        </pc:grpChg>
        <pc:grpChg chg="mod">
          <ac:chgData name="Cameron Barnes" userId="d8a92c99-960a-4e6a-a6c2-c1e42f6e3095" providerId="ADAL" clId="{3BEA2CF6-4F10-467A-916F-2B953D3B2474}" dt="2023-01-24T16:07:07.349" v="3524"/>
          <ac:grpSpMkLst>
            <pc:docMk/>
            <pc:sldMk cId="1380873024" sldId="393"/>
            <ac:grpSpMk id="68" creationId="{7B0F1BFF-F0AC-8569-381B-A2B51E132BC3}"/>
          </ac:grpSpMkLst>
        </pc:grpChg>
        <pc:grpChg chg="mod">
          <ac:chgData name="Cameron Barnes" userId="d8a92c99-960a-4e6a-a6c2-c1e42f6e3095" providerId="ADAL" clId="{3BEA2CF6-4F10-467A-916F-2B953D3B2474}" dt="2023-01-24T16:07:07.349" v="3524"/>
          <ac:grpSpMkLst>
            <pc:docMk/>
            <pc:sldMk cId="1380873024" sldId="393"/>
            <ac:grpSpMk id="69" creationId="{F0B712F3-02B7-C17E-9113-32F196BE3833}"/>
          </ac:grpSpMkLst>
        </pc:grpChg>
        <pc:grpChg chg="mod">
          <ac:chgData name="Cameron Barnes" userId="d8a92c99-960a-4e6a-a6c2-c1e42f6e3095" providerId="ADAL" clId="{3BEA2CF6-4F10-467A-916F-2B953D3B2474}" dt="2023-01-24T16:07:07.349" v="3524"/>
          <ac:grpSpMkLst>
            <pc:docMk/>
            <pc:sldMk cId="1380873024" sldId="393"/>
            <ac:grpSpMk id="70" creationId="{7357CDFA-1F5C-C711-A198-4382B257FF07}"/>
          </ac:grpSpMkLst>
        </pc:grpChg>
        <pc:grpChg chg="mod">
          <ac:chgData name="Cameron Barnes" userId="d8a92c99-960a-4e6a-a6c2-c1e42f6e3095" providerId="ADAL" clId="{3BEA2CF6-4F10-467A-916F-2B953D3B2474}" dt="2023-01-24T16:07:07.349" v="3524"/>
          <ac:grpSpMkLst>
            <pc:docMk/>
            <pc:sldMk cId="1380873024" sldId="393"/>
            <ac:grpSpMk id="71" creationId="{941960C7-4652-415D-631F-6BF3FA4D04BC}"/>
          </ac:grpSpMkLst>
        </pc:grpChg>
        <pc:grpChg chg="mod">
          <ac:chgData name="Cameron Barnes" userId="d8a92c99-960a-4e6a-a6c2-c1e42f6e3095" providerId="ADAL" clId="{3BEA2CF6-4F10-467A-916F-2B953D3B2474}" dt="2023-01-24T16:07:07.349" v="3524"/>
          <ac:grpSpMkLst>
            <pc:docMk/>
            <pc:sldMk cId="1380873024" sldId="393"/>
            <ac:grpSpMk id="72" creationId="{CD6056D4-1DEF-D93D-8570-8655812975AB}"/>
          </ac:grpSpMkLst>
        </pc:grpChg>
        <pc:grpChg chg="mod">
          <ac:chgData name="Cameron Barnes" userId="d8a92c99-960a-4e6a-a6c2-c1e42f6e3095" providerId="ADAL" clId="{3BEA2CF6-4F10-467A-916F-2B953D3B2474}" dt="2023-01-24T16:07:07.349" v="3524"/>
          <ac:grpSpMkLst>
            <pc:docMk/>
            <pc:sldMk cId="1380873024" sldId="393"/>
            <ac:grpSpMk id="75" creationId="{A34A9C59-7530-8A4F-178C-71C124FE08DB}"/>
          </ac:grpSpMkLst>
        </pc:grpChg>
        <pc:grpChg chg="mod">
          <ac:chgData name="Cameron Barnes" userId="d8a92c99-960a-4e6a-a6c2-c1e42f6e3095" providerId="ADAL" clId="{3BEA2CF6-4F10-467A-916F-2B953D3B2474}" dt="2023-01-24T16:07:07.349" v="3524"/>
          <ac:grpSpMkLst>
            <pc:docMk/>
            <pc:sldMk cId="1380873024" sldId="393"/>
            <ac:grpSpMk id="76" creationId="{1134AF17-8934-E2AB-B4EF-37D52C1D6E73}"/>
          </ac:grpSpMkLst>
        </pc:grpChg>
        <pc:grpChg chg="mod">
          <ac:chgData name="Cameron Barnes" userId="d8a92c99-960a-4e6a-a6c2-c1e42f6e3095" providerId="ADAL" clId="{3BEA2CF6-4F10-467A-916F-2B953D3B2474}" dt="2023-01-24T16:07:07.349" v="3524"/>
          <ac:grpSpMkLst>
            <pc:docMk/>
            <pc:sldMk cId="1380873024" sldId="393"/>
            <ac:grpSpMk id="77" creationId="{0B480999-13FE-D503-2D83-4C8EC9AADD0C}"/>
          </ac:grpSpMkLst>
        </pc:grpChg>
        <pc:grpChg chg="mod">
          <ac:chgData name="Cameron Barnes" userId="d8a92c99-960a-4e6a-a6c2-c1e42f6e3095" providerId="ADAL" clId="{3BEA2CF6-4F10-467A-916F-2B953D3B2474}" dt="2023-01-24T16:07:07.349" v="3524"/>
          <ac:grpSpMkLst>
            <pc:docMk/>
            <pc:sldMk cId="1380873024" sldId="393"/>
            <ac:grpSpMk id="78" creationId="{13CD7A9B-BEC6-1A1D-891B-8056BA4A6E00}"/>
          </ac:grpSpMkLst>
        </pc:grpChg>
        <pc:grpChg chg="mod">
          <ac:chgData name="Cameron Barnes" userId="d8a92c99-960a-4e6a-a6c2-c1e42f6e3095" providerId="ADAL" clId="{3BEA2CF6-4F10-467A-916F-2B953D3B2474}" dt="2023-01-24T16:07:07.349" v="3524"/>
          <ac:grpSpMkLst>
            <pc:docMk/>
            <pc:sldMk cId="1380873024" sldId="393"/>
            <ac:grpSpMk id="81" creationId="{CF98240B-793D-E0D5-6CF4-2D8ADAC9001F}"/>
          </ac:grpSpMkLst>
        </pc:grpChg>
        <pc:grpChg chg="mod">
          <ac:chgData name="Cameron Barnes" userId="d8a92c99-960a-4e6a-a6c2-c1e42f6e3095" providerId="ADAL" clId="{3BEA2CF6-4F10-467A-916F-2B953D3B2474}" dt="2023-01-24T16:07:07.349" v="3524"/>
          <ac:grpSpMkLst>
            <pc:docMk/>
            <pc:sldMk cId="1380873024" sldId="393"/>
            <ac:grpSpMk id="82" creationId="{9CB359D7-D299-F5D1-9ABA-FBD7AB52BEA0}"/>
          </ac:grpSpMkLst>
        </pc:grpChg>
        <pc:grpChg chg="mod">
          <ac:chgData name="Cameron Barnes" userId="d8a92c99-960a-4e6a-a6c2-c1e42f6e3095" providerId="ADAL" clId="{3BEA2CF6-4F10-467A-916F-2B953D3B2474}" dt="2023-01-24T16:07:07.349" v="3524"/>
          <ac:grpSpMkLst>
            <pc:docMk/>
            <pc:sldMk cId="1380873024" sldId="393"/>
            <ac:grpSpMk id="83" creationId="{1FEFE324-A99C-791F-3008-F6206AEBE31A}"/>
          </ac:grpSpMkLst>
        </pc:grpChg>
        <pc:picChg chg="mod">
          <ac:chgData name="Cameron Barnes" userId="d8a92c99-960a-4e6a-a6c2-c1e42f6e3095" providerId="ADAL" clId="{3BEA2CF6-4F10-467A-916F-2B953D3B2474}" dt="2023-01-26T04:11:49.917" v="9580" actId="1076"/>
          <ac:picMkLst>
            <pc:docMk/>
            <pc:sldMk cId="1380873024" sldId="393"/>
            <ac:picMk id="3" creationId="{24AAE6C4-54BB-A5EC-4246-19C79F6A0730}"/>
          </ac:picMkLst>
        </pc:picChg>
        <pc:picChg chg="mod">
          <ac:chgData name="Cameron Barnes" userId="d8a92c99-960a-4e6a-a6c2-c1e42f6e3095" providerId="ADAL" clId="{3BEA2CF6-4F10-467A-916F-2B953D3B2474}" dt="2023-01-26T02:18:58.379" v="9079" actId="1076"/>
          <ac:picMkLst>
            <pc:docMk/>
            <pc:sldMk cId="1380873024" sldId="393"/>
            <ac:picMk id="8" creationId="{05E681E2-A446-FF39-0038-913B74FB1F9B}"/>
          </ac:picMkLst>
        </pc:picChg>
        <pc:picChg chg="del">
          <ac:chgData name="Cameron Barnes" userId="d8a92c99-960a-4e6a-a6c2-c1e42f6e3095" providerId="ADAL" clId="{3BEA2CF6-4F10-467A-916F-2B953D3B2474}" dt="2023-01-26T02:17:05.261" v="9047" actId="478"/>
          <ac:picMkLst>
            <pc:docMk/>
            <pc:sldMk cId="1380873024" sldId="393"/>
            <ac:picMk id="10" creationId="{B853E09E-2404-343D-D9C8-081463D966C4}"/>
          </ac:picMkLst>
        </pc:picChg>
        <pc:picChg chg="mod">
          <ac:chgData name="Cameron Barnes" userId="d8a92c99-960a-4e6a-a6c2-c1e42f6e3095" providerId="ADAL" clId="{3BEA2CF6-4F10-467A-916F-2B953D3B2474}" dt="2023-01-24T16:02:24.270" v="3457"/>
          <ac:picMkLst>
            <pc:docMk/>
            <pc:sldMk cId="1380873024" sldId="393"/>
            <ac:picMk id="15" creationId="{CDAF4F9B-15F9-9AE0-4DB5-4681F13A3994}"/>
          </ac:picMkLst>
        </pc:picChg>
        <pc:picChg chg="mod">
          <ac:chgData name="Cameron Barnes" userId="d8a92c99-960a-4e6a-a6c2-c1e42f6e3095" providerId="ADAL" clId="{3BEA2CF6-4F10-467A-916F-2B953D3B2474}" dt="2023-01-24T16:02:24.270" v="3457"/>
          <ac:picMkLst>
            <pc:docMk/>
            <pc:sldMk cId="1380873024" sldId="393"/>
            <ac:picMk id="16" creationId="{8CBC08A7-9F93-30F6-4134-8EF4B2246491}"/>
          </ac:picMkLst>
        </pc:picChg>
        <pc:picChg chg="mod">
          <ac:chgData name="Cameron Barnes" userId="d8a92c99-960a-4e6a-a6c2-c1e42f6e3095" providerId="ADAL" clId="{3BEA2CF6-4F10-467A-916F-2B953D3B2474}" dt="2023-01-24T16:02:24.270" v="3457"/>
          <ac:picMkLst>
            <pc:docMk/>
            <pc:sldMk cId="1380873024" sldId="393"/>
            <ac:picMk id="17" creationId="{524D2174-1368-6CA3-11CC-A9CBDA688AB3}"/>
          </ac:picMkLst>
        </pc:picChg>
        <pc:picChg chg="mod">
          <ac:chgData name="Cameron Barnes" userId="d8a92c99-960a-4e6a-a6c2-c1e42f6e3095" providerId="ADAL" clId="{3BEA2CF6-4F10-467A-916F-2B953D3B2474}" dt="2023-01-24T16:07:07.349" v="3524"/>
          <ac:picMkLst>
            <pc:docMk/>
            <pc:sldMk cId="1380873024" sldId="393"/>
            <ac:picMk id="63" creationId="{D1806759-04F9-79CF-266F-9D69886B9053}"/>
          </ac:picMkLst>
        </pc:picChg>
        <pc:picChg chg="mod">
          <ac:chgData name="Cameron Barnes" userId="d8a92c99-960a-4e6a-a6c2-c1e42f6e3095" providerId="ADAL" clId="{3BEA2CF6-4F10-467A-916F-2B953D3B2474}" dt="2023-01-24T16:07:07.349" v="3524"/>
          <ac:picMkLst>
            <pc:docMk/>
            <pc:sldMk cId="1380873024" sldId="393"/>
            <ac:picMk id="64" creationId="{3FB5A45F-E387-1036-0781-529E8B542C9B}"/>
          </ac:picMkLst>
        </pc:picChg>
        <pc:picChg chg="mod">
          <ac:chgData name="Cameron Barnes" userId="d8a92c99-960a-4e6a-a6c2-c1e42f6e3095" providerId="ADAL" clId="{3BEA2CF6-4F10-467A-916F-2B953D3B2474}" dt="2023-01-24T16:07:07.349" v="3524"/>
          <ac:picMkLst>
            <pc:docMk/>
            <pc:sldMk cId="1380873024" sldId="393"/>
            <ac:picMk id="65" creationId="{3A673191-3326-8D3D-195D-C810A948F798}"/>
          </ac:picMkLst>
        </pc:picChg>
        <pc:picChg chg="add del mod">
          <ac:chgData name="Cameron Barnes" userId="d8a92c99-960a-4e6a-a6c2-c1e42f6e3095" providerId="ADAL" clId="{3BEA2CF6-4F10-467A-916F-2B953D3B2474}" dt="2023-01-26T02:18:21.983" v="9069" actId="478"/>
          <ac:picMkLst>
            <pc:docMk/>
            <pc:sldMk cId="1380873024" sldId="393"/>
            <ac:picMk id="108" creationId="{1FA71D07-1B80-F234-5006-3322A4208EA7}"/>
          </ac:picMkLst>
        </pc:picChg>
        <pc:picChg chg="add mod">
          <ac:chgData name="Cameron Barnes" userId="d8a92c99-960a-4e6a-a6c2-c1e42f6e3095" providerId="ADAL" clId="{3BEA2CF6-4F10-467A-916F-2B953D3B2474}" dt="2023-01-26T02:31:28.918" v="9173" actId="1076"/>
          <ac:picMkLst>
            <pc:docMk/>
            <pc:sldMk cId="1380873024" sldId="393"/>
            <ac:picMk id="110" creationId="{4E04736B-92CD-EEDB-2C15-C8895FD20281}"/>
          </ac:picMkLst>
        </pc:picChg>
        <pc:picChg chg="add del mod">
          <ac:chgData name="Cameron Barnes" userId="d8a92c99-960a-4e6a-a6c2-c1e42f6e3095" providerId="ADAL" clId="{3BEA2CF6-4F10-467A-916F-2B953D3B2474}" dt="2023-01-26T02:31:30.693" v="9174" actId="478"/>
          <ac:picMkLst>
            <pc:docMk/>
            <pc:sldMk cId="1380873024" sldId="393"/>
            <ac:picMk id="115" creationId="{14C40A9A-7951-890C-D504-FB837907DB01}"/>
          </ac:picMkLst>
        </pc:picChg>
        <pc:cxnChg chg="add mod topLvl">
          <ac:chgData name="Cameron Barnes" userId="d8a92c99-960a-4e6a-a6c2-c1e42f6e3095" providerId="ADAL" clId="{3BEA2CF6-4F10-467A-916F-2B953D3B2474}" dt="2023-01-26T04:11:38.366" v="9577" actId="165"/>
          <ac:cxnSpMkLst>
            <pc:docMk/>
            <pc:sldMk cId="1380873024" sldId="393"/>
            <ac:cxnSpMk id="113" creationId="{E273450D-64FA-CFDF-F6D7-E7B77A47DA52}"/>
          </ac:cxnSpMkLst>
        </pc:cxnChg>
      </pc:sldChg>
      <pc:sldChg chg="addSp delSp modSp add mod modNotesTx">
        <pc:chgData name="Cameron Barnes" userId="d8a92c99-960a-4e6a-a6c2-c1e42f6e3095" providerId="ADAL" clId="{3BEA2CF6-4F10-467A-916F-2B953D3B2474}" dt="2023-01-26T02:39:15.053" v="9204" actId="1582"/>
        <pc:sldMkLst>
          <pc:docMk/>
          <pc:sldMk cId="687008484" sldId="394"/>
        </pc:sldMkLst>
        <pc:spChg chg="del mod">
          <ac:chgData name="Cameron Barnes" userId="d8a92c99-960a-4e6a-a6c2-c1e42f6e3095" providerId="ADAL" clId="{3BEA2CF6-4F10-467A-916F-2B953D3B2474}" dt="2023-01-26T02:39:01.890" v="9200" actId="478"/>
          <ac:spMkLst>
            <pc:docMk/>
            <pc:sldMk cId="687008484" sldId="394"/>
            <ac:spMk id="6" creationId="{4BBF4B36-43C3-DFBB-3A02-CB26DBAA77EF}"/>
          </ac:spMkLst>
        </pc:spChg>
        <pc:spChg chg="del mod">
          <ac:chgData name="Cameron Barnes" userId="d8a92c99-960a-4e6a-a6c2-c1e42f6e3095" providerId="ADAL" clId="{3BEA2CF6-4F10-467A-916F-2B953D3B2474}" dt="2023-01-26T02:16:30.993" v="9039"/>
          <ac:spMkLst>
            <pc:docMk/>
            <pc:sldMk cId="687008484" sldId="394"/>
            <ac:spMk id="7" creationId="{4FA0FA4B-B0B6-178F-3A27-D280490BF924}"/>
          </ac:spMkLst>
        </pc:spChg>
        <pc:spChg chg="del mod">
          <ac:chgData name="Cameron Barnes" userId="d8a92c99-960a-4e6a-a6c2-c1e42f6e3095" providerId="ADAL" clId="{3BEA2CF6-4F10-467A-916F-2B953D3B2474}" dt="2023-01-26T02:16:53.083" v="9046"/>
          <ac:spMkLst>
            <pc:docMk/>
            <pc:sldMk cId="687008484" sldId="394"/>
            <ac:spMk id="8" creationId="{5578C6CF-EDBF-AE14-DAA7-97219A5E76D9}"/>
          </ac:spMkLst>
        </pc:spChg>
        <pc:spChg chg="mod">
          <ac:chgData name="Cameron Barnes" userId="d8a92c99-960a-4e6a-a6c2-c1e42f6e3095" providerId="ADAL" clId="{3BEA2CF6-4F10-467A-916F-2B953D3B2474}" dt="2023-01-23T22:14:09.327" v="1903" actId="20577"/>
          <ac:spMkLst>
            <pc:docMk/>
            <pc:sldMk cId="687008484" sldId="394"/>
            <ac:spMk id="9" creationId="{1D504DEE-5577-EB3E-6C43-15737804B9EF}"/>
          </ac:spMkLst>
        </pc:spChg>
        <pc:spChg chg="mod">
          <ac:chgData name="Cameron Barnes" userId="d8a92c99-960a-4e6a-a6c2-c1e42f6e3095" providerId="ADAL" clId="{3BEA2CF6-4F10-467A-916F-2B953D3B2474}" dt="2023-01-24T16:02:20.661" v="3455"/>
          <ac:spMkLst>
            <pc:docMk/>
            <pc:sldMk cId="687008484" sldId="394"/>
            <ac:spMk id="10" creationId="{05F9EDA9-D363-4EED-F452-0A9DEB5A170B}"/>
          </ac:spMkLst>
        </pc:spChg>
        <pc:spChg chg="mod">
          <ac:chgData name="Cameron Barnes" userId="d8a92c99-960a-4e6a-a6c2-c1e42f6e3095" providerId="ADAL" clId="{3BEA2CF6-4F10-467A-916F-2B953D3B2474}" dt="2023-01-24T16:02:20.661" v="3455"/>
          <ac:spMkLst>
            <pc:docMk/>
            <pc:sldMk cId="687008484" sldId="394"/>
            <ac:spMk id="11" creationId="{1E2DEA25-0D06-AC7E-8F45-A4EDBEEA35AA}"/>
          </ac:spMkLst>
        </pc:spChg>
        <pc:spChg chg="mod">
          <ac:chgData name="Cameron Barnes" userId="d8a92c99-960a-4e6a-a6c2-c1e42f6e3095" providerId="ADAL" clId="{3BEA2CF6-4F10-467A-916F-2B953D3B2474}" dt="2023-01-24T16:02:20.661" v="3455"/>
          <ac:spMkLst>
            <pc:docMk/>
            <pc:sldMk cId="687008484" sldId="394"/>
            <ac:spMk id="12" creationId="{CAE0C967-83CC-D51F-AEB0-563C338827CE}"/>
          </ac:spMkLst>
        </pc:spChg>
        <pc:spChg chg="mod">
          <ac:chgData name="Cameron Barnes" userId="d8a92c99-960a-4e6a-a6c2-c1e42f6e3095" providerId="ADAL" clId="{3BEA2CF6-4F10-467A-916F-2B953D3B2474}" dt="2023-01-24T16:02:20.661" v="3455"/>
          <ac:spMkLst>
            <pc:docMk/>
            <pc:sldMk cId="687008484" sldId="394"/>
            <ac:spMk id="13" creationId="{C5E28371-0525-3B35-4286-F7096C8C19EC}"/>
          </ac:spMkLst>
        </pc:spChg>
        <pc:spChg chg="mod">
          <ac:chgData name="Cameron Barnes" userId="d8a92c99-960a-4e6a-a6c2-c1e42f6e3095" providerId="ADAL" clId="{3BEA2CF6-4F10-467A-916F-2B953D3B2474}" dt="2023-01-24T16:02:20.661" v="3455"/>
          <ac:spMkLst>
            <pc:docMk/>
            <pc:sldMk cId="687008484" sldId="394"/>
            <ac:spMk id="24" creationId="{19BD0D98-8BCF-AD3C-FCF5-6C2870ACC0AC}"/>
          </ac:spMkLst>
        </pc:spChg>
        <pc:spChg chg="mod">
          <ac:chgData name="Cameron Barnes" userId="d8a92c99-960a-4e6a-a6c2-c1e42f6e3095" providerId="ADAL" clId="{3BEA2CF6-4F10-467A-916F-2B953D3B2474}" dt="2023-01-24T16:02:20.661" v="3455"/>
          <ac:spMkLst>
            <pc:docMk/>
            <pc:sldMk cId="687008484" sldId="394"/>
            <ac:spMk id="25" creationId="{78FF87A8-2B2F-83CD-1A4C-36F3F7F1142C}"/>
          </ac:spMkLst>
        </pc:spChg>
        <pc:spChg chg="mod">
          <ac:chgData name="Cameron Barnes" userId="d8a92c99-960a-4e6a-a6c2-c1e42f6e3095" providerId="ADAL" clId="{3BEA2CF6-4F10-467A-916F-2B953D3B2474}" dt="2023-01-24T16:02:20.661" v="3455"/>
          <ac:spMkLst>
            <pc:docMk/>
            <pc:sldMk cId="687008484" sldId="394"/>
            <ac:spMk id="30" creationId="{2ADA2181-0FA5-F97A-FA33-E04783D912D8}"/>
          </ac:spMkLst>
        </pc:spChg>
        <pc:spChg chg="mod">
          <ac:chgData name="Cameron Barnes" userId="d8a92c99-960a-4e6a-a6c2-c1e42f6e3095" providerId="ADAL" clId="{3BEA2CF6-4F10-467A-916F-2B953D3B2474}" dt="2023-01-24T16:02:20.661" v="3455"/>
          <ac:spMkLst>
            <pc:docMk/>
            <pc:sldMk cId="687008484" sldId="394"/>
            <ac:spMk id="31" creationId="{388420BC-AB4F-DCFB-53AC-D7118C62C6D2}"/>
          </ac:spMkLst>
        </pc:spChg>
        <pc:spChg chg="mod">
          <ac:chgData name="Cameron Barnes" userId="d8a92c99-960a-4e6a-a6c2-c1e42f6e3095" providerId="ADAL" clId="{3BEA2CF6-4F10-467A-916F-2B953D3B2474}" dt="2023-01-24T16:02:20.661" v="3455"/>
          <ac:spMkLst>
            <pc:docMk/>
            <pc:sldMk cId="687008484" sldId="394"/>
            <ac:spMk id="35" creationId="{A4C66FF8-3C4D-8F82-C0DB-E75EA1FCE84F}"/>
          </ac:spMkLst>
        </pc:spChg>
        <pc:spChg chg="mod">
          <ac:chgData name="Cameron Barnes" userId="d8a92c99-960a-4e6a-a6c2-c1e42f6e3095" providerId="ADAL" clId="{3BEA2CF6-4F10-467A-916F-2B953D3B2474}" dt="2023-01-24T16:02:20.661" v="3455"/>
          <ac:spMkLst>
            <pc:docMk/>
            <pc:sldMk cId="687008484" sldId="394"/>
            <ac:spMk id="36" creationId="{B834AB44-3177-32FE-3FFC-22C9FF3FEB82}"/>
          </ac:spMkLst>
        </pc:spChg>
        <pc:spChg chg="mod">
          <ac:chgData name="Cameron Barnes" userId="d8a92c99-960a-4e6a-a6c2-c1e42f6e3095" providerId="ADAL" clId="{3BEA2CF6-4F10-467A-916F-2B953D3B2474}" dt="2023-01-24T16:02:20.661" v="3455"/>
          <ac:spMkLst>
            <pc:docMk/>
            <pc:sldMk cId="687008484" sldId="394"/>
            <ac:spMk id="37" creationId="{E82E51A0-DC3E-75B9-F2C3-E2103FA3C73C}"/>
          </ac:spMkLst>
        </pc:spChg>
        <pc:spChg chg="mod">
          <ac:chgData name="Cameron Barnes" userId="d8a92c99-960a-4e6a-a6c2-c1e42f6e3095" providerId="ADAL" clId="{3BEA2CF6-4F10-467A-916F-2B953D3B2474}" dt="2023-01-24T16:02:20.661" v="3455"/>
          <ac:spMkLst>
            <pc:docMk/>
            <pc:sldMk cId="687008484" sldId="394"/>
            <ac:spMk id="38" creationId="{A9CC936E-2096-9FC6-DE4C-4976689FD33B}"/>
          </ac:spMkLst>
        </pc:spChg>
        <pc:spChg chg="mod">
          <ac:chgData name="Cameron Barnes" userId="d8a92c99-960a-4e6a-a6c2-c1e42f6e3095" providerId="ADAL" clId="{3BEA2CF6-4F10-467A-916F-2B953D3B2474}" dt="2023-01-24T16:02:20.661" v="3455"/>
          <ac:spMkLst>
            <pc:docMk/>
            <pc:sldMk cId="687008484" sldId="394"/>
            <ac:spMk id="39" creationId="{041D275B-DFA3-BBCD-08A1-08DDA138F1D6}"/>
          </ac:spMkLst>
        </pc:spChg>
        <pc:spChg chg="mod">
          <ac:chgData name="Cameron Barnes" userId="d8a92c99-960a-4e6a-a6c2-c1e42f6e3095" providerId="ADAL" clId="{3BEA2CF6-4F10-467A-916F-2B953D3B2474}" dt="2023-01-24T16:02:20.661" v="3455"/>
          <ac:spMkLst>
            <pc:docMk/>
            <pc:sldMk cId="687008484" sldId="394"/>
            <ac:spMk id="40" creationId="{36741F30-4C13-AC1C-6885-6EC54D5CED3D}"/>
          </ac:spMkLst>
        </pc:spChg>
        <pc:spChg chg="mod">
          <ac:chgData name="Cameron Barnes" userId="d8a92c99-960a-4e6a-a6c2-c1e42f6e3095" providerId="ADAL" clId="{3BEA2CF6-4F10-467A-916F-2B953D3B2474}" dt="2023-01-24T16:02:20.661" v="3455"/>
          <ac:spMkLst>
            <pc:docMk/>
            <pc:sldMk cId="687008484" sldId="394"/>
            <ac:spMk id="41" creationId="{328A5641-7017-82CE-9C92-C081B36A0730}"/>
          </ac:spMkLst>
        </pc:spChg>
        <pc:spChg chg="mod">
          <ac:chgData name="Cameron Barnes" userId="d8a92c99-960a-4e6a-a6c2-c1e42f6e3095" providerId="ADAL" clId="{3BEA2CF6-4F10-467A-916F-2B953D3B2474}" dt="2023-01-24T16:02:20.661" v="3455"/>
          <ac:spMkLst>
            <pc:docMk/>
            <pc:sldMk cId="687008484" sldId="394"/>
            <ac:spMk id="42" creationId="{733F02AB-8C5F-7AD2-A911-F5D3B85E229B}"/>
          </ac:spMkLst>
        </pc:spChg>
        <pc:spChg chg="mod">
          <ac:chgData name="Cameron Barnes" userId="d8a92c99-960a-4e6a-a6c2-c1e42f6e3095" providerId="ADAL" clId="{3BEA2CF6-4F10-467A-916F-2B953D3B2474}" dt="2023-01-24T16:02:20.661" v="3455"/>
          <ac:spMkLst>
            <pc:docMk/>
            <pc:sldMk cId="687008484" sldId="394"/>
            <ac:spMk id="43" creationId="{DCA3CC77-C414-9473-F63B-EA45B4FAE421}"/>
          </ac:spMkLst>
        </pc:spChg>
        <pc:spChg chg="mod">
          <ac:chgData name="Cameron Barnes" userId="d8a92c99-960a-4e6a-a6c2-c1e42f6e3095" providerId="ADAL" clId="{3BEA2CF6-4F10-467A-916F-2B953D3B2474}" dt="2023-01-24T16:02:20.661" v="3455"/>
          <ac:spMkLst>
            <pc:docMk/>
            <pc:sldMk cId="687008484" sldId="394"/>
            <ac:spMk id="44" creationId="{20D48968-BA84-3E75-1059-35B00A8DDB80}"/>
          </ac:spMkLst>
        </pc:spChg>
        <pc:spChg chg="mod">
          <ac:chgData name="Cameron Barnes" userId="d8a92c99-960a-4e6a-a6c2-c1e42f6e3095" providerId="ADAL" clId="{3BEA2CF6-4F10-467A-916F-2B953D3B2474}" dt="2023-01-24T16:02:20.661" v="3455"/>
          <ac:spMkLst>
            <pc:docMk/>
            <pc:sldMk cId="687008484" sldId="394"/>
            <ac:spMk id="45" creationId="{78B8AAA0-DA6F-5407-6ED2-40AE59FEC41A}"/>
          </ac:spMkLst>
        </pc:spChg>
        <pc:spChg chg="mod">
          <ac:chgData name="Cameron Barnes" userId="d8a92c99-960a-4e6a-a6c2-c1e42f6e3095" providerId="ADAL" clId="{3BEA2CF6-4F10-467A-916F-2B953D3B2474}" dt="2023-01-24T16:02:20.661" v="3455"/>
          <ac:spMkLst>
            <pc:docMk/>
            <pc:sldMk cId="687008484" sldId="394"/>
            <ac:spMk id="46" creationId="{FE0DFE9C-003A-E1A8-55CE-67FCB77699C4}"/>
          </ac:spMkLst>
        </pc:spChg>
        <pc:spChg chg="mod">
          <ac:chgData name="Cameron Barnes" userId="d8a92c99-960a-4e6a-a6c2-c1e42f6e3095" providerId="ADAL" clId="{3BEA2CF6-4F10-467A-916F-2B953D3B2474}" dt="2023-01-24T16:02:20.661" v="3455"/>
          <ac:spMkLst>
            <pc:docMk/>
            <pc:sldMk cId="687008484" sldId="394"/>
            <ac:spMk id="47" creationId="{031807BA-2DA4-AE50-6856-B5AD0A7545D9}"/>
          </ac:spMkLst>
        </pc:spChg>
        <pc:spChg chg="mod">
          <ac:chgData name="Cameron Barnes" userId="d8a92c99-960a-4e6a-a6c2-c1e42f6e3095" providerId="ADAL" clId="{3BEA2CF6-4F10-467A-916F-2B953D3B2474}" dt="2023-01-24T16:02:20.661" v="3455"/>
          <ac:spMkLst>
            <pc:docMk/>
            <pc:sldMk cId="687008484" sldId="394"/>
            <ac:spMk id="48" creationId="{A1138C30-07BA-DD6A-D45E-D2FFE8CA1BEA}"/>
          </ac:spMkLst>
        </pc:spChg>
        <pc:spChg chg="mod">
          <ac:chgData name="Cameron Barnes" userId="d8a92c99-960a-4e6a-a6c2-c1e42f6e3095" providerId="ADAL" clId="{3BEA2CF6-4F10-467A-916F-2B953D3B2474}" dt="2023-01-24T16:02:20.661" v="3455"/>
          <ac:spMkLst>
            <pc:docMk/>
            <pc:sldMk cId="687008484" sldId="394"/>
            <ac:spMk id="49" creationId="{32CFC5F2-CB5A-AB8B-1BBC-349B48EA651E}"/>
          </ac:spMkLst>
        </pc:spChg>
        <pc:spChg chg="mod">
          <ac:chgData name="Cameron Barnes" userId="d8a92c99-960a-4e6a-a6c2-c1e42f6e3095" providerId="ADAL" clId="{3BEA2CF6-4F10-467A-916F-2B953D3B2474}" dt="2023-01-24T16:02:20.661" v="3455"/>
          <ac:spMkLst>
            <pc:docMk/>
            <pc:sldMk cId="687008484" sldId="394"/>
            <ac:spMk id="50" creationId="{8DD24A17-787C-FBAB-4BCC-4E68F3DD7A2B}"/>
          </ac:spMkLst>
        </pc:spChg>
        <pc:spChg chg="mod">
          <ac:chgData name="Cameron Barnes" userId="d8a92c99-960a-4e6a-a6c2-c1e42f6e3095" providerId="ADAL" clId="{3BEA2CF6-4F10-467A-916F-2B953D3B2474}" dt="2023-01-24T16:02:20.661" v="3455"/>
          <ac:spMkLst>
            <pc:docMk/>
            <pc:sldMk cId="687008484" sldId="394"/>
            <ac:spMk id="51" creationId="{15517046-925B-8343-6391-63D252339827}"/>
          </ac:spMkLst>
        </pc:spChg>
        <pc:spChg chg="mod">
          <ac:chgData name="Cameron Barnes" userId="d8a92c99-960a-4e6a-a6c2-c1e42f6e3095" providerId="ADAL" clId="{3BEA2CF6-4F10-467A-916F-2B953D3B2474}" dt="2023-01-24T16:02:20.661" v="3455"/>
          <ac:spMkLst>
            <pc:docMk/>
            <pc:sldMk cId="687008484" sldId="394"/>
            <ac:spMk id="52" creationId="{25409296-2A2C-72A5-DB46-72CE1314E976}"/>
          </ac:spMkLst>
        </pc:spChg>
        <pc:spChg chg="mod">
          <ac:chgData name="Cameron Barnes" userId="d8a92c99-960a-4e6a-a6c2-c1e42f6e3095" providerId="ADAL" clId="{3BEA2CF6-4F10-467A-916F-2B953D3B2474}" dt="2023-01-24T16:02:20.661" v="3455"/>
          <ac:spMkLst>
            <pc:docMk/>
            <pc:sldMk cId="687008484" sldId="394"/>
            <ac:spMk id="53" creationId="{924BB9BF-FA64-57B8-A8DA-3BAC4E328B11}"/>
          </ac:spMkLst>
        </pc:spChg>
        <pc:spChg chg="mod">
          <ac:chgData name="Cameron Barnes" userId="d8a92c99-960a-4e6a-a6c2-c1e42f6e3095" providerId="ADAL" clId="{3BEA2CF6-4F10-467A-916F-2B953D3B2474}" dt="2023-01-24T16:02:20.661" v="3455"/>
          <ac:spMkLst>
            <pc:docMk/>
            <pc:sldMk cId="687008484" sldId="394"/>
            <ac:spMk id="54" creationId="{583B85B2-03DA-BB6A-A847-0FF072D120B5}"/>
          </ac:spMkLst>
        </pc:spChg>
        <pc:spChg chg="mod">
          <ac:chgData name="Cameron Barnes" userId="d8a92c99-960a-4e6a-a6c2-c1e42f6e3095" providerId="ADAL" clId="{3BEA2CF6-4F10-467A-916F-2B953D3B2474}" dt="2023-01-24T16:02:20.661" v="3455"/>
          <ac:spMkLst>
            <pc:docMk/>
            <pc:sldMk cId="687008484" sldId="394"/>
            <ac:spMk id="55" creationId="{157B3E49-1CF7-9A4A-804E-A2142309DC66}"/>
          </ac:spMkLst>
        </pc:spChg>
        <pc:spChg chg="mod">
          <ac:chgData name="Cameron Barnes" userId="d8a92c99-960a-4e6a-a6c2-c1e42f6e3095" providerId="ADAL" clId="{3BEA2CF6-4F10-467A-916F-2B953D3B2474}" dt="2023-01-24T16:02:20.661" v="3455"/>
          <ac:spMkLst>
            <pc:docMk/>
            <pc:sldMk cId="687008484" sldId="394"/>
            <ac:spMk id="56" creationId="{31783151-C96C-E975-3C8B-269CC8A90E9E}"/>
          </ac:spMkLst>
        </pc:spChg>
        <pc:spChg chg="mod topLvl">
          <ac:chgData name="Cameron Barnes" userId="d8a92c99-960a-4e6a-a6c2-c1e42f6e3095" providerId="ADAL" clId="{3BEA2CF6-4F10-467A-916F-2B953D3B2474}" dt="2023-01-24T16:06:08.027" v="3516" actId="165"/>
          <ac:spMkLst>
            <pc:docMk/>
            <pc:sldMk cId="687008484" sldId="394"/>
            <ac:spMk id="58" creationId="{983E8464-C5FB-D25D-7D85-A1548B078837}"/>
          </ac:spMkLst>
        </pc:spChg>
        <pc:spChg chg="mod topLvl">
          <ac:chgData name="Cameron Barnes" userId="d8a92c99-960a-4e6a-a6c2-c1e42f6e3095" providerId="ADAL" clId="{3BEA2CF6-4F10-467A-916F-2B953D3B2474}" dt="2023-01-24T16:06:08.027" v="3516" actId="165"/>
          <ac:spMkLst>
            <pc:docMk/>
            <pc:sldMk cId="687008484" sldId="394"/>
            <ac:spMk id="59" creationId="{7850F05C-A54F-DA17-C9DE-635E528223B5}"/>
          </ac:spMkLst>
        </pc:spChg>
        <pc:spChg chg="mod topLvl">
          <ac:chgData name="Cameron Barnes" userId="d8a92c99-960a-4e6a-a6c2-c1e42f6e3095" providerId="ADAL" clId="{3BEA2CF6-4F10-467A-916F-2B953D3B2474}" dt="2023-01-24T16:06:08.027" v="3516" actId="165"/>
          <ac:spMkLst>
            <pc:docMk/>
            <pc:sldMk cId="687008484" sldId="394"/>
            <ac:spMk id="60" creationId="{0CD8723D-5EE9-4D53-75DF-FE72769E5980}"/>
          </ac:spMkLst>
        </pc:spChg>
        <pc:spChg chg="mod topLvl">
          <ac:chgData name="Cameron Barnes" userId="d8a92c99-960a-4e6a-a6c2-c1e42f6e3095" providerId="ADAL" clId="{3BEA2CF6-4F10-467A-916F-2B953D3B2474}" dt="2023-01-24T16:06:08.027" v="3516" actId="165"/>
          <ac:spMkLst>
            <pc:docMk/>
            <pc:sldMk cId="687008484" sldId="394"/>
            <ac:spMk id="61" creationId="{8869324F-4A15-F8FC-E229-C330DAB6CDD1}"/>
          </ac:spMkLst>
        </pc:spChg>
        <pc:spChg chg="mod">
          <ac:chgData name="Cameron Barnes" userId="d8a92c99-960a-4e6a-a6c2-c1e42f6e3095" providerId="ADAL" clId="{3BEA2CF6-4F10-467A-916F-2B953D3B2474}" dt="2023-01-24T16:06:10.793" v="3517" actId="207"/>
          <ac:spMkLst>
            <pc:docMk/>
            <pc:sldMk cId="687008484" sldId="394"/>
            <ac:spMk id="72" creationId="{F4C93BA4-22F7-6B03-E8CE-D53F48FCB444}"/>
          </ac:spMkLst>
        </pc:spChg>
        <pc:spChg chg="mod">
          <ac:chgData name="Cameron Barnes" userId="d8a92c99-960a-4e6a-a6c2-c1e42f6e3095" providerId="ADAL" clId="{3BEA2CF6-4F10-467A-916F-2B953D3B2474}" dt="2023-01-24T16:06:10.793" v="3517" actId="207"/>
          <ac:spMkLst>
            <pc:docMk/>
            <pc:sldMk cId="687008484" sldId="394"/>
            <ac:spMk id="73" creationId="{B11C8209-0D2B-21B8-A665-42D08B05AA1D}"/>
          </ac:spMkLst>
        </pc:spChg>
        <pc:spChg chg="mod">
          <ac:chgData name="Cameron Barnes" userId="d8a92c99-960a-4e6a-a6c2-c1e42f6e3095" providerId="ADAL" clId="{3BEA2CF6-4F10-467A-916F-2B953D3B2474}" dt="2023-01-24T16:06:10.793" v="3517" actId="207"/>
          <ac:spMkLst>
            <pc:docMk/>
            <pc:sldMk cId="687008484" sldId="394"/>
            <ac:spMk id="78" creationId="{F7350CA4-9D46-7B9E-4CD7-9F9F7024B826}"/>
          </ac:spMkLst>
        </pc:spChg>
        <pc:spChg chg="mod">
          <ac:chgData name="Cameron Barnes" userId="d8a92c99-960a-4e6a-a6c2-c1e42f6e3095" providerId="ADAL" clId="{3BEA2CF6-4F10-467A-916F-2B953D3B2474}" dt="2023-01-24T16:06:10.793" v="3517" actId="207"/>
          <ac:spMkLst>
            <pc:docMk/>
            <pc:sldMk cId="687008484" sldId="394"/>
            <ac:spMk id="79" creationId="{6CE8145C-D30B-8174-D37A-49CBBCE31DC0}"/>
          </ac:spMkLst>
        </pc:spChg>
        <pc:spChg chg="mod">
          <ac:chgData name="Cameron Barnes" userId="d8a92c99-960a-4e6a-a6c2-c1e42f6e3095" providerId="ADAL" clId="{3BEA2CF6-4F10-467A-916F-2B953D3B2474}" dt="2023-01-24T16:06:10.793" v="3517" actId="207"/>
          <ac:spMkLst>
            <pc:docMk/>
            <pc:sldMk cId="687008484" sldId="394"/>
            <ac:spMk id="83" creationId="{F8B2C2F9-F747-D646-0F64-35D749A97D81}"/>
          </ac:spMkLst>
        </pc:spChg>
        <pc:spChg chg="mod">
          <ac:chgData name="Cameron Barnes" userId="d8a92c99-960a-4e6a-a6c2-c1e42f6e3095" providerId="ADAL" clId="{3BEA2CF6-4F10-467A-916F-2B953D3B2474}" dt="2023-01-24T16:06:10.793" v="3517" actId="207"/>
          <ac:spMkLst>
            <pc:docMk/>
            <pc:sldMk cId="687008484" sldId="394"/>
            <ac:spMk id="84" creationId="{C6548434-6F87-BB24-6558-33975430BAFC}"/>
          </ac:spMkLst>
        </pc:spChg>
        <pc:spChg chg="mod">
          <ac:chgData name="Cameron Barnes" userId="d8a92c99-960a-4e6a-a6c2-c1e42f6e3095" providerId="ADAL" clId="{3BEA2CF6-4F10-467A-916F-2B953D3B2474}" dt="2023-01-24T16:06:10.793" v="3517" actId="207"/>
          <ac:spMkLst>
            <pc:docMk/>
            <pc:sldMk cId="687008484" sldId="394"/>
            <ac:spMk id="85" creationId="{2B67C27F-733A-BAD7-7847-32878094EE2C}"/>
          </ac:spMkLst>
        </pc:spChg>
        <pc:spChg chg="mod">
          <ac:chgData name="Cameron Barnes" userId="d8a92c99-960a-4e6a-a6c2-c1e42f6e3095" providerId="ADAL" clId="{3BEA2CF6-4F10-467A-916F-2B953D3B2474}" dt="2023-01-24T16:06:10.793" v="3517" actId="207"/>
          <ac:spMkLst>
            <pc:docMk/>
            <pc:sldMk cId="687008484" sldId="394"/>
            <ac:spMk id="86" creationId="{39ADFDFD-8BA3-5A5D-7EE4-CD0522B53C71}"/>
          </ac:spMkLst>
        </pc:spChg>
        <pc:spChg chg="mod">
          <ac:chgData name="Cameron Barnes" userId="d8a92c99-960a-4e6a-a6c2-c1e42f6e3095" providerId="ADAL" clId="{3BEA2CF6-4F10-467A-916F-2B953D3B2474}" dt="2023-01-24T16:06:10.793" v="3517" actId="207"/>
          <ac:spMkLst>
            <pc:docMk/>
            <pc:sldMk cId="687008484" sldId="394"/>
            <ac:spMk id="87" creationId="{D5AD921D-C645-10F0-9036-A0AD227C06C4}"/>
          </ac:spMkLst>
        </pc:spChg>
        <pc:spChg chg="mod">
          <ac:chgData name="Cameron Barnes" userId="d8a92c99-960a-4e6a-a6c2-c1e42f6e3095" providerId="ADAL" clId="{3BEA2CF6-4F10-467A-916F-2B953D3B2474}" dt="2023-01-24T16:06:10.793" v="3517" actId="207"/>
          <ac:spMkLst>
            <pc:docMk/>
            <pc:sldMk cId="687008484" sldId="394"/>
            <ac:spMk id="88" creationId="{8BE85D8B-EB52-883C-2F12-8ABBB347E45D}"/>
          </ac:spMkLst>
        </pc:spChg>
        <pc:spChg chg="mod">
          <ac:chgData name="Cameron Barnes" userId="d8a92c99-960a-4e6a-a6c2-c1e42f6e3095" providerId="ADAL" clId="{3BEA2CF6-4F10-467A-916F-2B953D3B2474}" dt="2023-01-24T16:06:10.793" v="3517" actId="207"/>
          <ac:spMkLst>
            <pc:docMk/>
            <pc:sldMk cId="687008484" sldId="394"/>
            <ac:spMk id="89" creationId="{C169B3D1-DAE9-2F38-1C25-9CCCCF0773F0}"/>
          </ac:spMkLst>
        </pc:spChg>
        <pc:spChg chg="mod">
          <ac:chgData name="Cameron Barnes" userId="d8a92c99-960a-4e6a-a6c2-c1e42f6e3095" providerId="ADAL" clId="{3BEA2CF6-4F10-467A-916F-2B953D3B2474}" dt="2023-01-24T16:06:10.793" v="3517" actId="207"/>
          <ac:spMkLst>
            <pc:docMk/>
            <pc:sldMk cId="687008484" sldId="394"/>
            <ac:spMk id="90" creationId="{B0A7E2CC-6B0D-7D1E-E94B-6BAA4615ECD7}"/>
          </ac:spMkLst>
        </pc:spChg>
        <pc:spChg chg="mod">
          <ac:chgData name="Cameron Barnes" userId="d8a92c99-960a-4e6a-a6c2-c1e42f6e3095" providerId="ADAL" clId="{3BEA2CF6-4F10-467A-916F-2B953D3B2474}" dt="2023-01-24T16:06:10.793" v="3517" actId="207"/>
          <ac:spMkLst>
            <pc:docMk/>
            <pc:sldMk cId="687008484" sldId="394"/>
            <ac:spMk id="91" creationId="{816F36C4-BAFC-92F3-B936-2F9B5135671C}"/>
          </ac:spMkLst>
        </pc:spChg>
        <pc:spChg chg="mod">
          <ac:chgData name="Cameron Barnes" userId="d8a92c99-960a-4e6a-a6c2-c1e42f6e3095" providerId="ADAL" clId="{3BEA2CF6-4F10-467A-916F-2B953D3B2474}" dt="2023-01-24T16:06:10.793" v="3517" actId="207"/>
          <ac:spMkLst>
            <pc:docMk/>
            <pc:sldMk cId="687008484" sldId="394"/>
            <ac:spMk id="92" creationId="{A4955E21-22EC-F000-0676-F2FFFBE0FDDB}"/>
          </ac:spMkLst>
        </pc:spChg>
        <pc:spChg chg="mod">
          <ac:chgData name="Cameron Barnes" userId="d8a92c99-960a-4e6a-a6c2-c1e42f6e3095" providerId="ADAL" clId="{3BEA2CF6-4F10-467A-916F-2B953D3B2474}" dt="2023-01-24T16:06:10.793" v="3517" actId="207"/>
          <ac:spMkLst>
            <pc:docMk/>
            <pc:sldMk cId="687008484" sldId="394"/>
            <ac:spMk id="93" creationId="{C57B08E9-4AA2-9888-E863-00568CEF6A95}"/>
          </ac:spMkLst>
        </pc:spChg>
        <pc:spChg chg="mod">
          <ac:chgData name="Cameron Barnes" userId="d8a92c99-960a-4e6a-a6c2-c1e42f6e3095" providerId="ADAL" clId="{3BEA2CF6-4F10-467A-916F-2B953D3B2474}" dt="2023-01-24T16:06:10.793" v="3517" actId="207"/>
          <ac:spMkLst>
            <pc:docMk/>
            <pc:sldMk cId="687008484" sldId="394"/>
            <ac:spMk id="94" creationId="{E50B6A1B-32B6-ABDF-251D-BFF40495964F}"/>
          </ac:spMkLst>
        </pc:spChg>
        <pc:spChg chg="mod">
          <ac:chgData name="Cameron Barnes" userId="d8a92c99-960a-4e6a-a6c2-c1e42f6e3095" providerId="ADAL" clId="{3BEA2CF6-4F10-467A-916F-2B953D3B2474}" dt="2023-01-24T16:06:10.793" v="3517" actId="207"/>
          <ac:spMkLst>
            <pc:docMk/>
            <pc:sldMk cId="687008484" sldId="394"/>
            <ac:spMk id="95" creationId="{155CE73D-98FF-3AE3-8FAC-0317BB9454E5}"/>
          </ac:spMkLst>
        </pc:spChg>
        <pc:spChg chg="mod">
          <ac:chgData name="Cameron Barnes" userId="d8a92c99-960a-4e6a-a6c2-c1e42f6e3095" providerId="ADAL" clId="{3BEA2CF6-4F10-467A-916F-2B953D3B2474}" dt="2023-01-24T16:06:10.793" v="3517" actId="207"/>
          <ac:spMkLst>
            <pc:docMk/>
            <pc:sldMk cId="687008484" sldId="394"/>
            <ac:spMk id="96" creationId="{23814630-CFA9-DFBE-E1E6-F769C0BCE3F3}"/>
          </ac:spMkLst>
        </pc:spChg>
        <pc:spChg chg="mod">
          <ac:chgData name="Cameron Barnes" userId="d8a92c99-960a-4e6a-a6c2-c1e42f6e3095" providerId="ADAL" clId="{3BEA2CF6-4F10-467A-916F-2B953D3B2474}" dt="2023-01-24T16:06:10.793" v="3517" actId="207"/>
          <ac:spMkLst>
            <pc:docMk/>
            <pc:sldMk cId="687008484" sldId="394"/>
            <ac:spMk id="97" creationId="{B8DE8E1C-EE28-4E30-37B7-902183547B04}"/>
          </ac:spMkLst>
        </pc:spChg>
        <pc:spChg chg="mod">
          <ac:chgData name="Cameron Barnes" userId="d8a92c99-960a-4e6a-a6c2-c1e42f6e3095" providerId="ADAL" clId="{3BEA2CF6-4F10-467A-916F-2B953D3B2474}" dt="2023-01-24T16:06:10.793" v="3517" actId="207"/>
          <ac:spMkLst>
            <pc:docMk/>
            <pc:sldMk cId="687008484" sldId="394"/>
            <ac:spMk id="98" creationId="{E6682C82-924F-6FFB-E866-716518087AC3}"/>
          </ac:spMkLst>
        </pc:spChg>
        <pc:spChg chg="mod">
          <ac:chgData name="Cameron Barnes" userId="d8a92c99-960a-4e6a-a6c2-c1e42f6e3095" providerId="ADAL" clId="{3BEA2CF6-4F10-467A-916F-2B953D3B2474}" dt="2023-01-24T16:06:10.793" v="3517" actId="207"/>
          <ac:spMkLst>
            <pc:docMk/>
            <pc:sldMk cId="687008484" sldId="394"/>
            <ac:spMk id="99" creationId="{F9031B56-2E0E-AA1B-4DA7-90D0228E27D6}"/>
          </ac:spMkLst>
        </pc:spChg>
        <pc:spChg chg="mod">
          <ac:chgData name="Cameron Barnes" userId="d8a92c99-960a-4e6a-a6c2-c1e42f6e3095" providerId="ADAL" clId="{3BEA2CF6-4F10-467A-916F-2B953D3B2474}" dt="2023-01-24T16:06:10.793" v="3517" actId="207"/>
          <ac:spMkLst>
            <pc:docMk/>
            <pc:sldMk cId="687008484" sldId="394"/>
            <ac:spMk id="100" creationId="{769D75DB-AF26-8180-EA23-9D01E5FF243F}"/>
          </ac:spMkLst>
        </pc:spChg>
        <pc:spChg chg="mod">
          <ac:chgData name="Cameron Barnes" userId="d8a92c99-960a-4e6a-a6c2-c1e42f6e3095" providerId="ADAL" clId="{3BEA2CF6-4F10-467A-916F-2B953D3B2474}" dt="2023-01-24T16:06:10.793" v="3517" actId="207"/>
          <ac:spMkLst>
            <pc:docMk/>
            <pc:sldMk cId="687008484" sldId="394"/>
            <ac:spMk id="101" creationId="{A5276DB2-BF30-FB72-378F-FB8781E6617F}"/>
          </ac:spMkLst>
        </pc:spChg>
        <pc:spChg chg="mod">
          <ac:chgData name="Cameron Barnes" userId="d8a92c99-960a-4e6a-a6c2-c1e42f6e3095" providerId="ADAL" clId="{3BEA2CF6-4F10-467A-916F-2B953D3B2474}" dt="2023-01-24T16:06:10.793" v="3517" actId="207"/>
          <ac:spMkLst>
            <pc:docMk/>
            <pc:sldMk cId="687008484" sldId="394"/>
            <ac:spMk id="102" creationId="{39B89DED-CBA0-C62F-435D-47E04201B680}"/>
          </ac:spMkLst>
        </pc:spChg>
        <pc:spChg chg="mod">
          <ac:chgData name="Cameron Barnes" userId="d8a92c99-960a-4e6a-a6c2-c1e42f6e3095" providerId="ADAL" clId="{3BEA2CF6-4F10-467A-916F-2B953D3B2474}" dt="2023-01-24T16:06:10.793" v="3517" actId="207"/>
          <ac:spMkLst>
            <pc:docMk/>
            <pc:sldMk cId="687008484" sldId="394"/>
            <ac:spMk id="103" creationId="{E9073951-B542-78A2-996E-EB9176C14DBD}"/>
          </ac:spMkLst>
        </pc:spChg>
        <pc:spChg chg="mod">
          <ac:chgData name="Cameron Barnes" userId="d8a92c99-960a-4e6a-a6c2-c1e42f6e3095" providerId="ADAL" clId="{3BEA2CF6-4F10-467A-916F-2B953D3B2474}" dt="2023-01-24T16:06:10.793" v="3517" actId="207"/>
          <ac:spMkLst>
            <pc:docMk/>
            <pc:sldMk cId="687008484" sldId="394"/>
            <ac:spMk id="104" creationId="{F4D4E37B-DBB1-8E50-E393-78AB474F4D1B}"/>
          </ac:spMkLst>
        </pc:spChg>
        <pc:grpChg chg="add del mod">
          <ac:chgData name="Cameron Barnes" userId="d8a92c99-960a-4e6a-a6c2-c1e42f6e3095" providerId="ADAL" clId="{3BEA2CF6-4F10-467A-916F-2B953D3B2474}" dt="2023-01-24T16:03:55.143" v="3470" actId="478"/>
          <ac:grpSpMkLst>
            <pc:docMk/>
            <pc:sldMk cId="687008484" sldId="394"/>
            <ac:grpSpMk id="8" creationId="{A197EB36-6DF5-79EF-037F-00003B1B328D}"/>
          </ac:grpSpMkLst>
        </pc:grpChg>
        <pc:grpChg chg="mod">
          <ac:chgData name="Cameron Barnes" userId="d8a92c99-960a-4e6a-a6c2-c1e42f6e3095" providerId="ADAL" clId="{3BEA2CF6-4F10-467A-916F-2B953D3B2474}" dt="2023-01-24T16:02:20.661" v="3455"/>
          <ac:grpSpMkLst>
            <pc:docMk/>
            <pc:sldMk cId="687008484" sldId="394"/>
            <ac:grpSpMk id="17" creationId="{57EB1F89-C05A-6470-CBBC-A839E07DE3F1}"/>
          </ac:grpSpMkLst>
        </pc:grpChg>
        <pc:grpChg chg="mod">
          <ac:chgData name="Cameron Barnes" userId="d8a92c99-960a-4e6a-a6c2-c1e42f6e3095" providerId="ADAL" clId="{3BEA2CF6-4F10-467A-916F-2B953D3B2474}" dt="2023-01-24T16:02:20.661" v="3455"/>
          <ac:grpSpMkLst>
            <pc:docMk/>
            <pc:sldMk cId="687008484" sldId="394"/>
            <ac:grpSpMk id="18" creationId="{BFC55AA2-FB5E-1F87-919B-43466BF6C104}"/>
          </ac:grpSpMkLst>
        </pc:grpChg>
        <pc:grpChg chg="mod">
          <ac:chgData name="Cameron Barnes" userId="d8a92c99-960a-4e6a-a6c2-c1e42f6e3095" providerId="ADAL" clId="{3BEA2CF6-4F10-467A-916F-2B953D3B2474}" dt="2023-01-24T16:02:20.661" v="3455"/>
          <ac:grpSpMkLst>
            <pc:docMk/>
            <pc:sldMk cId="687008484" sldId="394"/>
            <ac:grpSpMk id="19" creationId="{BB3B00CE-DA68-146E-BF10-7F3A63810482}"/>
          </ac:grpSpMkLst>
        </pc:grpChg>
        <pc:grpChg chg="mod">
          <ac:chgData name="Cameron Barnes" userId="d8a92c99-960a-4e6a-a6c2-c1e42f6e3095" providerId="ADAL" clId="{3BEA2CF6-4F10-467A-916F-2B953D3B2474}" dt="2023-01-24T16:02:20.661" v="3455"/>
          <ac:grpSpMkLst>
            <pc:docMk/>
            <pc:sldMk cId="687008484" sldId="394"/>
            <ac:grpSpMk id="20" creationId="{6A60B8F9-726A-2BE4-438C-67B0FA81B0AC}"/>
          </ac:grpSpMkLst>
        </pc:grpChg>
        <pc:grpChg chg="mod">
          <ac:chgData name="Cameron Barnes" userId="d8a92c99-960a-4e6a-a6c2-c1e42f6e3095" providerId="ADAL" clId="{3BEA2CF6-4F10-467A-916F-2B953D3B2474}" dt="2023-01-24T16:02:20.661" v="3455"/>
          <ac:grpSpMkLst>
            <pc:docMk/>
            <pc:sldMk cId="687008484" sldId="394"/>
            <ac:grpSpMk id="21" creationId="{BC2341CC-982D-C951-FE73-0E5B02194CF2}"/>
          </ac:grpSpMkLst>
        </pc:grpChg>
        <pc:grpChg chg="mod">
          <ac:chgData name="Cameron Barnes" userId="d8a92c99-960a-4e6a-a6c2-c1e42f6e3095" providerId="ADAL" clId="{3BEA2CF6-4F10-467A-916F-2B953D3B2474}" dt="2023-01-24T16:02:20.661" v="3455"/>
          <ac:grpSpMkLst>
            <pc:docMk/>
            <pc:sldMk cId="687008484" sldId="394"/>
            <ac:grpSpMk id="22" creationId="{154835CD-A927-1E86-C898-489312404D8A}"/>
          </ac:grpSpMkLst>
        </pc:grpChg>
        <pc:grpChg chg="mod">
          <ac:chgData name="Cameron Barnes" userId="d8a92c99-960a-4e6a-a6c2-c1e42f6e3095" providerId="ADAL" clId="{3BEA2CF6-4F10-467A-916F-2B953D3B2474}" dt="2023-01-24T16:02:20.661" v="3455"/>
          <ac:grpSpMkLst>
            <pc:docMk/>
            <pc:sldMk cId="687008484" sldId="394"/>
            <ac:grpSpMk id="23" creationId="{F8FE5A2D-B875-5CFB-45BF-75DE049A22C7}"/>
          </ac:grpSpMkLst>
        </pc:grpChg>
        <pc:grpChg chg="mod">
          <ac:chgData name="Cameron Barnes" userId="d8a92c99-960a-4e6a-a6c2-c1e42f6e3095" providerId="ADAL" clId="{3BEA2CF6-4F10-467A-916F-2B953D3B2474}" dt="2023-01-24T16:02:20.661" v="3455"/>
          <ac:grpSpMkLst>
            <pc:docMk/>
            <pc:sldMk cId="687008484" sldId="394"/>
            <ac:grpSpMk id="26" creationId="{BFCE407E-1C61-5058-0BA0-8BD17EC92645}"/>
          </ac:grpSpMkLst>
        </pc:grpChg>
        <pc:grpChg chg="mod">
          <ac:chgData name="Cameron Barnes" userId="d8a92c99-960a-4e6a-a6c2-c1e42f6e3095" providerId="ADAL" clId="{3BEA2CF6-4F10-467A-916F-2B953D3B2474}" dt="2023-01-24T16:02:20.661" v="3455"/>
          <ac:grpSpMkLst>
            <pc:docMk/>
            <pc:sldMk cId="687008484" sldId="394"/>
            <ac:grpSpMk id="27" creationId="{C338E6D2-DF9B-830D-AE08-8608C6477CF9}"/>
          </ac:grpSpMkLst>
        </pc:grpChg>
        <pc:grpChg chg="mod">
          <ac:chgData name="Cameron Barnes" userId="d8a92c99-960a-4e6a-a6c2-c1e42f6e3095" providerId="ADAL" clId="{3BEA2CF6-4F10-467A-916F-2B953D3B2474}" dt="2023-01-24T16:02:20.661" v="3455"/>
          <ac:grpSpMkLst>
            <pc:docMk/>
            <pc:sldMk cId="687008484" sldId="394"/>
            <ac:grpSpMk id="28" creationId="{A8229C58-8FA7-5D5B-F3A8-731AB0F5CF8C}"/>
          </ac:grpSpMkLst>
        </pc:grpChg>
        <pc:grpChg chg="mod">
          <ac:chgData name="Cameron Barnes" userId="d8a92c99-960a-4e6a-a6c2-c1e42f6e3095" providerId="ADAL" clId="{3BEA2CF6-4F10-467A-916F-2B953D3B2474}" dt="2023-01-24T16:02:20.661" v="3455"/>
          <ac:grpSpMkLst>
            <pc:docMk/>
            <pc:sldMk cId="687008484" sldId="394"/>
            <ac:grpSpMk id="29" creationId="{92D8B4B0-C22A-0193-6E7A-31455A4D5319}"/>
          </ac:grpSpMkLst>
        </pc:grpChg>
        <pc:grpChg chg="mod">
          <ac:chgData name="Cameron Barnes" userId="d8a92c99-960a-4e6a-a6c2-c1e42f6e3095" providerId="ADAL" clId="{3BEA2CF6-4F10-467A-916F-2B953D3B2474}" dt="2023-01-24T16:02:20.661" v="3455"/>
          <ac:grpSpMkLst>
            <pc:docMk/>
            <pc:sldMk cId="687008484" sldId="394"/>
            <ac:grpSpMk id="32" creationId="{09864001-3A35-F61E-D6F5-5648686D2DD1}"/>
          </ac:grpSpMkLst>
        </pc:grpChg>
        <pc:grpChg chg="mod">
          <ac:chgData name="Cameron Barnes" userId="d8a92c99-960a-4e6a-a6c2-c1e42f6e3095" providerId="ADAL" clId="{3BEA2CF6-4F10-467A-916F-2B953D3B2474}" dt="2023-01-24T16:02:20.661" v="3455"/>
          <ac:grpSpMkLst>
            <pc:docMk/>
            <pc:sldMk cId="687008484" sldId="394"/>
            <ac:grpSpMk id="33" creationId="{C6C7DF0F-C872-4018-5F04-DFAA989D2D4E}"/>
          </ac:grpSpMkLst>
        </pc:grpChg>
        <pc:grpChg chg="mod">
          <ac:chgData name="Cameron Barnes" userId="d8a92c99-960a-4e6a-a6c2-c1e42f6e3095" providerId="ADAL" clId="{3BEA2CF6-4F10-467A-916F-2B953D3B2474}" dt="2023-01-24T16:02:20.661" v="3455"/>
          <ac:grpSpMkLst>
            <pc:docMk/>
            <pc:sldMk cId="687008484" sldId="394"/>
            <ac:grpSpMk id="34" creationId="{34B22E1D-FED3-7ABB-00F1-320DB63DA2E3}"/>
          </ac:grpSpMkLst>
        </pc:grpChg>
        <pc:grpChg chg="add del mod">
          <ac:chgData name="Cameron Barnes" userId="d8a92c99-960a-4e6a-a6c2-c1e42f6e3095" providerId="ADAL" clId="{3BEA2CF6-4F10-467A-916F-2B953D3B2474}" dt="2023-01-24T16:06:08.027" v="3516" actId="165"/>
          <ac:grpSpMkLst>
            <pc:docMk/>
            <pc:sldMk cId="687008484" sldId="394"/>
            <ac:grpSpMk id="57" creationId="{B8F717EB-4287-1631-67C3-8E6A2A56F030}"/>
          </ac:grpSpMkLst>
        </pc:grpChg>
        <pc:grpChg chg="mod topLvl">
          <ac:chgData name="Cameron Barnes" userId="d8a92c99-960a-4e6a-a6c2-c1e42f6e3095" providerId="ADAL" clId="{3BEA2CF6-4F10-467A-916F-2B953D3B2474}" dt="2023-01-24T16:06:10.793" v="3517" actId="207"/>
          <ac:grpSpMkLst>
            <pc:docMk/>
            <pc:sldMk cId="687008484" sldId="394"/>
            <ac:grpSpMk id="65" creationId="{F04794E5-F729-8E1F-4BE0-25AC51A0C9FC}"/>
          </ac:grpSpMkLst>
        </pc:grpChg>
        <pc:grpChg chg="mod">
          <ac:chgData name="Cameron Barnes" userId="d8a92c99-960a-4e6a-a6c2-c1e42f6e3095" providerId="ADAL" clId="{3BEA2CF6-4F10-467A-916F-2B953D3B2474}" dt="2023-01-24T16:06:10.793" v="3517" actId="207"/>
          <ac:grpSpMkLst>
            <pc:docMk/>
            <pc:sldMk cId="687008484" sldId="394"/>
            <ac:grpSpMk id="66" creationId="{B59EF605-D6E1-1CCB-6285-B796F94F98EC}"/>
          </ac:grpSpMkLst>
        </pc:grpChg>
        <pc:grpChg chg="mod">
          <ac:chgData name="Cameron Barnes" userId="d8a92c99-960a-4e6a-a6c2-c1e42f6e3095" providerId="ADAL" clId="{3BEA2CF6-4F10-467A-916F-2B953D3B2474}" dt="2023-01-24T16:06:10.793" v="3517" actId="207"/>
          <ac:grpSpMkLst>
            <pc:docMk/>
            <pc:sldMk cId="687008484" sldId="394"/>
            <ac:grpSpMk id="67" creationId="{0F1D6388-5567-E916-03EC-B0A9621C6991}"/>
          </ac:grpSpMkLst>
        </pc:grpChg>
        <pc:grpChg chg="mod">
          <ac:chgData name="Cameron Barnes" userId="d8a92c99-960a-4e6a-a6c2-c1e42f6e3095" providerId="ADAL" clId="{3BEA2CF6-4F10-467A-916F-2B953D3B2474}" dt="2023-01-24T16:06:10.793" v="3517" actId="207"/>
          <ac:grpSpMkLst>
            <pc:docMk/>
            <pc:sldMk cId="687008484" sldId="394"/>
            <ac:grpSpMk id="68" creationId="{76FB734F-9344-2613-B54B-DAA15CD2BC76}"/>
          </ac:grpSpMkLst>
        </pc:grpChg>
        <pc:grpChg chg="mod">
          <ac:chgData name="Cameron Barnes" userId="d8a92c99-960a-4e6a-a6c2-c1e42f6e3095" providerId="ADAL" clId="{3BEA2CF6-4F10-467A-916F-2B953D3B2474}" dt="2023-01-24T16:06:10.793" v="3517" actId="207"/>
          <ac:grpSpMkLst>
            <pc:docMk/>
            <pc:sldMk cId="687008484" sldId="394"/>
            <ac:grpSpMk id="69" creationId="{918C0C6D-C967-F843-AFED-6B751AEF1A12}"/>
          </ac:grpSpMkLst>
        </pc:grpChg>
        <pc:grpChg chg="mod">
          <ac:chgData name="Cameron Barnes" userId="d8a92c99-960a-4e6a-a6c2-c1e42f6e3095" providerId="ADAL" clId="{3BEA2CF6-4F10-467A-916F-2B953D3B2474}" dt="2023-01-24T16:06:10.793" v="3517" actId="207"/>
          <ac:grpSpMkLst>
            <pc:docMk/>
            <pc:sldMk cId="687008484" sldId="394"/>
            <ac:grpSpMk id="70" creationId="{5FF23A24-5073-1BF4-6633-12E668D9D9FE}"/>
          </ac:grpSpMkLst>
        </pc:grpChg>
        <pc:grpChg chg="mod">
          <ac:chgData name="Cameron Barnes" userId="d8a92c99-960a-4e6a-a6c2-c1e42f6e3095" providerId="ADAL" clId="{3BEA2CF6-4F10-467A-916F-2B953D3B2474}" dt="2023-01-24T16:06:10.793" v="3517" actId="207"/>
          <ac:grpSpMkLst>
            <pc:docMk/>
            <pc:sldMk cId="687008484" sldId="394"/>
            <ac:grpSpMk id="71" creationId="{41B1F096-8BDE-0FCF-2DE9-902DFFD8F2F3}"/>
          </ac:grpSpMkLst>
        </pc:grpChg>
        <pc:grpChg chg="mod">
          <ac:chgData name="Cameron Barnes" userId="d8a92c99-960a-4e6a-a6c2-c1e42f6e3095" providerId="ADAL" clId="{3BEA2CF6-4F10-467A-916F-2B953D3B2474}" dt="2023-01-24T16:06:10.793" v="3517" actId="207"/>
          <ac:grpSpMkLst>
            <pc:docMk/>
            <pc:sldMk cId="687008484" sldId="394"/>
            <ac:grpSpMk id="74" creationId="{C90F992B-7C5B-2A65-2CB6-B51F64FAF024}"/>
          </ac:grpSpMkLst>
        </pc:grpChg>
        <pc:grpChg chg="mod">
          <ac:chgData name="Cameron Barnes" userId="d8a92c99-960a-4e6a-a6c2-c1e42f6e3095" providerId="ADAL" clId="{3BEA2CF6-4F10-467A-916F-2B953D3B2474}" dt="2023-01-24T16:06:10.793" v="3517" actId="207"/>
          <ac:grpSpMkLst>
            <pc:docMk/>
            <pc:sldMk cId="687008484" sldId="394"/>
            <ac:grpSpMk id="75" creationId="{46EE5950-2F78-FC93-5907-827A4FB9F3FB}"/>
          </ac:grpSpMkLst>
        </pc:grpChg>
        <pc:grpChg chg="mod">
          <ac:chgData name="Cameron Barnes" userId="d8a92c99-960a-4e6a-a6c2-c1e42f6e3095" providerId="ADAL" clId="{3BEA2CF6-4F10-467A-916F-2B953D3B2474}" dt="2023-01-24T16:06:10.793" v="3517" actId="207"/>
          <ac:grpSpMkLst>
            <pc:docMk/>
            <pc:sldMk cId="687008484" sldId="394"/>
            <ac:grpSpMk id="76" creationId="{40600AAA-16D9-7D1A-52DC-C804F7C00178}"/>
          </ac:grpSpMkLst>
        </pc:grpChg>
        <pc:grpChg chg="mod">
          <ac:chgData name="Cameron Barnes" userId="d8a92c99-960a-4e6a-a6c2-c1e42f6e3095" providerId="ADAL" clId="{3BEA2CF6-4F10-467A-916F-2B953D3B2474}" dt="2023-01-24T16:06:10.793" v="3517" actId="207"/>
          <ac:grpSpMkLst>
            <pc:docMk/>
            <pc:sldMk cId="687008484" sldId="394"/>
            <ac:grpSpMk id="77" creationId="{AAD8BA9F-1D6B-ECA7-51CD-220347A234D5}"/>
          </ac:grpSpMkLst>
        </pc:grpChg>
        <pc:grpChg chg="mod">
          <ac:chgData name="Cameron Barnes" userId="d8a92c99-960a-4e6a-a6c2-c1e42f6e3095" providerId="ADAL" clId="{3BEA2CF6-4F10-467A-916F-2B953D3B2474}" dt="2023-01-24T16:06:10.793" v="3517" actId="207"/>
          <ac:grpSpMkLst>
            <pc:docMk/>
            <pc:sldMk cId="687008484" sldId="394"/>
            <ac:grpSpMk id="80" creationId="{FE3DA9E7-19C7-B83E-43B1-2CDE104A3320}"/>
          </ac:grpSpMkLst>
        </pc:grpChg>
        <pc:grpChg chg="mod">
          <ac:chgData name="Cameron Barnes" userId="d8a92c99-960a-4e6a-a6c2-c1e42f6e3095" providerId="ADAL" clId="{3BEA2CF6-4F10-467A-916F-2B953D3B2474}" dt="2023-01-24T16:06:10.793" v="3517" actId="207"/>
          <ac:grpSpMkLst>
            <pc:docMk/>
            <pc:sldMk cId="687008484" sldId="394"/>
            <ac:grpSpMk id="81" creationId="{E1E8F6F5-9299-12DA-3D40-5C13652A9AFA}"/>
          </ac:grpSpMkLst>
        </pc:grpChg>
        <pc:grpChg chg="mod">
          <ac:chgData name="Cameron Barnes" userId="d8a92c99-960a-4e6a-a6c2-c1e42f6e3095" providerId="ADAL" clId="{3BEA2CF6-4F10-467A-916F-2B953D3B2474}" dt="2023-01-24T16:06:10.793" v="3517" actId="207"/>
          <ac:grpSpMkLst>
            <pc:docMk/>
            <pc:sldMk cId="687008484" sldId="394"/>
            <ac:grpSpMk id="82" creationId="{B53AC7A0-99D1-A4FF-CF01-99ABA31A0CFC}"/>
          </ac:grpSpMkLst>
        </pc:grpChg>
        <pc:picChg chg="mod">
          <ac:chgData name="Cameron Barnes" userId="d8a92c99-960a-4e6a-a6c2-c1e42f6e3095" providerId="ADAL" clId="{3BEA2CF6-4F10-467A-916F-2B953D3B2474}" dt="2023-01-26T02:16:48.162" v="9043" actId="1076"/>
          <ac:picMkLst>
            <pc:docMk/>
            <pc:sldMk cId="687008484" sldId="394"/>
            <ac:picMk id="3" creationId="{8CF26D39-38EC-661B-4FD3-0B3F32D0509C}"/>
          </ac:picMkLst>
        </pc:picChg>
        <pc:picChg chg="mod">
          <ac:chgData name="Cameron Barnes" userId="d8a92c99-960a-4e6a-a6c2-c1e42f6e3095" providerId="ADAL" clId="{3BEA2CF6-4F10-467A-916F-2B953D3B2474}" dt="2023-01-24T16:02:20.661" v="3455"/>
          <ac:picMkLst>
            <pc:docMk/>
            <pc:sldMk cId="687008484" sldId="394"/>
            <ac:picMk id="14" creationId="{37DDF6F3-2642-0EA4-C5FF-16327B440B78}"/>
          </ac:picMkLst>
        </pc:picChg>
        <pc:picChg chg="mod">
          <ac:chgData name="Cameron Barnes" userId="d8a92c99-960a-4e6a-a6c2-c1e42f6e3095" providerId="ADAL" clId="{3BEA2CF6-4F10-467A-916F-2B953D3B2474}" dt="2023-01-24T16:02:20.661" v="3455"/>
          <ac:picMkLst>
            <pc:docMk/>
            <pc:sldMk cId="687008484" sldId="394"/>
            <ac:picMk id="15" creationId="{E2B5331E-8907-ED0C-F532-A506AEA32E3C}"/>
          </ac:picMkLst>
        </pc:picChg>
        <pc:picChg chg="mod">
          <ac:chgData name="Cameron Barnes" userId="d8a92c99-960a-4e6a-a6c2-c1e42f6e3095" providerId="ADAL" clId="{3BEA2CF6-4F10-467A-916F-2B953D3B2474}" dt="2023-01-24T16:02:20.661" v="3455"/>
          <ac:picMkLst>
            <pc:docMk/>
            <pc:sldMk cId="687008484" sldId="394"/>
            <ac:picMk id="16" creationId="{61A450DB-D737-251F-CC58-5E9D686C49A0}"/>
          </ac:picMkLst>
        </pc:picChg>
        <pc:picChg chg="mod topLvl">
          <ac:chgData name="Cameron Barnes" userId="d8a92c99-960a-4e6a-a6c2-c1e42f6e3095" providerId="ADAL" clId="{3BEA2CF6-4F10-467A-916F-2B953D3B2474}" dt="2023-01-24T16:06:08.027" v="3516" actId="165"/>
          <ac:picMkLst>
            <pc:docMk/>
            <pc:sldMk cId="687008484" sldId="394"/>
            <ac:picMk id="62" creationId="{85835D12-FA5E-075D-2388-DA0A70761104}"/>
          </ac:picMkLst>
        </pc:picChg>
        <pc:picChg chg="mod topLvl">
          <ac:chgData name="Cameron Barnes" userId="d8a92c99-960a-4e6a-a6c2-c1e42f6e3095" providerId="ADAL" clId="{3BEA2CF6-4F10-467A-916F-2B953D3B2474}" dt="2023-01-24T16:07:44.587" v="3531" actId="1076"/>
          <ac:picMkLst>
            <pc:docMk/>
            <pc:sldMk cId="687008484" sldId="394"/>
            <ac:picMk id="63" creationId="{57A1B251-F1E3-6E68-91ED-571654E53B73}"/>
          </ac:picMkLst>
        </pc:picChg>
        <pc:picChg chg="mod topLvl">
          <ac:chgData name="Cameron Barnes" userId="d8a92c99-960a-4e6a-a6c2-c1e42f6e3095" providerId="ADAL" clId="{3BEA2CF6-4F10-467A-916F-2B953D3B2474}" dt="2023-01-24T16:06:08.027" v="3516" actId="165"/>
          <ac:picMkLst>
            <pc:docMk/>
            <pc:sldMk cId="687008484" sldId="394"/>
            <ac:picMk id="64" creationId="{5CA54F79-3368-DC3C-3359-ADB234A8950E}"/>
          </ac:picMkLst>
        </pc:picChg>
        <pc:picChg chg="add del mod">
          <ac:chgData name="Cameron Barnes" userId="d8a92c99-960a-4e6a-a6c2-c1e42f6e3095" providerId="ADAL" clId="{3BEA2CF6-4F10-467A-916F-2B953D3B2474}" dt="2023-01-26T02:38:55.584" v="9197" actId="478"/>
          <ac:picMkLst>
            <pc:docMk/>
            <pc:sldMk cId="687008484" sldId="394"/>
            <ac:picMk id="106" creationId="{0EB6E0A1-40B3-EBE5-F5BB-C9C4B5412ECC}"/>
          </ac:picMkLst>
        </pc:picChg>
        <pc:picChg chg="add mod">
          <ac:chgData name="Cameron Barnes" userId="d8a92c99-960a-4e6a-a6c2-c1e42f6e3095" providerId="ADAL" clId="{3BEA2CF6-4F10-467A-916F-2B953D3B2474}" dt="2023-01-26T02:39:15.053" v="9204" actId="1582"/>
          <ac:picMkLst>
            <pc:docMk/>
            <pc:sldMk cId="687008484" sldId="394"/>
            <ac:picMk id="108" creationId="{DB74B173-F3E5-3D58-1109-3F9FCEC42DE1}"/>
          </ac:picMkLst>
        </pc:picChg>
      </pc:sldChg>
      <pc:sldChg chg="addSp delSp modSp add mod ord modNotesTx">
        <pc:chgData name="Cameron Barnes" userId="d8a92c99-960a-4e6a-a6c2-c1e42f6e3095" providerId="ADAL" clId="{3BEA2CF6-4F10-467A-916F-2B953D3B2474}" dt="2023-01-26T17:50:27.581" v="10001" actId="20577"/>
        <pc:sldMkLst>
          <pc:docMk/>
          <pc:sldMk cId="866221816" sldId="395"/>
        </pc:sldMkLst>
        <pc:spChg chg="del mod">
          <ac:chgData name="Cameron Barnes" userId="d8a92c99-960a-4e6a-a6c2-c1e42f6e3095" providerId="ADAL" clId="{3BEA2CF6-4F10-467A-916F-2B953D3B2474}" dt="2023-01-26T02:32:20.115" v="9181"/>
          <ac:spMkLst>
            <pc:docMk/>
            <pc:sldMk cId="866221816" sldId="395"/>
            <ac:spMk id="6" creationId="{4BBF4B36-43C3-DFBB-3A02-CB26DBAA77EF}"/>
          </ac:spMkLst>
        </pc:spChg>
        <pc:spChg chg="mod">
          <ac:chgData name="Cameron Barnes" userId="d8a92c99-960a-4e6a-a6c2-c1e42f6e3095" providerId="ADAL" clId="{3BEA2CF6-4F10-467A-916F-2B953D3B2474}" dt="2023-01-24T15:51:18.208" v="3379" actId="207"/>
          <ac:spMkLst>
            <pc:docMk/>
            <pc:sldMk cId="866221816" sldId="395"/>
            <ac:spMk id="9" creationId="{1D504DEE-5577-EB3E-6C43-15737804B9EF}"/>
          </ac:spMkLst>
        </pc:spChg>
        <pc:spChg chg="mod topLvl">
          <ac:chgData name="Cameron Barnes" userId="d8a92c99-960a-4e6a-a6c2-c1e42f6e3095" providerId="ADAL" clId="{3BEA2CF6-4F10-467A-916F-2B953D3B2474}" dt="2023-01-24T16:08:24.144" v="3534" actId="165"/>
          <ac:spMkLst>
            <pc:docMk/>
            <pc:sldMk cId="866221816" sldId="395"/>
            <ac:spMk id="11" creationId="{57201E63-62B9-24B7-098E-60F46AA0A783}"/>
          </ac:spMkLst>
        </pc:spChg>
        <pc:spChg chg="mod topLvl">
          <ac:chgData name="Cameron Barnes" userId="d8a92c99-960a-4e6a-a6c2-c1e42f6e3095" providerId="ADAL" clId="{3BEA2CF6-4F10-467A-916F-2B953D3B2474}" dt="2023-01-24T16:08:24.144" v="3534" actId="165"/>
          <ac:spMkLst>
            <pc:docMk/>
            <pc:sldMk cId="866221816" sldId="395"/>
            <ac:spMk id="12" creationId="{698EDEDA-E5A4-1FF6-063D-AC0CF6255E4B}"/>
          </ac:spMkLst>
        </pc:spChg>
        <pc:spChg chg="mod topLvl">
          <ac:chgData name="Cameron Barnes" userId="d8a92c99-960a-4e6a-a6c2-c1e42f6e3095" providerId="ADAL" clId="{3BEA2CF6-4F10-467A-916F-2B953D3B2474}" dt="2023-01-24T16:08:24.144" v="3534" actId="165"/>
          <ac:spMkLst>
            <pc:docMk/>
            <pc:sldMk cId="866221816" sldId="395"/>
            <ac:spMk id="13" creationId="{90CBB58A-18AD-F4DD-EAEC-D44B95EE15D8}"/>
          </ac:spMkLst>
        </pc:spChg>
        <pc:spChg chg="mod topLvl">
          <ac:chgData name="Cameron Barnes" userId="d8a92c99-960a-4e6a-a6c2-c1e42f6e3095" providerId="ADAL" clId="{3BEA2CF6-4F10-467A-916F-2B953D3B2474}" dt="2023-01-24T16:08:24.144" v="3534" actId="165"/>
          <ac:spMkLst>
            <pc:docMk/>
            <pc:sldMk cId="866221816" sldId="395"/>
            <ac:spMk id="14" creationId="{8BAF54D0-ED1D-47D9-AA35-C7F8197417BB}"/>
          </ac:spMkLst>
        </pc:spChg>
        <pc:spChg chg="mod">
          <ac:chgData name="Cameron Barnes" userId="d8a92c99-960a-4e6a-a6c2-c1e42f6e3095" providerId="ADAL" clId="{3BEA2CF6-4F10-467A-916F-2B953D3B2474}" dt="2023-01-24T16:08:24.144" v="3534" actId="165"/>
          <ac:spMkLst>
            <pc:docMk/>
            <pc:sldMk cId="866221816" sldId="395"/>
            <ac:spMk id="25" creationId="{EFCB47D5-9C9C-9AD7-24C7-CE558C03634F}"/>
          </ac:spMkLst>
        </pc:spChg>
        <pc:spChg chg="mod">
          <ac:chgData name="Cameron Barnes" userId="d8a92c99-960a-4e6a-a6c2-c1e42f6e3095" providerId="ADAL" clId="{3BEA2CF6-4F10-467A-916F-2B953D3B2474}" dt="2023-01-24T16:08:24.144" v="3534" actId="165"/>
          <ac:spMkLst>
            <pc:docMk/>
            <pc:sldMk cId="866221816" sldId="395"/>
            <ac:spMk id="26" creationId="{FA047D4F-FF38-1A48-2B5B-359CD25C1459}"/>
          </ac:spMkLst>
        </pc:spChg>
        <pc:spChg chg="mod">
          <ac:chgData name="Cameron Barnes" userId="d8a92c99-960a-4e6a-a6c2-c1e42f6e3095" providerId="ADAL" clId="{3BEA2CF6-4F10-467A-916F-2B953D3B2474}" dt="2023-01-24T16:08:24.144" v="3534" actId="165"/>
          <ac:spMkLst>
            <pc:docMk/>
            <pc:sldMk cId="866221816" sldId="395"/>
            <ac:spMk id="31" creationId="{01C87F3C-A4A7-BE25-C860-8638C39FC371}"/>
          </ac:spMkLst>
        </pc:spChg>
        <pc:spChg chg="mod">
          <ac:chgData name="Cameron Barnes" userId="d8a92c99-960a-4e6a-a6c2-c1e42f6e3095" providerId="ADAL" clId="{3BEA2CF6-4F10-467A-916F-2B953D3B2474}" dt="2023-01-24T16:08:24.144" v="3534" actId="165"/>
          <ac:spMkLst>
            <pc:docMk/>
            <pc:sldMk cId="866221816" sldId="395"/>
            <ac:spMk id="32" creationId="{FD823339-4E0B-F2A0-71EA-B93BA9F6C4FC}"/>
          </ac:spMkLst>
        </pc:spChg>
        <pc:spChg chg="mod">
          <ac:chgData name="Cameron Barnes" userId="d8a92c99-960a-4e6a-a6c2-c1e42f6e3095" providerId="ADAL" clId="{3BEA2CF6-4F10-467A-916F-2B953D3B2474}" dt="2023-01-24T16:08:24.144" v="3534" actId="165"/>
          <ac:spMkLst>
            <pc:docMk/>
            <pc:sldMk cId="866221816" sldId="395"/>
            <ac:spMk id="36" creationId="{DF0EE969-8833-B666-F693-67EAB2244F2C}"/>
          </ac:spMkLst>
        </pc:spChg>
        <pc:spChg chg="mod">
          <ac:chgData name="Cameron Barnes" userId="d8a92c99-960a-4e6a-a6c2-c1e42f6e3095" providerId="ADAL" clId="{3BEA2CF6-4F10-467A-916F-2B953D3B2474}" dt="2023-01-24T16:08:24.144" v="3534" actId="165"/>
          <ac:spMkLst>
            <pc:docMk/>
            <pc:sldMk cId="866221816" sldId="395"/>
            <ac:spMk id="37" creationId="{4054C73C-76ED-0D29-60F3-29275915B9F0}"/>
          </ac:spMkLst>
        </pc:spChg>
        <pc:spChg chg="mod">
          <ac:chgData name="Cameron Barnes" userId="d8a92c99-960a-4e6a-a6c2-c1e42f6e3095" providerId="ADAL" clId="{3BEA2CF6-4F10-467A-916F-2B953D3B2474}" dt="2023-01-24T16:08:24.144" v="3534" actId="165"/>
          <ac:spMkLst>
            <pc:docMk/>
            <pc:sldMk cId="866221816" sldId="395"/>
            <ac:spMk id="38" creationId="{FF2E3F21-4825-A9C9-20A1-C88E29ECBC6C}"/>
          </ac:spMkLst>
        </pc:spChg>
        <pc:spChg chg="mod">
          <ac:chgData name="Cameron Barnes" userId="d8a92c99-960a-4e6a-a6c2-c1e42f6e3095" providerId="ADAL" clId="{3BEA2CF6-4F10-467A-916F-2B953D3B2474}" dt="2023-01-24T16:08:24.144" v="3534" actId="165"/>
          <ac:spMkLst>
            <pc:docMk/>
            <pc:sldMk cId="866221816" sldId="395"/>
            <ac:spMk id="39" creationId="{72B3DEA9-5635-E4B9-4CC3-68E7816FD600}"/>
          </ac:spMkLst>
        </pc:spChg>
        <pc:spChg chg="mod">
          <ac:chgData name="Cameron Barnes" userId="d8a92c99-960a-4e6a-a6c2-c1e42f6e3095" providerId="ADAL" clId="{3BEA2CF6-4F10-467A-916F-2B953D3B2474}" dt="2023-01-24T16:08:24.144" v="3534" actId="165"/>
          <ac:spMkLst>
            <pc:docMk/>
            <pc:sldMk cId="866221816" sldId="395"/>
            <ac:spMk id="40" creationId="{F55F076C-FDD4-A6A6-1A78-A45F14E62CAC}"/>
          </ac:spMkLst>
        </pc:spChg>
        <pc:spChg chg="mod">
          <ac:chgData name="Cameron Barnes" userId="d8a92c99-960a-4e6a-a6c2-c1e42f6e3095" providerId="ADAL" clId="{3BEA2CF6-4F10-467A-916F-2B953D3B2474}" dt="2023-01-24T16:08:24.144" v="3534" actId="165"/>
          <ac:spMkLst>
            <pc:docMk/>
            <pc:sldMk cId="866221816" sldId="395"/>
            <ac:spMk id="41" creationId="{265A1ABB-46DC-96B8-E431-A088FA556EAC}"/>
          </ac:spMkLst>
        </pc:spChg>
        <pc:spChg chg="mod">
          <ac:chgData name="Cameron Barnes" userId="d8a92c99-960a-4e6a-a6c2-c1e42f6e3095" providerId="ADAL" clId="{3BEA2CF6-4F10-467A-916F-2B953D3B2474}" dt="2023-01-24T16:08:24.144" v="3534" actId="165"/>
          <ac:spMkLst>
            <pc:docMk/>
            <pc:sldMk cId="866221816" sldId="395"/>
            <ac:spMk id="42" creationId="{CEF80AB6-4E14-DE80-4768-ED5D80BB44D8}"/>
          </ac:spMkLst>
        </pc:spChg>
        <pc:spChg chg="mod">
          <ac:chgData name="Cameron Barnes" userId="d8a92c99-960a-4e6a-a6c2-c1e42f6e3095" providerId="ADAL" clId="{3BEA2CF6-4F10-467A-916F-2B953D3B2474}" dt="2023-01-24T16:08:24.144" v="3534" actId="165"/>
          <ac:spMkLst>
            <pc:docMk/>
            <pc:sldMk cId="866221816" sldId="395"/>
            <ac:spMk id="43" creationId="{1C07DEC4-2E47-E479-D3BA-352C85BB3B32}"/>
          </ac:spMkLst>
        </pc:spChg>
        <pc:spChg chg="mod">
          <ac:chgData name="Cameron Barnes" userId="d8a92c99-960a-4e6a-a6c2-c1e42f6e3095" providerId="ADAL" clId="{3BEA2CF6-4F10-467A-916F-2B953D3B2474}" dt="2023-01-24T16:08:24.144" v="3534" actId="165"/>
          <ac:spMkLst>
            <pc:docMk/>
            <pc:sldMk cId="866221816" sldId="395"/>
            <ac:spMk id="44" creationId="{C0CC8F5C-FDEE-79C1-F626-2D4259408680}"/>
          </ac:spMkLst>
        </pc:spChg>
        <pc:spChg chg="mod">
          <ac:chgData name="Cameron Barnes" userId="d8a92c99-960a-4e6a-a6c2-c1e42f6e3095" providerId="ADAL" clId="{3BEA2CF6-4F10-467A-916F-2B953D3B2474}" dt="2023-01-24T16:08:24.144" v="3534" actId="165"/>
          <ac:spMkLst>
            <pc:docMk/>
            <pc:sldMk cId="866221816" sldId="395"/>
            <ac:spMk id="45" creationId="{20C73314-8A5B-BB9A-248C-0F35387598F2}"/>
          </ac:spMkLst>
        </pc:spChg>
        <pc:spChg chg="mod">
          <ac:chgData name="Cameron Barnes" userId="d8a92c99-960a-4e6a-a6c2-c1e42f6e3095" providerId="ADAL" clId="{3BEA2CF6-4F10-467A-916F-2B953D3B2474}" dt="2023-01-24T16:08:24.144" v="3534" actId="165"/>
          <ac:spMkLst>
            <pc:docMk/>
            <pc:sldMk cId="866221816" sldId="395"/>
            <ac:spMk id="46" creationId="{83ECFBD1-C5B5-ECE2-1093-D752F914D8C2}"/>
          </ac:spMkLst>
        </pc:spChg>
        <pc:spChg chg="mod">
          <ac:chgData name="Cameron Barnes" userId="d8a92c99-960a-4e6a-a6c2-c1e42f6e3095" providerId="ADAL" clId="{3BEA2CF6-4F10-467A-916F-2B953D3B2474}" dt="2023-01-24T16:08:24.144" v="3534" actId="165"/>
          <ac:spMkLst>
            <pc:docMk/>
            <pc:sldMk cId="866221816" sldId="395"/>
            <ac:spMk id="47" creationId="{AE2E54F5-006D-FEF3-2EF5-FA57059DC715}"/>
          </ac:spMkLst>
        </pc:spChg>
        <pc:spChg chg="mod">
          <ac:chgData name="Cameron Barnes" userId="d8a92c99-960a-4e6a-a6c2-c1e42f6e3095" providerId="ADAL" clId="{3BEA2CF6-4F10-467A-916F-2B953D3B2474}" dt="2023-01-24T16:08:24.144" v="3534" actId="165"/>
          <ac:spMkLst>
            <pc:docMk/>
            <pc:sldMk cId="866221816" sldId="395"/>
            <ac:spMk id="48" creationId="{75EA1683-1104-419E-1D15-AE5685D8C9CA}"/>
          </ac:spMkLst>
        </pc:spChg>
        <pc:spChg chg="mod">
          <ac:chgData name="Cameron Barnes" userId="d8a92c99-960a-4e6a-a6c2-c1e42f6e3095" providerId="ADAL" clId="{3BEA2CF6-4F10-467A-916F-2B953D3B2474}" dt="2023-01-24T16:08:24.144" v="3534" actId="165"/>
          <ac:spMkLst>
            <pc:docMk/>
            <pc:sldMk cId="866221816" sldId="395"/>
            <ac:spMk id="49" creationId="{2EA615A0-71DE-1C41-40C3-B81267821956}"/>
          </ac:spMkLst>
        </pc:spChg>
        <pc:spChg chg="mod">
          <ac:chgData name="Cameron Barnes" userId="d8a92c99-960a-4e6a-a6c2-c1e42f6e3095" providerId="ADAL" clId="{3BEA2CF6-4F10-467A-916F-2B953D3B2474}" dt="2023-01-24T16:08:24.144" v="3534" actId="165"/>
          <ac:spMkLst>
            <pc:docMk/>
            <pc:sldMk cId="866221816" sldId="395"/>
            <ac:spMk id="50" creationId="{BA66F7BB-089B-4EC1-67DD-7B236C810ED9}"/>
          </ac:spMkLst>
        </pc:spChg>
        <pc:spChg chg="mod">
          <ac:chgData name="Cameron Barnes" userId="d8a92c99-960a-4e6a-a6c2-c1e42f6e3095" providerId="ADAL" clId="{3BEA2CF6-4F10-467A-916F-2B953D3B2474}" dt="2023-01-24T16:08:24.144" v="3534" actId="165"/>
          <ac:spMkLst>
            <pc:docMk/>
            <pc:sldMk cId="866221816" sldId="395"/>
            <ac:spMk id="51" creationId="{39EADF5A-AAE5-D2DA-DF44-F54DD7234889}"/>
          </ac:spMkLst>
        </pc:spChg>
        <pc:spChg chg="mod">
          <ac:chgData name="Cameron Barnes" userId="d8a92c99-960a-4e6a-a6c2-c1e42f6e3095" providerId="ADAL" clId="{3BEA2CF6-4F10-467A-916F-2B953D3B2474}" dt="2023-01-24T16:08:24.144" v="3534" actId="165"/>
          <ac:spMkLst>
            <pc:docMk/>
            <pc:sldMk cId="866221816" sldId="395"/>
            <ac:spMk id="52" creationId="{F713F36E-19E3-7861-9251-856252079171}"/>
          </ac:spMkLst>
        </pc:spChg>
        <pc:spChg chg="mod">
          <ac:chgData name="Cameron Barnes" userId="d8a92c99-960a-4e6a-a6c2-c1e42f6e3095" providerId="ADAL" clId="{3BEA2CF6-4F10-467A-916F-2B953D3B2474}" dt="2023-01-24T16:08:24.144" v="3534" actId="165"/>
          <ac:spMkLst>
            <pc:docMk/>
            <pc:sldMk cId="866221816" sldId="395"/>
            <ac:spMk id="53" creationId="{E7D218BE-9CBE-D3E6-645A-4E89B4D31B7F}"/>
          </ac:spMkLst>
        </pc:spChg>
        <pc:spChg chg="mod">
          <ac:chgData name="Cameron Barnes" userId="d8a92c99-960a-4e6a-a6c2-c1e42f6e3095" providerId="ADAL" clId="{3BEA2CF6-4F10-467A-916F-2B953D3B2474}" dt="2023-01-24T16:08:24.144" v="3534" actId="165"/>
          <ac:spMkLst>
            <pc:docMk/>
            <pc:sldMk cId="866221816" sldId="395"/>
            <ac:spMk id="54" creationId="{90FB0521-111C-FCA7-AC40-6998B1508CA2}"/>
          </ac:spMkLst>
        </pc:spChg>
        <pc:spChg chg="mod">
          <ac:chgData name="Cameron Barnes" userId="d8a92c99-960a-4e6a-a6c2-c1e42f6e3095" providerId="ADAL" clId="{3BEA2CF6-4F10-467A-916F-2B953D3B2474}" dt="2023-01-24T16:08:24.144" v="3534" actId="165"/>
          <ac:spMkLst>
            <pc:docMk/>
            <pc:sldMk cId="866221816" sldId="395"/>
            <ac:spMk id="55" creationId="{454BCDAE-E1E1-57D7-AD97-33A68EFE52C2}"/>
          </ac:spMkLst>
        </pc:spChg>
        <pc:spChg chg="mod">
          <ac:chgData name="Cameron Barnes" userId="d8a92c99-960a-4e6a-a6c2-c1e42f6e3095" providerId="ADAL" clId="{3BEA2CF6-4F10-467A-916F-2B953D3B2474}" dt="2023-01-24T16:08:24.144" v="3534" actId="165"/>
          <ac:spMkLst>
            <pc:docMk/>
            <pc:sldMk cId="866221816" sldId="395"/>
            <ac:spMk id="56" creationId="{A7872928-5FD7-2A90-D353-A01024F705E9}"/>
          </ac:spMkLst>
        </pc:spChg>
        <pc:spChg chg="mod">
          <ac:chgData name="Cameron Barnes" userId="d8a92c99-960a-4e6a-a6c2-c1e42f6e3095" providerId="ADAL" clId="{3BEA2CF6-4F10-467A-916F-2B953D3B2474}" dt="2023-01-24T16:08:24.144" v="3534" actId="165"/>
          <ac:spMkLst>
            <pc:docMk/>
            <pc:sldMk cId="866221816" sldId="395"/>
            <ac:spMk id="57" creationId="{173C1972-D6F9-44AC-9109-62CEA05F3761}"/>
          </ac:spMkLst>
        </pc:spChg>
        <pc:spChg chg="add mod">
          <ac:chgData name="Cameron Barnes" userId="d8a92c99-960a-4e6a-a6c2-c1e42f6e3095" providerId="ADAL" clId="{3BEA2CF6-4F10-467A-916F-2B953D3B2474}" dt="2023-01-26T02:33:04.007" v="9192" actId="1582"/>
          <ac:spMkLst>
            <pc:docMk/>
            <pc:sldMk cId="866221816" sldId="395"/>
            <ac:spMk id="61" creationId="{80B59FC6-8986-72FE-B233-B949C81BBE09}"/>
          </ac:spMkLst>
        </pc:spChg>
        <pc:spChg chg="add mod">
          <ac:chgData name="Cameron Barnes" userId="d8a92c99-960a-4e6a-a6c2-c1e42f6e3095" providerId="ADAL" clId="{3BEA2CF6-4F10-467A-916F-2B953D3B2474}" dt="2023-01-26T02:33:09.614" v="9194" actId="1076"/>
          <ac:spMkLst>
            <pc:docMk/>
            <pc:sldMk cId="866221816" sldId="395"/>
            <ac:spMk id="62" creationId="{98AA1E77-5107-7779-51D5-C3DC358A570F}"/>
          </ac:spMkLst>
        </pc:spChg>
        <pc:grpChg chg="add del mod">
          <ac:chgData name="Cameron Barnes" userId="d8a92c99-960a-4e6a-a6c2-c1e42f6e3095" providerId="ADAL" clId="{3BEA2CF6-4F10-467A-916F-2B953D3B2474}" dt="2023-01-24T16:08:24.144" v="3534" actId="165"/>
          <ac:grpSpMkLst>
            <pc:docMk/>
            <pc:sldMk cId="866221816" sldId="395"/>
            <ac:grpSpMk id="10" creationId="{EBD80BBA-BFD9-8B57-F6E6-8AF3B56AEBCA}"/>
          </ac:grpSpMkLst>
        </pc:grpChg>
        <pc:grpChg chg="mod topLvl">
          <ac:chgData name="Cameron Barnes" userId="d8a92c99-960a-4e6a-a6c2-c1e42f6e3095" providerId="ADAL" clId="{3BEA2CF6-4F10-467A-916F-2B953D3B2474}" dt="2023-01-24T16:08:24.144" v="3534" actId="165"/>
          <ac:grpSpMkLst>
            <pc:docMk/>
            <pc:sldMk cId="866221816" sldId="395"/>
            <ac:grpSpMk id="18" creationId="{E3EC1D5C-9CDF-4DA0-02E8-D5EA761B0098}"/>
          </ac:grpSpMkLst>
        </pc:grpChg>
        <pc:grpChg chg="mod">
          <ac:chgData name="Cameron Barnes" userId="d8a92c99-960a-4e6a-a6c2-c1e42f6e3095" providerId="ADAL" clId="{3BEA2CF6-4F10-467A-916F-2B953D3B2474}" dt="2023-01-24T16:08:24.144" v="3534" actId="165"/>
          <ac:grpSpMkLst>
            <pc:docMk/>
            <pc:sldMk cId="866221816" sldId="395"/>
            <ac:grpSpMk id="19" creationId="{EEB34689-B1DD-AABD-9F2D-B52231A1F86F}"/>
          </ac:grpSpMkLst>
        </pc:grpChg>
        <pc:grpChg chg="mod">
          <ac:chgData name="Cameron Barnes" userId="d8a92c99-960a-4e6a-a6c2-c1e42f6e3095" providerId="ADAL" clId="{3BEA2CF6-4F10-467A-916F-2B953D3B2474}" dt="2023-01-24T16:08:24.144" v="3534" actId="165"/>
          <ac:grpSpMkLst>
            <pc:docMk/>
            <pc:sldMk cId="866221816" sldId="395"/>
            <ac:grpSpMk id="20" creationId="{E16E654E-612D-478B-F801-2D27AF7AF959}"/>
          </ac:grpSpMkLst>
        </pc:grpChg>
        <pc:grpChg chg="mod">
          <ac:chgData name="Cameron Barnes" userId="d8a92c99-960a-4e6a-a6c2-c1e42f6e3095" providerId="ADAL" clId="{3BEA2CF6-4F10-467A-916F-2B953D3B2474}" dt="2023-01-24T16:08:24.144" v="3534" actId="165"/>
          <ac:grpSpMkLst>
            <pc:docMk/>
            <pc:sldMk cId="866221816" sldId="395"/>
            <ac:grpSpMk id="21" creationId="{4781DC15-3D83-4BF2-8664-16BED63BC189}"/>
          </ac:grpSpMkLst>
        </pc:grpChg>
        <pc:grpChg chg="mod">
          <ac:chgData name="Cameron Barnes" userId="d8a92c99-960a-4e6a-a6c2-c1e42f6e3095" providerId="ADAL" clId="{3BEA2CF6-4F10-467A-916F-2B953D3B2474}" dt="2023-01-24T16:08:24.144" v="3534" actId="165"/>
          <ac:grpSpMkLst>
            <pc:docMk/>
            <pc:sldMk cId="866221816" sldId="395"/>
            <ac:grpSpMk id="22" creationId="{F5591AC3-3692-FAC4-0291-B0FD8743D49A}"/>
          </ac:grpSpMkLst>
        </pc:grpChg>
        <pc:grpChg chg="mod">
          <ac:chgData name="Cameron Barnes" userId="d8a92c99-960a-4e6a-a6c2-c1e42f6e3095" providerId="ADAL" clId="{3BEA2CF6-4F10-467A-916F-2B953D3B2474}" dt="2023-01-24T16:08:24.144" v="3534" actId="165"/>
          <ac:grpSpMkLst>
            <pc:docMk/>
            <pc:sldMk cId="866221816" sldId="395"/>
            <ac:grpSpMk id="23" creationId="{C30F4D33-41D5-7D82-4429-42D1D678594D}"/>
          </ac:grpSpMkLst>
        </pc:grpChg>
        <pc:grpChg chg="mod">
          <ac:chgData name="Cameron Barnes" userId="d8a92c99-960a-4e6a-a6c2-c1e42f6e3095" providerId="ADAL" clId="{3BEA2CF6-4F10-467A-916F-2B953D3B2474}" dt="2023-01-24T16:08:24.144" v="3534" actId="165"/>
          <ac:grpSpMkLst>
            <pc:docMk/>
            <pc:sldMk cId="866221816" sldId="395"/>
            <ac:grpSpMk id="24" creationId="{6016DC10-D69C-5CC3-F812-5B02216870AF}"/>
          </ac:grpSpMkLst>
        </pc:grpChg>
        <pc:grpChg chg="mod">
          <ac:chgData name="Cameron Barnes" userId="d8a92c99-960a-4e6a-a6c2-c1e42f6e3095" providerId="ADAL" clId="{3BEA2CF6-4F10-467A-916F-2B953D3B2474}" dt="2023-01-24T16:08:24.144" v="3534" actId="165"/>
          <ac:grpSpMkLst>
            <pc:docMk/>
            <pc:sldMk cId="866221816" sldId="395"/>
            <ac:grpSpMk id="27" creationId="{B72068BF-FF20-1520-1339-5202D0DC7901}"/>
          </ac:grpSpMkLst>
        </pc:grpChg>
        <pc:grpChg chg="mod">
          <ac:chgData name="Cameron Barnes" userId="d8a92c99-960a-4e6a-a6c2-c1e42f6e3095" providerId="ADAL" clId="{3BEA2CF6-4F10-467A-916F-2B953D3B2474}" dt="2023-01-24T16:08:24.144" v="3534" actId="165"/>
          <ac:grpSpMkLst>
            <pc:docMk/>
            <pc:sldMk cId="866221816" sldId="395"/>
            <ac:grpSpMk id="28" creationId="{FB94258C-07BD-C6FC-136F-8DD121C1AC5D}"/>
          </ac:grpSpMkLst>
        </pc:grpChg>
        <pc:grpChg chg="mod">
          <ac:chgData name="Cameron Barnes" userId="d8a92c99-960a-4e6a-a6c2-c1e42f6e3095" providerId="ADAL" clId="{3BEA2CF6-4F10-467A-916F-2B953D3B2474}" dt="2023-01-24T16:08:24.144" v="3534" actId="165"/>
          <ac:grpSpMkLst>
            <pc:docMk/>
            <pc:sldMk cId="866221816" sldId="395"/>
            <ac:grpSpMk id="29" creationId="{4FDBDF1C-AC39-D01B-D592-97F17262A738}"/>
          </ac:grpSpMkLst>
        </pc:grpChg>
        <pc:grpChg chg="mod">
          <ac:chgData name="Cameron Barnes" userId="d8a92c99-960a-4e6a-a6c2-c1e42f6e3095" providerId="ADAL" clId="{3BEA2CF6-4F10-467A-916F-2B953D3B2474}" dt="2023-01-24T16:08:24.144" v="3534" actId="165"/>
          <ac:grpSpMkLst>
            <pc:docMk/>
            <pc:sldMk cId="866221816" sldId="395"/>
            <ac:grpSpMk id="30" creationId="{AB744EB6-C9D4-1184-5E7B-AA24FD05CFD1}"/>
          </ac:grpSpMkLst>
        </pc:grpChg>
        <pc:grpChg chg="mod">
          <ac:chgData name="Cameron Barnes" userId="d8a92c99-960a-4e6a-a6c2-c1e42f6e3095" providerId="ADAL" clId="{3BEA2CF6-4F10-467A-916F-2B953D3B2474}" dt="2023-01-24T16:08:24.144" v="3534" actId="165"/>
          <ac:grpSpMkLst>
            <pc:docMk/>
            <pc:sldMk cId="866221816" sldId="395"/>
            <ac:grpSpMk id="33" creationId="{36AD95BB-6AFF-CB79-7E54-14365E0F42EE}"/>
          </ac:grpSpMkLst>
        </pc:grpChg>
        <pc:grpChg chg="mod">
          <ac:chgData name="Cameron Barnes" userId="d8a92c99-960a-4e6a-a6c2-c1e42f6e3095" providerId="ADAL" clId="{3BEA2CF6-4F10-467A-916F-2B953D3B2474}" dt="2023-01-24T16:08:24.144" v="3534" actId="165"/>
          <ac:grpSpMkLst>
            <pc:docMk/>
            <pc:sldMk cId="866221816" sldId="395"/>
            <ac:grpSpMk id="34" creationId="{3814D7BB-C8BC-F22D-2320-3B2B2A9E06C4}"/>
          </ac:grpSpMkLst>
        </pc:grpChg>
        <pc:grpChg chg="mod">
          <ac:chgData name="Cameron Barnes" userId="d8a92c99-960a-4e6a-a6c2-c1e42f6e3095" providerId="ADAL" clId="{3BEA2CF6-4F10-467A-916F-2B953D3B2474}" dt="2023-01-24T16:08:24.144" v="3534" actId="165"/>
          <ac:grpSpMkLst>
            <pc:docMk/>
            <pc:sldMk cId="866221816" sldId="395"/>
            <ac:grpSpMk id="35" creationId="{F09C1D49-F137-6EF4-3A63-9FCDDDF32A23}"/>
          </ac:grpSpMkLst>
        </pc:grpChg>
        <pc:picChg chg="del">
          <ac:chgData name="Cameron Barnes" userId="d8a92c99-960a-4e6a-a6c2-c1e42f6e3095" providerId="ADAL" clId="{3BEA2CF6-4F10-467A-916F-2B953D3B2474}" dt="2023-01-26T02:32:15.960" v="9176" actId="478"/>
          <ac:picMkLst>
            <pc:docMk/>
            <pc:sldMk cId="866221816" sldId="395"/>
            <ac:picMk id="3" creationId="{B38A94C1-3FE0-C884-71CF-4C9F87809E0C}"/>
          </ac:picMkLst>
        </pc:picChg>
        <pc:picChg chg="del mod">
          <ac:chgData name="Cameron Barnes" userId="d8a92c99-960a-4e6a-a6c2-c1e42f6e3095" providerId="ADAL" clId="{3BEA2CF6-4F10-467A-916F-2B953D3B2474}" dt="2023-01-26T02:32:17.005" v="9177" actId="478"/>
          <ac:picMkLst>
            <pc:docMk/>
            <pc:sldMk cId="866221816" sldId="395"/>
            <ac:picMk id="7" creationId="{C142E555-4931-CA80-4A66-31F7255CBFBC}"/>
          </ac:picMkLst>
        </pc:picChg>
        <pc:picChg chg="del">
          <ac:chgData name="Cameron Barnes" userId="d8a92c99-960a-4e6a-a6c2-c1e42f6e3095" providerId="ADAL" clId="{3BEA2CF6-4F10-467A-916F-2B953D3B2474}" dt="2023-01-26T02:32:20.114" v="9179" actId="478"/>
          <ac:picMkLst>
            <pc:docMk/>
            <pc:sldMk cId="866221816" sldId="395"/>
            <ac:picMk id="8" creationId="{0D5B33F5-7BBB-E422-9143-0136B6359059}"/>
          </ac:picMkLst>
        </pc:picChg>
        <pc:picChg chg="del">
          <ac:chgData name="Cameron Barnes" userId="d8a92c99-960a-4e6a-a6c2-c1e42f6e3095" providerId="ADAL" clId="{3BEA2CF6-4F10-467A-916F-2B953D3B2474}" dt="2023-01-26T02:32:21.181" v="9182" actId="478"/>
          <ac:picMkLst>
            <pc:docMk/>
            <pc:sldMk cId="866221816" sldId="395"/>
            <ac:picMk id="10" creationId="{551E8BA4-7381-7450-5B75-4E0D0C1DBB3D}"/>
          </ac:picMkLst>
        </pc:picChg>
        <pc:picChg chg="mod topLvl">
          <ac:chgData name="Cameron Barnes" userId="d8a92c99-960a-4e6a-a6c2-c1e42f6e3095" providerId="ADAL" clId="{3BEA2CF6-4F10-467A-916F-2B953D3B2474}" dt="2023-01-24T16:08:24.144" v="3534" actId="165"/>
          <ac:picMkLst>
            <pc:docMk/>
            <pc:sldMk cId="866221816" sldId="395"/>
            <ac:picMk id="15" creationId="{D8ED2806-B932-34D6-F5EA-DBA4EFCFD1DD}"/>
          </ac:picMkLst>
        </pc:picChg>
        <pc:picChg chg="del mod topLvl">
          <ac:chgData name="Cameron Barnes" userId="d8a92c99-960a-4e6a-a6c2-c1e42f6e3095" providerId="ADAL" clId="{3BEA2CF6-4F10-467A-916F-2B953D3B2474}" dt="2023-01-24T16:08:27.956" v="3535" actId="478"/>
          <ac:picMkLst>
            <pc:docMk/>
            <pc:sldMk cId="866221816" sldId="395"/>
            <ac:picMk id="16" creationId="{3DF56103-1B69-6007-0471-6FC7F0B99435}"/>
          </ac:picMkLst>
        </pc:picChg>
        <pc:picChg chg="mod topLvl">
          <ac:chgData name="Cameron Barnes" userId="d8a92c99-960a-4e6a-a6c2-c1e42f6e3095" providerId="ADAL" clId="{3BEA2CF6-4F10-467A-916F-2B953D3B2474}" dt="2023-01-24T16:08:24.144" v="3534" actId="165"/>
          <ac:picMkLst>
            <pc:docMk/>
            <pc:sldMk cId="866221816" sldId="395"/>
            <ac:picMk id="17" creationId="{E91B2F85-9C14-559A-1432-518472596291}"/>
          </ac:picMkLst>
        </pc:picChg>
        <pc:picChg chg="add mod">
          <ac:chgData name="Cameron Barnes" userId="d8a92c99-960a-4e6a-a6c2-c1e42f6e3095" providerId="ADAL" clId="{3BEA2CF6-4F10-467A-916F-2B953D3B2474}" dt="2023-01-24T16:08:28.935" v="3536"/>
          <ac:picMkLst>
            <pc:docMk/>
            <pc:sldMk cId="866221816" sldId="395"/>
            <ac:picMk id="58" creationId="{CE12DDC9-BB12-F904-5519-611C4B9040FF}"/>
          </ac:picMkLst>
        </pc:picChg>
        <pc:picChg chg="add mod">
          <ac:chgData name="Cameron Barnes" userId="d8a92c99-960a-4e6a-a6c2-c1e42f6e3095" providerId="ADAL" clId="{3BEA2CF6-4F10-467A-916F-2B953D3B2474}" dt="2023-01-26T02:32:41.914" v="9187" actId="1582"/>
          <ac:picMkLst>
            <pc:docMk/>
            <pc:sldMk cId="866221816" sldId="395"/>
            <ac:picMk id="60" creationId="{ED2178A1-BAAB-B0F4-D575-6E982948A0C1}"/>
          </ac:picMkLst>
        </pc:picChg>
      </pc:sldChg>
      <pc:sldChg chg="addSp delSp modSp add mod modNotesTx">
        <pc:chgData name="Cameron Barnes" userId="d8a92c99-960a-4e6a-a6c2-c1e42f6e3095" providerId="ADAL" clId="{3BEA2CF6-4F10-467A-916F-2B953D3B2474}" dt="2023-01-26T04:12:30.249" v="9589" actId="1076"/>
        <pc:sldMkLst>
          <pc:docMk/>
          <pc:sldMk cId="3042819615" sldId="396"/>
        </pc:sldMkLst>
        <pc:spChg chg="add del mod">
          <ac:chgData name="Cameron Barnes" userId="d8a92c99-960a-4e6a-a6c2-c1e42f6e3095" providerId="ADAL" clId="{3BEA2CF6-4F10-467A-916F-2B953D3B2474}" dt="2023-01-26T04:12:04.456" v="9582" actId="478"/>
          <ac:spMkLst>
            <pc:docMk/>
            <pc:sldMk cId="3042819615" sldId="396"/>
            <ac:spMk id="3" creationId="{3CF4BBBB-73DA-B91E-3ABF-BDBB302C9605}"/>
          </ac:spMkLst>
        </pc:spChg>
        <pc:spChg chg="del mod">
          <ac:chgData name="Cameron Barnes" userId="d8a92c99-960a-4e6a-a6c2-c1e42f6e3095" providerId="ADAL" clId="{3BEA2CF6-4F10-467A-916F-2B953D3B2474}" dt="2023-01-26T02:20:27.317" v="9091" actId="478"/>
          <ac:spMkLst>
            <pc:docMk/>
            <pc:sldMk cId="3042819615" sldId="396"/>
            <ac:spMk id="6" creationId="{4BBF4B36-43C3-DFBB-3A02-CB26DBAA77EF}"/>
          </ac:spMkLst>
        </pc:spChg>
        <pc:spChg chg="add del mod">
          <ac:chgData name="Cameron Barnes" userId="d8a92c99-960a-4e6a-a6c2-c1e42f6e3095" providerId="ADAL" clId="{3BEA2CF6-4F10-467A-916F-2B953D3B2474}" dt="2023-01-26T04:12:09.699" v="9584" actId="478"/>
          <ac:spMkLst>
            <pc:docMk/>
            <pc:sldMk cId="3042819615" sldId="396"/>
            <ac:spMk id="7" creationId="{B3F29F05-0958-91EF-5FF2-840EAC6CC13B}"/>
          </ac:spMkLst>
        </pc:spChg>
        <pc:spChg chg="mod">
          <ac:chgData name="Cameron Barnes" userId="d8a92c99-960a-4e6a-a6c2-c1e42f6e3095" providerId="ADAL" clId="{3BEA2CF6-4F10-467A-916F-2B953D3B2474}" dt="2023-01-24T16:04:41.521" v="3491" actId="20577"/>
          <ac:spMkLst>
            <pc:docMk/>
            <pc:sldMk cId="3042819615" sldId="396"/>
            <ac:spMk id="9" creationId="{1D504DEE-5577-EB3E-6C43-15737804B9EF}"/>
          </ac:spMkLst>
        </pc:spChg>
        <pc:spChg chg="mod topLvl">
          <ac:chgData name="Cameron Barnes" userId="d8a92c99-960a-4e6a-a6c2-c1e42f6e3095" providerId="ADAL" clId="{3BEA2CF6-4F10-467A-916F-2B953D3B2474}" dt="2023-01-24T16:06:55.690" v="3522" actId="164"/>
          <ac:spMkLst>
            <pc:docMk/>
            <pc:sldMk cId="3042819615" sldId="396"/>
            <ac:spMk id="11" creationId="{AA209935-EF65-2222-65BA-BFC93587C993}"/>
          </ac:spMkLst>
        </pc:spChg>
        <pc:spChg chg="mod topLvl">
          <ac:chgData name="Cameron Barnes" userId="d8a92c99-960a-4e6a-a6c2-c1e42f6e3095" providerId="ADAL" clId="{3BEA2CF6-4F10-467A-916F-2B953D3B2474}" dt="2023-01-24T16:06:55.690" v="3522" actId="164"/>
          <ac:spMkLst>
            <pc:docMk/>
            <pc:sldMk cId="3042819615" sldId="396"/>
            <ac:spMk id="12" creationId="{0116569C-0C58-1BC2-A897-FBF765D75DC4}"/>
          </ac:spMkLst>
        </pc:spChg>
        <pc:spChg chg="mod topLvl">
          <ac:chgData name="Cameron Barnes" userId="d8a92c99-960a-4e6a-a6c2-c1e42f6e3095" providerId="ADAL" clId="{3BEA2CF6-4F10-467A-916F-2B953D3B2474}" dt="2023-01-24T16:06:55.690" v="3522" actId="164"/>
          <ac:spMkLst>
            <pc:docMk/>
            <pc:sldMk cId="3042819615" sldId="396"/>
            <ac:spMk id="13" creationId="{CDFCAA12-179E-55CB-51AD-A494B18F98DB}"/>
          </ac:spMkLst>
        </pc:spChg>
        <pc:spChg chg="mod topLvl">
          <ac:chgData name="Cameron Barnes" userId="d8a92c99-960a-4e6a-a6c2-c1e42f6e3095" providerId="ADAL" clId="{3BEA2CF6-4F10-467A-916F-2B953D3B2474}" dt="2023-01-24T16:06:55.690" v="3522" actId="164"/>
          <ac:spMkLst>
            <pc:docMk/>
            <pc:sldMk cId="3042819615" sldId="396"/>
            <ac:spMk id="14" creationId="{908AFB7C-BF7F-8766-E7F0-1041B87A22A6}"/>
          </ac:spMkLst>
        </pc:spChg>
        <pc:spChg chg="mod">
          <ac:chgData name="Cameron Barnes" userId="d8a92c99-960a-4e6a-a6c2-c1e42f6e3095" providerId="ADAL" clId="{3BEA2CF6-4F10-467A-916F-2B953D3B2474}" dt="2023-01-24T16:05:37.503" v="3513" actId="207"/>
          <ac:spMkLst>
            <pc:docMk/>
            <pc:sldMk cId="3042819615" sldId="396"/>
            <ac:spMk id="25" creationId="{0A5CD18A-07BC-9519-E432-F7C8887115E5}"/>
          </ac:spMkLst>
        </pc:spChg>
        <pc:spChg chg="mod">
          <ac:chgData name="Cameron Barnes" userId="d8a92c99-960a-4e6a-a6c2-c1e42f6e3095" providerId="ADAL" clId="{3BEA2CF6-4F10-467A-916F-2B953D3B2474}" dt="2023-01-24T16:05:37.503" v="3513" actId="207"/>
          <ac:spMkLst>
            <pc:docMk/>
            <pc:sldMk cId="3042819615" sldId="396"/>
            <ac:spMk id="26" creationId="{C784A2FD-9BC2-A7E8-AB6F-0EED4810393A}"/>
          </ac:spMkLst>
        </pc:spChg>
        <pc:spChg chg="mod">
          <ac:chgData name="Cameron Barnes" userId="d8a92c99-960a-4e6a-a6c2-c1e42f6e3095" providerId="ADAL" clId="{3BEA2CF6-4F10-467A-916F-2B953D3B2474}" dt="2023-01-24T16:05:37.503" v="3513" actId="207"/>
          <ac:spMkLst>
            <pc:docMk/>
            <pc:sldMk cId="3042819615" sldId="396"/>
            <ac:spMk id="31" creationId="{9FF72DB1-5628-B049-A09F-A44F52843301}"/>
          </ac:spMkLst>
        </pc:spChg>
        <pc:spChg chg="mod">
          <ac:chgData name="Cameron Barnes" userId="d8a92c99-960a-4e6a-a6c2-c1e42f6e3095" providerId="ADAL" clId="{3BEA2CF6-4F10-467A-916F-2B953D3B2474}" dt="2023-01-24T16:05:37.503" v="3513" actId="207"/>
          <ac:spMkLst>
            <pc:docMk/>
            <pc:sldMk cId="3042819615" sldId="396"/>
            <ac:spMk id="32" creationId="{E21574C6-42BE-2745-C28C-18421EB2990C}"/>
          </ac:spMkLst>
        </pc:spChg>
        <pc:spChg chg="mod">
          <ac:chgData name="Cameron Barnes" userId="d8a92c99-960a-4e6a-a6c2-c1e42f6e3095" providerId="ADAL" clId="{3BEA2CF6-4F10-467A-916F-2B953D3B2474}" dt="2023-01-24T16:05:37.503" v="3513" actId="207"/>
          <ac:spMkLst>
            <pc:docMk/>
            <pc:sldMk cId="3042819615" sldId="396"/>
            <ac:spMk id="36" creationId="{55378A5A-D0A6-1D86-6A41-B9A11E0DC7A0}"/>
          </ac:spMkLst>
        </pc:spChg>
        <pc:spChg chg="mod">
          <ac:chgData name="Cameron Barnes" userId="d8a92c99-960a-4e6a-a6c2-c1e42f6e3095" providerId="ADAL" clId="{3BEA2CF6-4F10-467A-916F-2B953D3B2474}" dt="2023-01-24T16:05:37.503" v="3513" actId="207"/>
          <ac:spMkLst>
            <pc:docMk/>
            <pc:sldMk cId="3042819615" sldId="396"/>
            <ac:spMk id="37" creationId="{AFD4D10A-E570-06A0-6310-04D3502A0A67}"/>
          </ac:spMkLst>
        </pc:spChg>
        <pc:spChg chg="mod">
          <ac:chgData name="Cameron Barnes" userId="d8a92c99-960a-4e6a-a6c2-c1e42f6e3095" providerId="ADAL" clId="{3BEA2CF6-4F10-467A-916F-2B953D3B2474}" dt="2023-01-24T16:05:37.503" v="3513" actId="207"/>
          <ac:spMkLst>
            <pc:docMk/>
            <pc:sldMk cId="3042819615" sldId="396"/>
            <ac:spMk id="38" creationId="{92A1ED12-3766-5C53-AFF6-67E2A56C7BB7}"/>
          </ac:spMkLst>
        </pc:spChg>
        <pc:spChg chg="mod">
          <ac:chgData name="Cameron Barnes" userId="d8a92c99-960a-4e6a-a6c2-c1e42f6e3095" providerId="ADAL" clId="{3BEA2CF6-4F10-467A-916F-2B953D3B2474}" dt="2023-01-24T16:05:37.503" v="3513" actId="207"/>
          <ac:spMkLst>
            <pc:docMk/>
            <pc:sldMk cId="3042819615" sldId="396"/>
            <ac:spMk id="39" creationId="{F0EF4219-4BAF-285A-2F1D-42C0B3FA7B5F}"/>
          </ac:spMkLst>
        </pc:spChg>
        <pc:spChg chg="mod">
          <ac:chgData name="Cameron Barnes" userId="d8a92c99-960a-4e6a-a6c2-c1e42f6e3095" providerId="ADAL" clId="{3BEA2CF6-4F10-467A-916F-2B953D3B2474}" dt="2023-01-24T16:05:37.503" v="3513" actId="207"/>
          <ac:spMkLst>
            <pc:docMk/>
            <pc:sldMk cId="3042819615" sldId="396"/>
            <ac:spMk id="40" creationId="{959039F0-8456-8F4A-4635-D893E2CEB977}"/>
          </ac:spMkLst>
        </pc:spChg>
        <pc:spChg chg="mod">
          <ac:chgData name="Cameron Barnes" userId="d8a92c99-960a-4e6a-a6c2-c1e42f6e3095" providerId="ADAL" clId="{3BEA2CF6-4F10-467A-916F-2B953D3B2474}" dt="2023-01-24T16:05:37.503" v="3513" actId="207"/>
          <ac:spMkLst>
            <pc:docMk/>
            <pc:sldMk cId="3042819615" sldId="396"/>
            <ac:spMk id="41" creationId="{B0FBC5AB-7768-A787-FF2D-D0D9506E4F7C}"/>
          </ac:spMkLst>
        </pc:spChg>
        <pc:spChg chg="mod">
          <ac:chgData name="Cameron Barnes" userId="d8a92c99-960a-4e6a-a6c2-c1e42f6e3095" providerId="ADAL" clId="{3BEA2CF6-4F10-467A-916F-2B953D3B2474}" dt="2023-01-24T16:05:37.503" v="3513" actId="207"/>
          <ac:spMkLst>
            <pc:docMk/>
            <pc:sldMk cId="3042819615" sldId="396"/>
            <ac:spMk id="42" creationId="{32E44B30-1039-9A4E-9B72-17A984CA5970}"/>
          </ac:spMkLst>
        </pc:spChg>
        <pc:spChg chg="mod">
          <ac:chgData name="Cameron Barnes" userId="d8a92c99-960a-4e6a-a6c2-c1e42f6e3095" providerId="ADAL" clId="{3BEA2CF6-4F10-467A-916F-2B953D3B2474}" dt="2023-01-24T16:05:37.503" v="3513" actId="207"/>
          <ac:spMkLst>
            <pc:docMk/>
            <pc:sldMk cId="3042819615" sldId="396"/>
            <ac:spMk id="43" creationId="{47DEA00D-F7D0-99C4-F8A1-0B0D38D747DF}"/>
          </ac:spMkLst>
        </pc:spChg>
        <pc:spChg chg="mod">
          <ac:chgData name="Cameron Barnes" userId="d8a92c99-960a-4e6a-a6c2-c1e42f6e3095" providerId="ADAL" clId="{3BEA2CF6-4F10-467A-916F-2B953D3B2474}" dt="2023-01-24T16:05:37.503" v="3513" actId="207"/>
          <ac:spMkLst>
            <pc:docMk/>
            <pc:sldMk cId="3042819615" sldId="396"/>
            <ac:spMk id="44" creationId="{EDBE9B97-8C29-DF83-67C1-97FC049E82D4}"/>
          </ac:spMkLst>
        </pc:spChg>
        <pc:spChg chg="mod">
          <ac:chgData name="Cameron Barnes" userId="d8a92c99-960a-4e6a-a6c2-c1e42f6e3095" providerId="ADAL" clId="{3BEA2CF6-4F10-467A-916F-2B953D3B2474}" dt="2023-01-24T16:05:37.503" v="3513" actId="207"/>
          <ac:spMkLst>
            <pc:docMk/>
            <pc:sldMk cId="3042819615" sldId="396"/>
            <ac:spMk id="45" creationId="{057E1081-AE17-4A2B-14FA-BE49F7AA578F}"/>
          </ac:spMkLst>
        </pc:spChg>
        <pc:spChg chg="mod">
          <ac:chgData name="Cameron Barnes" userId="d8a92c99-960a-4e6a-a6c2-c1e42f6e3095" providerId="ADAL" clId="{3BEA2CF6-4F10-467A-916F-2B953D3B2474}" dt="2023-01-24T16:05:37.503" v="3513" actId="207"/>
          <ac:spMkLst>
            <pc:docMk/>
            <pc:sldMk cId="3042819615" sldId="396"/>
            <ac:spMk id="46" creationId="{B6B12BFF-7191-8178-74A4-0CC7192FE0CA}"/>
          </ac:spMkLst>
        </pc:spChg>
        <pc:spChg chg="mod">
          <ac:chgData name="Cameron Barnes" userId="d8a92c99-960a-4e6a-a6c2-c1e42f6e3095" providerId="ADAL" clId="{3BEA2CF6-4F10-467A-916F-2B953D3B2474}" dt="2023-01-24T16:05:37.503" v="3513" actId="207"/>
          <ac:spMkLst>
            <pc:docMk/>
            <pc:sldMk cId="3042819615" sldId="396"/>
            <ac:spMk id="47" creationId="{CE5D41FE-581F-1AFC-BA7B-5E8BBE2293B7}"/>
          </ac:spMkLst>
        </pc:spChg>
        <pc:spChg chg="mod">
          <ac:chgData name="Cameron Barnes" userId="d8a92c99-960a-4e6a-a6c2-c1e42f6e3095" providerId="ADAL" clId="{3BEA2CF6-4F10-467A-916F-2B953D3B2474}" dt="2023-01-24T16:05:37.503" v="3513" actId="207"/>
          <ac:spMkLst>
            <pc:docMk/>
            <pc:sldMk cId="3042819615" sldId="396"/>
            <ac:spMk id="48" creationId="{74B2024D-B2F7-3DC0-84D6-CE75C036C42F}"/>
          </ac:spMkLst>
        </pc:spChg>
        <pc:spChg chg="mod">
          <ac:chgData name="Cameron Barnes" userId="d8a92c99-960a-4e6a-a6c2-c1e42f6e3095" providerId="ADAL" clId="{3BEA2CF6-4F10-467A-916F-2B953D3B2474}" dt="2023-01-24T16:05:37.503" v="3513" actId="207"/>
          <ac:spMkLst>
            <pc:docMk/>
            <pc:sldMk cId="3042819615" sldId="396"/>
            <ac:spMk id="49" creationId="{7293872F-3FD5-17C4-2E26-5FC9090DF16D}"/>
          </ac:spMkLst>
        </pc:spChg>
        <pc:spChg chg="mod">
          <ac:chgData name="Cameron Barnes" userId="d8a92c99-960a-4e6a-a6c2-c1e42f6e3095" providerId="ADAL" clId="{3BEA2CF6-4F10-467A-916F-2B953D3B2474}" dt="2023-01-24T16:05:37.503" v="3513" actId="207"/>
          <ac:spMkLst>
            <pc:docMk/>
            <pc:sldMk cId="3042819615" sldId="396"/>
            <ac:spMk id="50" creationId="{6179AC42-D882-03A9-C583-24128F5B9A11}"/>
          </ac:spMkLst>
        </pc:spChg>
        <pc:spChg chg="mod">
          <ac:chgData name="Cameron Barnes" userId="d8a92c99-960a-4e6a-a6c2-c1e42f6e3095" providerId="ADAL" clId="{3BEA2CF6-4F10-467A-916F-2B953D3B2474}" dt="2023-01-24T16:05:37.503" v="3513" actId="207"/>
          <ac:spMkLst>
            <pc:docMk/>
            <pc:sldMk cId="3042819615" sldId="396"/>
            <ac:spMk id="51" creationId="{3D7441B3-426B-412B-77BA-3E0622FCB834}"/>
          </ac:spMkLst>
        </pc:spChg>
        <pc:spChg chg="mod">
          <ac:chgData name="Cameron Barnes" userId="d8a92c99-960a-4e6a-a6c2-c1e42f6e3095" providerId="ADAL" clId="{3BEA2CF6-4F10-467A-916F-2B953D3B2474}" dt="2023-01-24T16:05:37.503" v="3513" actId="207"/>
          <ac:spMkLst>
            <pc:docMk/>
            <pc:sldMk cId="3042819615" sldId="396"/>
            <ac:spMk id="52" creationId="{90E83F05-C9B8-32D8-3805-9B60957816DA}"/>
          </ac:spMkLst>
        </pc:spChg>
        <pc:spChg chg="mod">
          <ac:chgData name="Cameron Barnes" userId="d8a92c99-960a-4e6a-a6c2-c1e42f6e3095" providerId="ADAL" clId="{3BEA2CF6-4F10-467A-916F-2B953D3B2474}" dt="2023-01-24T16:05:37.503" v="3513" actId="207"/>
          <ac:spMkLst>
            <pc:docMk/>
            <pc:sldMk cId="3042819615" sldId="396"/>
            <ac:spMk id="53" creationId="{C84D8637-C156-DF98-BE4E-454059736D08}"/>
          </ac:spMkLst>
        </pc:spChg>
        <pc:spChg chg="mod">
          <ac:chgData name="Cameron Barnes" userId="d8a92c99-960a-4e6a-a6c2-c1e42f6e3095" providerId="ADAL" clId="{3BEA2CF6-4F10-467A-916F-2B953D3B2474}" dt="2023-01-24T16:05:37.503" v="3513" actId="207"/>
          <ac:spMkLst>
            <pc:docMk/>
            <pc:sldMk cId="3042819615" sldId="396"/>
            <ac:spMk id="54" creationId="{4AC84C13-8D3A-B40E-501A-34355EBAFCEC}"/>
          </ac:spMkLst>
        </pc:spChg>
        <pc:spChg chg="mod">
          <ac:chgData name="Cameron Barnes" userId="d8a92c99-960a-4e6a-a6c2-c1e42f6e3095" providerId="ADAL" clId="{3BEA2CF6-4F10-467A-916F-2B953D3B2474}" dt="2023-01-24T16:05:37.503" v="3513" actId="207"/>
          <ac:spMkLst>
            <pc:docMk/>
            <pc:sldMk cId="3042819615" sldId="396"/>
            <ac:spMk id="55" creationId="{EF3F8BE4-1CB4-7352-7931-8E42C1B592EA}"/>
          </ac:spMkLst>
        </pc:spChg>
        <pc:spChg chg="mod">
          <ac:chgData name="Cameron Barnes" userId="d8a92c99-960a-4e6a-a6c2-c1e42f6e3095" providerId="ADAL" clId="{3BEA2CF6-4F10-467A-916F-2B953D3B2474}" dt="2023-01-24T16:05:37.503" v="3513" actId="207"/>
          <ac:spMkLst>
            <pc:docMk/>
            <pc:sldMk cId="3042819615" sldId="396"/>
            <ac:spMk id="56" creationId="{3C6858DF-F7DD-F482-6285-9FD8749B3465}"/>
          </ac:spMkLst>
        </pc:spChg>
        <pc:spChg chg="mod">
          <ac:chgData name="Cameron Barnes" userId="d8a92c99-960a-4e6a-a6c2-c1e42f6e3095" providerId="ADAL" clId="{3BEA2CF6-4F10-467A-916F-2B953D3B2474}" dt="2023-01-24T16:05:37.503" v="3513" actId="207"/>
          <ac:spMkLst>
            <pc:docMk/>
            <pc:sldMk cId="3042819615" sldId="396"/>
            <ac:spMk id="57" creationId="{253FE548-ADE5-93A5-1C82-09C4529530C1}"/>
          </ac:spMkLst>
        </pc:spChg>
        <pc:spChg chg="mod">
          <ac:chgData name="Cameron Barnes" userId="d8a92c99-960a-4e6a-a6c2-c1e42f6e3095" providerId="ADAL" clId="{3BEA2CF6-4F10-467A-916F-2B953D3B2474}" dt="2023-01-26T04:12:30.249" v="9589" actId="1076"/>
          <ac:spMkLst>
            <pc:docMk/>
            <pc:sldMk cId="3042819615" sldId="396"/>
            <ac:spMk id="60" creationId="{CAC8D5FF-7622-6367-EF17-18E7C6025A5E}"/>
          </ac:spMkLst>
        </pc:spChg>
        <pc:spChg chg="add mod">
          <ac:chgData name="Cameron Barnes" userId="d8a92c99-960a-4e6a-a6c2-c1e42f6e3095" providerId="ADAL" clId="{3BEA2CF6-4F10-467A-916F-2B953D3B2474}" dt="2023-01-26T02:28:32.941" v="9166" actId="1076"/>
          <ac:spMkLst>
            <pc:docMk/>
            <pc:sldMk cId="3042819615" sldId="396"/>
            <ac:spMk id="62" creationId="{C830C9DD-4540-EE5A-563D-D014DC94A669}"/>
          </ac:spMkLst>
        </pc:spChg>
        <pc:grpChg chg="add del mod">
          <ac:chgData name="Cameron Barnes" userId="d8a92c99-960a-4e6a-a6c2-c1e42f6e3095" providerId="ADAL" clId="{3BEA2CF6-4F10-467A-916F-2B953D3B2474}" dt="2023-01-24T16:05:15.054" v="3510" actId="165"/>
          <ac:grpSpMkLst>
            <pc:docMk/>
            <pc:sldMk cId="3042819615" sldId="396"/>
            <ac:grpSpMk id="10" creationId="{730D9DDA-9B38-C1AA-8805-1EE8ECC7EEA3}"/>
          </ac:grpSpMkLst>
        </pc:grpChg>
        <pc:grpChg chg="mod">
          <ac:chgData name="Cameron Barnes" userId="d8a92c99-960a-4e6a-a6c2-c1e42f6e3095" providerId="ADAL" clId="{3BEA2CF6-4F10-467A-916F-2B953D3B2474}" dt="2023-01-26T04:09:26.004" v="9549" actId="14100"/>
          <ac:grpSpMkLst>
            <pc:docMk/>
            <pc:sldMk cId="3042819615" sldId="396"/>
            <ac:grpSpMk id="10" creationId="{EB411E50-A2FC-D379-2DE9-6013A40C5E7C}"/>
          </ac:grpSpMkLst>
        </pc:grpChg>
        <pc:grpChg chg="mod topLvl">
          <ac:chgData name="Cameron Barnes" userId="d8a92c99-960a-4e6a-a6c2-c1e42f6e3095" providerId="ADAL" clId="{3BEA2CF6-4F10-467A-916F-2B953D3B2474}" dt="2023-01-24T16:06:55.690" v="3522" actId="164"/>
          <ac:grpSpMkLst>
            <pc:docMk/>
            <pc:sldMk cId="3042819615" sldId="396"/>
            <ac:grpSpMk id="18" creationId="{286C2551-F8A7-FAC7-45DE-565BFE9479F4}"/>
          </ac:grpSpMkLst>
        </pc:grpChg>
        <pc:grpChg chg="mod">
          <ac:chgData name="Cameron Barnes" userId="d8a92c99-960a-4e6a-a6c2-c1e42f6e3095" providerId="ADAL" clId="{3BEA2CF6-4F10-467A-916F-2B953D3B2474}" dt="2023-01-24T16:05:37.503" v="3513" actId="207"/>
          <ac:grpSpMkLst>
            <pc:docMk/>
            <pc:sldMk cId="3042819615" sldId="396"/>
            <ac:grpSpMk id="19" creationId="{19E695AF-14BF-7BF9-F08F-CA24023FF101}"/>
          </ac:grpSpMkLst>
        </pc:grpChg>
        <pc:grpChg chg="mod">
          <ac:chgData name="Cameron Barnes" userId="d8a92c99-960a-4e6a-a6c2-c1e42f6e3095" providerId="ADAL" clId="{3BEA2CF6-4F10-467A-916F-2B953D3B2474}" dt="2023-01-24T16:05:37.503" v="3513" actId="207"/>
          <ac:grpSpMkLst>
            <pc:docMk/>
            <pc:sldMk cId="3042819615" sldId="396"/>
            <ac:grpSpMk id="20" creationId="{6CECEB88-5F2C-CEE2-0B4F-CC583E26A5F8}"/>
          </ac:grpSpMkLst>
        </pc:grpChg>
        <pc:grpChg chg="mod">
          <ac:chgData name="Cameron Barnes" userId="d8a92c99-960a-4e6a-a6c2-c1e42f6e3095" providerId="ADAL" clId="{3BEA2CF6-4F10-467A-916F-2B953D3B2474}" dt="2023-01-24T16:05:37.503" v="3513" actId="207"/>
          <ac:grpSpMkLst>
            <pc:docMk/>
            <pc:sldMk cId="3042819615" sldId="396"/>
            <ac:grpSpMk id="21" creationId="{70CA20B5-8997-9886-56DC-59CEFE66717D}"/>
          </ac:grpSpMkLst>
        </pc:grpChg>
        <pc:grpChg chg="mod">
          <ac:chgData name="Cameron Barnes" userId="d8a92c99-960a-4e6a-a6c2-c1e42f6e3095" providerId="ADAL" clId="{3BEA2CF6-4F10-467A-916F-2B953D3B2474}" dt="2023-01-24T16:05:37.503" v="3513" actId="207"/>
          <ac:grpSpMkLst>
            <pc:docMk/>
            <pc:sldMk cId="3042819615" sldId="396"/>
            <ac:grpSpMk id="22" creationId="{BE6F9D03-43BE-741F-F807-894EED15A836}"/>
          </ac:grpSpMkLst>
        </pc:grpChg>
        <pc:grpChg chg="mod">
          <ac:chgData name="Cameron Barnes" userId="d8a92c99-960a-4e6a-a6c2-c1e42f6e3095" providerId="ADAL" clId="{3BEA2CF6-4F10-467A-916F-2B953D3B2474}" dt="2023-01-24T16:05:37.503" v="3513" actId="207"/>
          <ac:grpSpMkLst>
            <pc:docMk/>
            <pc:sldMk cId="3042819615" sldId="396"/>
            <ac:grpSpMk id="23" creationId="{BC2EFC21-FCA9-2D54-D5F7-B1329E5722AD}"/>
          </ac:grpSpMkLst>
        </pc:grpChg>
        <pc:grpChg chg="mod">
          <ac:chgData name="Cameron Barnes" userId="d8a92c99-960a-4e6a-a6c2-c1e42f6e3095" providerId="ADAL" clId="{3BEA2CF6-4F10-467A-916F-2B953D3B2474}" dt="2023-01-24T16:05:37.503" v="3513" actId="207"/>
          <ac:grpSpMkLst>
            <pc:docMk/>
            <pc:sldMk cId="3042819615" sldId="396"/>
            <ac:grpSpMk id="24" creationId="{8FCE90C7-A0EC-64DF-B0B4-F9AD31E4731E}"/>
          </ac:grpSpMkLst>
        </pc:grpChg>
        <pc:grpChg chg="mod">
          <ac:chgData name="Cameron Barnes" userId="d8a92c99-960a-4e6a-a6c2-c1e42f6e3095" providerId="ADAL" clId="{3BEA2CF6-4F10-467A-916F-2B953D3B2474}" dt="2023-01-24T16:05:37.503" v="3513" actId="207"/>
          <ac:grpSpMkLst>
            <pc:docMk/>
            <pc:sldMk cId="3042819615" sldId="396"/>
            <ac:grpSpMk id="27" creationId="{A3F30A9D-EFF4-6070-EBC3-6E58F26BDA14}"/>
          </ac:grpSpMkLst>
        </pc:grpChg>
        <pc:grpChg chg="mod">
          <ac:chgData name="Cameron Barnes" userId="d8a92c99-960a-4e6a-a6c2-c1e42f6e3095" providerId="ADAL" clId="{3BEA2CF6-4F10-467A-916F-2B953D3B2474}" dt="2023-01-24T16:05:37.503" v="3513" actId="207"/>
          <ac:grpSpMkLst>
            <pc:docMk/>
            <pc:sldMk cId="3042819615" sldId="396"/>
            <ac:grpSpMk id="28" creationId="{762157BB-5624-0023-B048-691C8F2C472F}"/>
          </ac:grpSpMkLst>
        </pc:grpChg>
        <pc:grpChg chg="mod">
          <ac:chgData name="Cameron Barnes" userId="d8a92c99-960a-4e6a-a6c2-c1e42f6e3095" providerId="ADAL" clId="{3BEA2CF6-4F10-467A-916F-2B953D3B2474}" dt="2023-01-24T16:05:37.503" v="3513" actId="207"/>
          <ac:grpSpMkLst>
            <pc:docMk/>
            <pc:sldMk cId="3042819615" sldId="396"/>
            <ac:grpSpMk id="29" creationId="{DEFFF214-0FBD-31AE-CED7-D0C12FF11FBD}"/>
          </ac:grpSpMkLst>
        </pc:grpChg>
        <pc:grpChg chg="mod">
          <ac:chgData name="Cameron Barnes" userId="d8a92c99-960a-4e6a-a6c2-c1e42f6e3095" providerId="ADAL" clId="{3BEA2CF6-4F10-467A-916F-2B953D3B2474}" dt="2023-01-24T16:05:37.503" v="3513" actId="207"/>
          <ac:grpSpMkLst>
            <pc:docMk/>
            <pc:sldMk cId="3042819615" sldId="396"/>
            <ac:grpSpMk id="30" creationId="{00C2DCA9-9EF5-2825-1DAD-B274BCE0532A}"/>
          </ac:grpSpMkLst>
        </pc:grpChg>
        <pc:grpChg chg="mod">
          <ac:chgData name="Cameron Barnes" userId="d8a92c99-960a-4e6a-a6c2-c1e42f6e3095" providerId="ADAL" clId="{3BEA2CF6-4F10-467A-916F-2B953D3B2474}" dt="2023-01-24T16:05:37.503" v="3513" actId="207"/>
          <ac:grpSpMkLst>
            <pc:docMk/>
            <pc:sldMk cId="3042819615" sldId="396"/>
            <ac:grpSpMk id="33" creationId="{DB4B08E3-E3FA-5B93-4A8A-11EB6C2173D2}"/>
          </ac:grpSpMkLst>
        </pc:grpChg>
        <pc:grpChg chg="mod">
          <ac:chgData name="Cameron Barnes" userId="d8a92c99-960a-4e6a-a6c2-c1e42f6e3095" providerId="ADAL" clId="{3BEA2CF6-4F10-467A-916F-2B953D3B2474}" dt="2023-01-24T16:05:37.503" v="3513" actId="207"/>
          <ac:grpSpMkLst>
            <pc:docMk/>
            <pc:sldMk cId="3042819615" sldId="396"/>
            <ac:grpSpMk id="34" creationId="{83C15681-8CD7-2A8F-4863-5234647EDD42}"/>
          </ac:grpSpMkLst>
        </pc:grpChg>
        <pc:grpChg chg="mod">
          <ac:chgData name="Cameron Barnes" userId="d8a92c99-960a-4e6a-a6c2-c1e42f6e3095" providerId="ADAL" clId="{3BEA2CF6-4F10-467A-916F-2B953D3B2474}" dt="2023-01-24T16:05:37.503" v="3513" actId="207"/>
          <ac:grpSpMkLst>
            <pc:docMk/>
            <pc:sldMk cId="3042819615" sldId="396"/>
            <ac:grpSpMk id="35" creationId="{A802D182-A87F-9EE8-035A-15EB26D158CD}"/>
          </ac:grpSpMkLst>
        </pc:grpChg>
        <pc:grpChg chg="add mod">
          <ac:chgData name="Cameron Barnes" userId="d8a92c99-960a-4e6a-a6c2-c1e42f6e3095" providerId="ADAL" clId="{3BEA2CF6-4F10-467A-916F-2B953D3B2474}" dt="2023-01-24T16:06:55.690" v="3522" actId="164"/>
          <ac:grpSpMkLst>
            <pc:docMk/>
            <pc:sldMk cId="3042819615" sldId="396"/>
            <ac:grpSpMk id="58" creationId="{3CF74951-AE71-66C7-2AB9-75FC2EEA084F}"/>
          </ac:grpSpMkLst>
        </pc:grpChg>
        <pc:picChg chg="mod">
          <ac:chgData name="Cameron Barnes" userId="d8a92c99-960a-4e6a-a6c2-c1e42f6e3095" providerId="ADAL" clId="{3BEA2CF6-4F10-467A-916F-2B953D3B2474}" dt="2023-01-26T04:12:27.314" v="9588" actId="1076"/>
          <ac:picMkLst>
            <pc:docMk/>
            <pc:sldMk cId="3042819615" sldId="396"/>
            <ac:picMk id="6" creationId="{0CEAFEFB-0072-1C22-8A21-B159BA2D9E42}"/>
          </ac:picMkLst>
        </pc:picChg>
        <pc:picChg chg="mod topLvl">
          <ac:chgData name="Cameron Barnes" userId="d8a92c99-960a-4e6a-a6c2-c1e42f6e3095" providerId="ADAL" clId="{3BEA2CF6-4F10-467A-916F-2B953D3B2474}" dt="2023-01-24T16:06:55.690" v="3522" actId="164"/>
          <ac:picMkLst>
            <pc:docMk/>
            <pc:sldMk cId="3042819615" sldId="396"/>
            <ac:picMk id="15" creationId="{40D4605A-6FF4-5522-42A9-4237EEA64CD0}"/>
          </ac:picMkLst>
        </pc:picChg>
        <pc:picChg chg="mod topLvl">
          <ac:chgData name="Cameron Barnes" userId="d8a92c99-960a-4e6a-a6c2-c1e42f6e3095" providerId="ADAL" clId="{3BEA2CF6-4F10-467A-916F-2B953D3B2474}" dt="2023-01-24T16:06:55.690" v="3522" actId="164"/>
          <ac:picMkLst>
            <pc:docMk/>
            <pc:sldMk cId="3042819615" sldId="396"/>
            <ac:picMk id="16" creationId="{FF312446-A536-7EDF-01A4-07AAEF4B363D}"/>
          </ac:picMkLst>
        </pc:picChg>
        <pc:picChg chg="mod topLvl">
          <ac:chgData name="Cameron Barnes" userId="d8a92c99-960a-4e6a-a6c2-c1e42f6e3095" providerId="ADAL" clId="{3BEA2CF6-4F10-467A-916F-2B953D3B2474}" dt="2023-01-24T16:06:55.690" v="3522" actId="164"/>
          <ac:picMkLst>
            <pc:docMk/>
            <pc:sldMk cId="3042819615" sldId="396"/>
            <ac:picMk id="17" creationId="{E91C5B47-7368-2E93-A8A3-0F45FC049DB7}"/>
          </ac:picMkLst>
        </pc:picChg>
        <pc:picChg chg="add mod">
          <ac:chgData name="Cameron Barnes" userId="d8a92c99-960a-4e6a-a6c2-c1e42f6e3095" providerId="ADAL" clId="{3BEA2CF6-4F10-467A-916F-2B953D3B2474}" dt="2023-01-26T02:20:49.552" v="9097" actId="1582"/>
          <ac:picMkLst>
            <pc:docMk/>
            <pc:sldMk cId="3042819615" sldId="396"/>
            <ac:picMk id="59" creationId="{028FD0F5-EF5F-DBE8-78A0-71AF36A97BE7}"/>
          </ac:picMkLst>
        </pc:picChg>
        <pc:picChg chg="add mod">
          <ac:chgData name="Cameron Barnes" userId="d8a92c99-960a-4e6a-a6c2-c1e42f6e3095" providerId="ADAL" clId="{3BEA2CF6-4F10-467A-916F-2B953D3B2474}" dt="2023-01-26T02:21:17.599" v="9100" actId="1076"/>
          <ac:picMkLst>
            <pc:docMk/>
            <pc:sldMk cId="3042819615" sldId="396"/>
            <ac:picMk id="61" creationId="{E39EB157-A688-1419-799D-E5E72B9AFF82}"/>
          </ac:picMkLst>
        </pc:picChg>
        <pc:cxnChg chg="add mod">
          <ac:chgData name="Cameron Barnes" userId="d8a92c99-960a-4e6a-a6c2-c1e42f6e3095" providerId="ADAL" clId="{3BEA2CF6-4F10-467A-916F-2B953D3B2474}" dt="2023-01-26T02:28:59.394" v="9170" actId="1076"/>
          <ac:cxnSpMkLst>
            <pc:docMk/>
            <pc:sldMk cId="3042819615" sldId="396"/>
            <ac:cxnSpMk id="64" creationId="{AF6C8402-2397-5DA0-102B-7394B4716743}"/>
          </ac:cxnSpMkLst>
        </pc:cxnChg>
      </pc:sldChg>
      <pc:sldChg chg="addSp delSp modSp add mod">
        <pc:chgData name="Cameron Barnes" userId="d8a92c99-960a-4e6a-a6c2-c1e42f6e3095" providerId="ADAL" clId="{3BEA2CF6-4F10-467A-916F-2B953D3B2474}" dt="2023-01-24T16:09:34.442" v="3546" actId="1076"/>
        <pc:sldMkLst>
          <pc:docMk/>
          <pc:sldMk cId="3287887058" sldId="397"/>
        </pc:sldMkLst>
        <pc:spChg chg="mod">
          <ac:chgData name="Cameron Barnes" userId="d8a92c99-960a-4e6a-a6c2-c1e42f6e3095" providerId="ADAL" clId="{3BEA2CF6-4F10-467A-916F-2B953D3B2474}" dt="2023-01-23T22:16:06.998" v="1993" actId="207"/>
          <ac:spMkLst>
            <pc:docMk/>
            <pc:sldMk cId="3287887058" sldId="397"/>
            <ac:spMk id="9" creationId="{1D504DEE-5577-EB3E-6C43-15737804B9EF}"/>
          </ac:spMkLst>
        </pc:spChg>
        <pc:spChg chg="mod topLvl">
          <ac:chgData name="Cameron Barnes" userId="d8a92c99-960a-4e6a-a6c2-c1e42f6e3095" providerId="ADAL" clId="{3BEA2CF6-4F10-467A-916F-2B953D3B2474}" dt="2023-01-24T16:09:08.131" v="3541" actId="207"/>
          <ac:spMkLst>
            <pc:docMk/>
            <pc:sldMk cId="3287887058" sldId="397"/>
            <ac:spMk id="12" creationId="{E9EF44B8-F687-0EDA-44DD-F29DEB086D1A}"/>
          </ac:spMkLst>
        </pc:spChg>
        <pc:spChg chg="mod topLvl">
          <ac:chgData name="Cameron Barnes" userId="d8a92c99-960a-4e6a-a6c2-c1e42f6e3095" providerId="ADAL" clId="{3BEA2CF6-4F10-467A-916F-2B953D3B2474}" dt="2023-01-24T16:09:01.804" v="3540" actId="165"/>
          <ac:spMkLst>
            <pc:docMk/>
            <pc:sldMk cId="3287887058" sldId="397"/>
            <ac:spMk id="13" creationId="{D2114766-3051-1434-C5F0-1B2EAC96A241}"/>
          </ac:spMkLst>
        </pc:spChg>
        <pc:spChg chg="mod topLvl">
          <ac:chgData name="Cameron Barnes" userId="d8a92c99-960a-4e6a-a6c2-c1e42f6e3095" providerId="ADAL" clId="{3BEA2CF6-4F10-467A-916F-2B953D3B2474}" dt="2023-01-24T16:09:01.804" v="3540" actId="165"/>
          <ac:spMkLst>
            <pc:docMk/>
            <pc:sldMk cId="3287887058" sldId="397"/>
            <ac:spMk id="14" creationId="{C5AD373A-0A4A-31B6-1D29-7C3691A080C8}"/>
          </ac:spMkLst>
        </pc:spChg>
        <pc:spChg chg="mod topLvl">
          <ac:chgData name="Cameron Barnes" userId="d8a92c99-960a-4e6a-a6c2-c1e42f6e3095" providerId="ADAL" clId="{3BEA2CF6-4F10-467A-916F-2B953D3B2474}" dt="2023-01-24T16:09:26.980" v="3545" actId="207"/>
          <ac:spMkLst>
            <pc:docMk/>
            <pc:sldMk cId="3287887058" sldId="397"/>
            <ac:spMk id="15" creationId="{FC0FAC94-938D-93DB-D72F-5569BB6B1789}"/>
          </ac:spMkLst>
        </pc:spChg>
        <pc:spChg chg="mod">
          <ac:chgData name="Cameron Barnes" userId="d8a92c99-960a-4e6a-a6c2-c1e42f6e3095" providerId="ADAL" clId="{3BEA2CF6-4F10-467A-916F-2B953D3B2474}" dt="2023-01-24T16:09:12.815" v="3542" actId="207"/>
          <ac:spMkLst>
            <pc:docMk/>
            <pc:sldMk cId="3287887058" sldId="397"/>
            <ac:spMk id="26" creationId="{EFE5EC7D-195D-F2D0-E694-8D2E3FD3A56D}"/>
          </ac:spMkLst>
        </pc:spChg>
        <pc:spChg chg="mod">
          <ac:chgData name="Cameron Barnes" userId="d8a92c99-960a-4e6a-a6c2-c1e42f6e3095" providerId="ADAL" clId="{3BEA2CF6-4F10-467A-916F-2B953D3B2474}" dt="2023-01-24T16:09:12.815" v="3542" actId="207"/>
          <ac:spMkLst>
            <pc:docMk/>
            <pc:sldMk cId="3287887058" sldId="397"/>
            <ac:spMk id="27" creationId="{D51B77CD-5AA3-44C9-5858-785EE57C160D}"/>
          </ac:spMkLst>
        </pc:spChg>
        <pc:spChg chg="mod">
          <ac:chgData name="Cameron Barnes" userId="d8a92c99-960a-4e6a-a6c2-c1e42f6e3095" providerId="ADAL" clId="{3BEA2CF6-4F10-467A-916F-2B953D3B2474}" dt="2023-01-24T16:09:12.815" v="3542" actId="207"/>
          <ac:spMkLst>
            <pc:docMk/>
            <pc:sldMk cId="3287887058" sldId="397"/>
            <ac:spMk id="32" creationId="{67AC118A-837B-482F-9C2D-64EECE4FA685}"/>
          </ac:spMkLst>
        </pc:spChg>
        <pc:spChg chg="mod">
          <ac:chgData name="Cameron Barnes" userId="d8a92c99-960a-4e6a-a6c2-c1e42f6e3095" providerId="ADAL" clId="{3BEA2CF6-4F10-467A-916F-2B953D3B2474}" dt="2023-01-24T16:09:12.815" v="3542" actId="207"/>
          <ac:spMkLst>
            <pc:docMk/>
            <pc:sldMk cId="3287887058" sldId="397"/>
            <ac:spMk id="33" creationId="{A28DD63E-F027-71F3-21E8-20B92017B0C3}"/>
          </ac:spMkLst>
        </pc:spChg>
        <pc:spChg chg="mod">
          <ac:chgData name="Cameron Barnes" userId="d8a92c99-960a-4e6a-a6c2-c1e42f6e3095" providerId="ADAL" clId="{3BEA2CF6-4F10-467A-916F-2B953D3B2474}" dt="2023-01-24T16:09:12.815" v="3542" actId="207"/>
          <ac:spMkLst>
            <pc:docMk/>
            <pc:sldMk cId="3287887058" sldId="397"/>
            <ac:spMk id="37" creationId="{AE3CEE14-D3A5-DC9D-0F43-EFF08952398C}"/>
          </ac:spMkLst>
        </pc:spChg>
        <pc:spChg chg="mod">
          <ac:chgData name="Cameron Barnes" userId="d8a92c99-960a-4e6a-a6c2-c1e42f6e3095" providerId="ADAL" clId="{3BEA2CF6-4F10-467A-916F-2B953D3B2474}" dt="2023-01-24T16:09:12.815" v="3542" actId="207"/>
          <ac:spMkLst>
            <pc:docMk/>
            <pc:sldMk cId="3287887058" sldId="397"/>
            <ac:spMk id="38" creationId="{834671CA-48EB-642A-DD22-9224C331D952}"/>
          </ac:spMkLst>
        </pc:spChg>
        <pc:spChg chg="mod">
          <ac:chgData name="Cameron Barnes" userId="d8a92c99-960a-4e6a-a6c2-c1e42f6e3095" providerId="ADAL" clId="{3BEA2CF6-4F10-467A-916F-2B953D3B2474}" dt="2023-01-24T16:09:12.815" v="3542" actId="207"/>
          <ac:spMkLst>
            <pc:docMk/>
            <pc:sldMk cId="3287887058" sldId="397"/>
            <ac:spMk id="39" creationId="{261CB465-C818-F844-A0D0-FF9CA1A24544}"/>
          </ac:spMkLst>
        </pc:spChg>
        <pc:spChg chg="mod">
          <ac:chgData name="Cameron Barnes" userId="d8a92c99-960a-4e6a-a6c2-c1e42f6e3095" providerId="ADAL" clId="{3BEA2CF6-4F10-467A-916F-2B953D3B2474}" dt="2023-01-24T16:09:12.815" v="3542" actId="207"/>
          <ac:spMkLst>
            <pc:docMk/>
            <pc:sldMk cId="3287887058" sldId="397"/>
            <ac:spMk id="40" creationId="{0F59A6A3-5181-5DF0-B848-80CC5F46232A}"/>
          </ac:spMkLst>
        </pc:spChg>
        <pc:spChg chg="mod">
          <ac:chgData name="Cameron Barnes" userId="d8a92c99-960a-4e6a-a6c2-c1e42f6e3095" providerId="ADAL" clId="{3BEA2CF6-4F10-467A-916F-2B953D3B2474}" dt="2023-01-24T16:09:12.815" v="3542" actId="207"/>
          <ac:spMkLst>
            <pc:docMk/>
            <pc:sldMk cId="3287887058" sldId="397"/>
            <ac:spMk id="41" creationId="{BA75EA21-B1B9-8D00-3706-25262E2D6BA7}"/>
          </ac:spMkLst>
        </pc:spChg>
        <pc:spChg chg="mod">
          <ac:chgData name="Cameron Barnes" userId="d8a92c99-960a-4e6a-a6c2-c1e42f6e3095" providerId="ADAL" clId="{3BEA2CF6-4F10-467A-916F-2B953D3B2474}" dt="2023-01-24T16:09:12.815" v="3542" actId="207"/>
          <ac:spMkLst>
            <pc:docMk/>
            <pc:sldMk cId="3287887058" sldId="397"/>
            <ac:spMk id="42" creationId="{1594DEA4-E79A-C795-A86D-314AF588CC5D}"/>
          </ac:spMkLst>
        </pc:spChg>
        <pc:spChg chg="mod">
          <ac:chgData name="Cameron Barnes" userId="d8a92c99-960a-4e6a-a6c2-c1e42f6e3095" providerId="ADAL" clId="{3BEA2CF6-4F10-467A-916F-2B953D3B2474}" dt="2023-01-24T16:09:12.815" v="3542" actId="207"/>
          <ac:spMkLst>
            <pc:docMk/>
            <pc:sldMk cId="3287887058" sldId="397"/>
            <ac:spMk id="43" creationId="{DCBA83C1-51A1-63E2-B631-73822A036BD1}"/>
          </ac:spMkLst>
        </pc:spChg>
        <pc:spChg chg="mod">
          <ac:chgData name="Cameron Barnes" userId="d8a92c99-960a-4e6a-a6c2-c1e42f6e3095" providerId="ADAL" clId="{3BEA2CF6-4F10-467A-916F-2B953D3B2474}" dt="2023-01-24T16:09:12.815" v="3542" actId="207"/>
          <ac:spMkLst>
            <pc:docMk/>
            <pc:sldMk cId="3287887058" sldId="397"/>
            <ac:spMk id="44" creationId="{DF918BCD-306F-F859-8518-17388F0147FA}"/>
          </ac:spMkLst>
        </pc:spChg>
        <pc:spChg chg="mod">
          <ac:chgData name="Cameron Barnes" userId="d8a92c99-960a-4e6a-a6c2-c1e42f6e3095" providerId="ADAL" clId="{3BEA2CF6-4F10-467A-916F-2B953D3B2474}" dt="2023-01-24T16:09:12.815" v="3542" actId="207"/>
          <ac:spMkLst>
            <pc:docMk/>
            <pc:sldMk cId="3287887058" sldId="397"/>
            <ac:spMk id="45" creationId="{C5D9DF95-8B91-3B92-FBE1-0D04A486219E}"/>
          </ac:spMkLst>
        </pc:spChg>
        <pc:spChg chg="mod">
          <ac:chgData name="Cameron Barnes" userId="d8a92c99-960a-4e6a-a6c2-c1e42f6e3095" providerId="ADAL" clId="{3BEA2CF6-4F10-467A-916F-2B953D3B2474}" dt="2023-01-24T16:09:12.815" v="3542" actId="207"/>
          <ac:spMkLst>
            <pc:docMk/>
            <pc:sldMk cId="3287887058" sldId="397"/>
            <ac:spMk id="46" creationId="{175C4A7B-930E-B26C-A76C-F2EE09921E1E}"/>
          </ac:spMkLst>
        </pc:spChg>
        <pc:spChg chg="mod">
          <ac:chgData name="Cameron Barnes" userId="d8a92c99-960a-4e6a-a6c2-c1e42f6e3095" providerId="ADAL" clId="{3BEA2CF6-4F10-467A-916F-2B953D3B2474}" dt="2023-01-24T16:09:12.815" v="3542" actId="207"/>
          <ac:spMkLst>
            <pc:docMk/>
            <pc:sldMk cId="3287887058" sldId="397"/>
            <ac:spMk id="47" creationId="{DC6E284B-1D07-F12A-37C2-DCD4E9B10828}"/>
          </ac:spMkLst>
        </pc:spChg>
        <pc:spChg chg="mod">
          <ac:chgData name="Cameron Barnes" userId="d8a92c99-960a-4e6a-a6c2-c1e42f6e3095" providerId="ADAL" clId="{3BEA2CF6-4F10-467A-916F-2B953D3B2474}" dt="2023-01-24T16:09:12.815" v="3542" actId="207"/>
          <ac:spMkLst>
            <pc:docMk/>
            <pc:sldMk cId="3287887058" sldId="397"/>
            <ac:spMk id="48" creationId="{C26E666A-83FB-DAC7-F87C-478DF0B0529C}"/>
          </ac:spMkLst>
        </pc:spChg>
        <pc:spChg chg="mod">
          <ac:chgData name="Cameron Barnes" userId="d8a92c99-960a-4e6a-a6c2-c1e42f6e3095" providerId="ADAL" clId="{3BEA2CF6-4F10-467A-916F-2B953D3B2474}" dt="2023-01-24T16:09:12.815" v="3542" actId="207"/>
          <ac:spMkLst>
            <pc:docMk/>
            <pc:sldMk cId="3287887058" sldId="397"/>
            <ac:spMk id="49" creationId="{CF34B589-72D2-7ECA-85BF-8567C920228B}"/>
          </ac:spMkLst>
        </pc:spChg>
        <pc:spChg chg="mod">
          <ac:chgData name="Cameron Barnes" userId="d8a92c99-960a-4e6a-a6c2-c1e42f6e3095" providerId="ADAL" clId="{3BEA2CF6-4F10-467A-916F-2B953D3B2474}" dt="2023-01-24T16:09:12.815" v="3542" actId="207"/>
          <ac:spMkLst>
            <pc:docMk/>
            <pc:sldMk cId="3287887058" sldId="397"/>
            <ac:spMk id="50" creationId="{082706D8-1EEF-72D1-2F1E-F474518A703C}"/>
          </ac:spMkLst>
        </pc:spChg>
        <pc:spChg chg="mod">
          <ac:chgData name="Cameron Barnes" userId="d8a92c99-960a-4e6a-a6c2-c1e42f6e3095" providerId="ADAL" clId="{3BEA2CF6-4F10-467A-916F-2B953D3B2474}" dt="2023-01-24T16:09:12.815" v="3542" actId="207"/>
          <ac:spMkLst>
            <pc:docMk/>
            <pc:sldMk cId="3287887058" sldId="397"/>
            <ac:spMk id="51" creationId="{B59BD957-5952-AB88-41FD-BEC349AA61A8}"/>
          </ac:spMkLst>
        </pc:spChg>
        <pc:spChg chg="mod">
          <ac:chgData name="Cameron Barnes" userId="d8a92c99-960a-4e6a-a6c2-c1e42f6e3095" providerId="ADAL" clId="{3BEA2CF6-4F10-467A-916F-2B953D3B2474}" dt="2023-01-24T16:09:12.815" v="3542" actId="207"/>
          <ac:spMkLst>
            <pc:docMk/>
            <pc:sldMk cId="3287887058" sldId="397"/>
            <ac:spMk id="52" creationId="{F6C5C06C-33A7-DBDD-7B5D-343F7E15F1EC}"/>
          </ac:spMkLst>
        </pc:spChg>
        <pc:spChg chg="mod">
          <ac:chgData name="Cameron Barnes" userId="d8a92c99-960a-4e6a-a6c2-c1e42f6e3095" providerId="ADAL" clId="{3BEA2CF6-4F10-467A-916F-2B953D3B2474}" dt="2023-01-24T16:09:12.815" v="3542" actId="207"/>
          <ac:spMkLst>
            <pc:docMk/>
            <pc:sldMk cId="3287887058" sldId="397"/>
            <ac:spMk id="53" creationId="{D89F3378-E150-C22F-0EE6-4F30CBA6CD57}"/>
          </ac:spMkLst>
        </pc:spChg>
        <pc:spChg chg="mod">
          <ac:chgData name="Cameron Barnes" userId="d8a92c99-960a-4e6a-a6c2-c1e42f6e3095" providerId="ADAL" clId="{3BEA2CF6-4F10-467A-916F-2B953D3B2474}" dt="2023-01-24T16:09:12.815" v="3542" actId="207"/>
          <ac:spMkLst>
            <pc:docMk/>
            <pc:sldMk cId="3287887058" sldId="397"/>
            <ac:spMk id="54" creationId="{FDC89A98-E8D4-8F72-0CFD-A38026028B9C}"/>
          </ac:spMkLst>
        </pc:spChg>
        <pc:spChg chg="mod">
          <ac:chgData name="Cameron Barnes" userId="d8a92c99-960a-4e6a-a6c2-c1e42f6e3095" providerId="ADAL" clId="{3BEA2CF6-4F10-467A-916F-2B953D3B2474}" dt="2023-01-24T16:09:12.815" v="3542" actId="207"/>
          <ac:spMkLst>
            <pc:docMk/>
            <pc:sldMk cId="3287887058" sldId="397"/>
            <ac:spMk id="55" creationId="{EA166683-40D9-8216-C318-EF87C70B1DDE}"/>
          </ac:spMkLst>
        </pc:spChg>
        <pc:spChg chg="mod">
          <ac:chgData name="Cameron Barnes" userId="d8a92c99-960a-4e6a-a6c2-c1e42f6e3095" providerId="ADAL" clId="{3BEA2CF6-4F10-467A-916F-2B953D3B2474}" dt="2023-01-24T16:09:12.815" v="3542" actId="207"/>
          <ac:spMkLst>
            <pc:docMk/>
            <pc:sldMk cId="3287887058" sldId="397"/>
            <ac:spMk id="56" creationId="{E09B6CF5-D038-6352-C47B-C7E429A9DC2A}"/>
          </ac:spMkLst>
        </pc:spChg>
        <pc:spChg chg="mod">
          <ac:chgData name="Cameron Barnes" userId="d8a92c99-960a-4e6a-a6c2-c1e42f6e3095" providerId="ADAL" clId="{3BEA2CF6-4F10-467A-916F-2B953D3B2474}" dt="2023-01-24T16:09:12.815" v="3542" actId="207"/>
          <ac:spMkLst>
            <pc:docMk/>
            <pc:sldMk cId="3287887058" sldId="397"/>
            <ac:spMk id="57" creationId="{C074339A-A9C0-B576-0FFC-F99B5C4498EE}"/>
          </ac:spMkLst>
        </pc:spChg>
        <pc:spChg chg="mod">
          <ac:chgData name="Cameron Barnes" userId="d8a92c99-960a-4e6a-a6c2-c1e42f6e3095" providerId="ADAL" clId="{3BEA2CF6-4F10-467A-916F-2B953D3B2474}" dt="2023-01-24T16:09:12.815" v="3542" actId="207"/>
          <ac:spMkLst>
            <pc:docMk/>
            <pc:sldMk cId="3287887058" sldId="397"/>
            <ac:spMk id="58" creationId="{383E7EDE-9EB1-2113-FAD8-34CBF7512237}"/>
          </ac:spMkLst>
        </pc:spChg>
        <pc:grpChg chg="add del mod">
          <ac:chgData name="Cameron Barnes" userId="d8a92c99-960a-4e6a-a6c2-c1e42f6e3095" providerId="ADAL" clId="{3BEA2CF6-4F10-467A-916F-2B953D3B2474}" dt="2023-01-24T16:09:01.804" v="3540" actId="165"/>
          <ac:grpSpMkLst>
            <pc:docMk/>
            <pc:sldMk cId="3287887058" sldId="397"/>
            <ac:grpSpMk id="11" creationId="{F73D5369-3DA7-E585-C84E-34F3A480DAD7}"/>
          </ac:grpSpMkLst>
        </pc:grpChg>
        <pc:grpChg chg="mod topLvl">
          <ac:chgData name="Cameron Barnes" userId="d8a92c99-960a-4e6a-a6c2-c1e42f6e3095" providerId="ADAL" clId="{3BEA2CF6-4F10-467A-916F-2B953D3B2474}" dt="2023-01-24T16:09:12.815" v="3542" actId="207"/>
          <ac:grpSpMkLst>
            <pc:docMk/>
            <pc:sldMk cId="3287887058" sldId="397"/>
            <ac:grpSpMk id="19" creationId="{3E7FDF7D-14B3-BFA8-0965-45B4C1F9EA38}"/>
          </ac:grpSpMkLst>
        </pc:grpChg>
        <pc:grpChg chg="mod">
          <ac:chgData name="Cameron Barnes" userId="d8a92c99-960a-4e6a-a6c2-c1e42f6e3095" providerId="ADAL" clId="{3BEA2CF6-4F10-467A-916F-2B953D3B2474}" dt="2023-01-24T16:09:12.815" v="3542" actId="207"/>
          <ac:grpSpMkLst>
            <pc:docMk/>
            <pc:sldMk cId="3287887058" sldId="397"/>
            <ac:grpSpMk id="20" creationId="{6CEDD120-3051-40AE-6C5C-94F243465E9B}"/>
          </ac:grpSpMkLst>
        </pc:grpChg>
        <pc:grpChg chg="mod">
          <ac:chgData name="Cameron Barnes" userId="d8a92c99-960a-4e6a-a6c2-c1e42f6e3095" providerId="ADAL" clId="{3BEA2CF6-4F10-467A-916F-2B953D3B2474}" dt="2023-01-24T16:09:12.815" v="3542" actId="207"/>
          <ac:grpSpMkLst>
            <pc:docMk/>
            <pc:sldMk cId="3287887058" sldId="397"/>
            <ac:grpSpMk id="21" creationId="{9CDBB7C2-E69C-CC70-2DF5-E393677FD065}"/>
          </ac:grpSpMkLst>
        </pc:grpChg>
        <pc:grpChg chg="mod">
          <ac:chgData name="Cameron Barnes" userId="d8a92c99-960a-4e6a-a6c2-c1e42f6e3095" providerId="ADAL" clId="{3BEA2CF6-4F10-467A-916F-2B953D3B2474}" dt="2023-01-24T16:09:12.815" v="3542" actId="207"/>
          <ac:grpSpMkLst>
            <pc:docMk/>
            <pc:sldMk cId="3287887058" sldId="397"/>
            <ac:grpSpMk id="22" creationId="{958928C3-681C-7571-F899-6CBC4607796F}"/>
          </ac:grpSpMkLst>
        </pc:grpChg>
        <pc:grpChg chg="mod">
          <ac:chgData name="Cameron Barnes" userId="d8a92c99-960a-4e6a-a6c2-c1e42f6e3095" providerId="ADAL" clId="{3BEA2CF6-4F10-467A-916F-2B953D3B2474}" dt="2023-01-24T16:09:12.815" v="3542" actId="207"/>
          <ac:grpSpMkLst>
            <pc:docMk/>
            <pc:sldMk cId="3287887058" sldId="397"/>
            <ac:grpSpMk id="23" creationId="{39CC22DA-FB47-E654-C4D5-9A7375F40749}"/>
          </ac:grpSpMkLst>
        </pc:grpChg>
        <pc:grpChg chg="mod">
          <ac:chgData name="Cameron Barnes" userId="d8a92c99-960a-4e6a-a6c2-c1e42f6e3095" providerId="ADAL" clId="{3BEA2CF6-4F10-467A-916F-2B953D3B2474}" dt="2023-01-24T16:09:12.815" v="3542" actId="207"/>
          <ac:grpSpMkLst>
            <pc:docMk/>
            <pc:sldMk cId="3287887058" sldId="397"/>
            <ac:grpSpMk id="24" creationId="{375BCC4E-D87B-16C4-5EC4-8CF083F9D30F}"/>
          </ac:grpSpMkLst>
        </pc:grpChg>
        <pc:grpChg chg="mod">
          <ac:chgData name="Cameron Barnes" userId="d8a92c99-960a-4e6a-a6c2-c1e42f6e3095" providerId="ADAL" clId="{3BEA2CF6-4F10-467A-916F-2B953D3B2474}" dt="2023-01-24T16:09:12.815" v="3542" actId="207"/>
          <ac:grpSpMkLst>
            <pc:docMk/>
            <pc:sldMk cId="3287887058" sldId="397"/>
            <ac:grpSpMk id="25" creationId="{51972029-ABBD-3914-DCD6-CE9C004C79EB}"/>
          </ac:grpSpMkLst>
        </pc:grpChg>
        <pc:grpChg chg="mod">
          <ac:chgData name="Cameron Barnes" userId="d8a92c99-960a-4e6a-a6c2-c1e42f6e3095" providerId="ADAL" clId="{3BEA2CF6-4F10-467A-916F-2B953D3B2474}" dt="2023-01-24T16:09:12.815" v="3542" actId="207"/>
          <ac:grpSpMkLst>
            <pc:docMk/>
            <pc:sldMk cId="3287887058" sldId="397"/>
            <ac:grpSpMk id="28" creationId="{09984457-C8F8-DFB1-260D-6AB0DFBC2BD0}"/>
          </ac:grpSpMkLst>
        </pc:grpChg>
        <pc:grpChg chg="mod">
          <ac:chgData name="Cameron Barnes" userId="d8a92c99-960a-4e6a-a6c2-c1e42f6e3095" providerId="ADAL" clId="{3BEA2CF6-4F10-467A-916F-2B953D3B2474}" dt="2023-01-24T16:09:12.815" v="3542" actId="207"/>
          <ac:grpSpMkLst>
            <pc:docMk/>
            <pc:sldMk cId="3287887058" sldId="397"/>
            <ac:grpSpMk id="29" creationId="{1122D621-800A-7A7A-AA6E-85DBDE67FA79}"/>
          </ac:grpSpMkLst>
        </pc:grpChg>
        <pc:grpChg chg="mod">
          <ac:chgData name="Cameron Barnes" userId="d8a92c99-960a-4e6a-a6c2-c1e42f6e3095" providerId="ADAL" clId="{3BEA2CF6-4F10-467A-916F-2B953D3B2474}" dt="2023-01-24T16:09:12.815" v="3542" actId="207"/>
          <ac:grpSpMkLst>
            <pc:docMk/>
            <pc:sldMk cId="3287887058" sldId="397"/>
            <ac:grpSpMk id="30" creationId="{DC027E1D-1151-005C-841B-DEA7A2B25FA2}"/>
          </ac:grpSpMkLst>
        </pc:grpChg>
        <pc:grpChg chg="mod">
          <ac:chgData name="Cameron Barnes" userId="d8a92c99-960a-4e6a-a6c2-c1e42f6e3095" providerId="ADAL" clId="{3BEA2CF6-4F10-467A-916F-2B953D3B2474}" dt="2023-01-24T16:09:12.815" v="3542" actId="207"/>
          <ac:grpSpMkLst>
            <pc:docMk/>
            <pc:sldMk cId="3287887058" sldId="397"/>
            <ac:grpSpMk id="31" creationId="{796C675F-E0C2-29B6-D618-1D9E0DF921A6}"/>
          </ac:grpSpMkLst>
        </pc:grpChg>
        <pc:grpChg chg="mod">
          <ac:chgData name="Cameron Barnes" userId="d8a92c99-960a-4e6a-a6c2-c1e42f6e3095" providerId="ADAL" clId="{3BEA2CF6-4F10-467A-916F-2B953D3B2474}" dt="2023-01-24T16:09:12.815" v="3542" actId="207"/>
          <ac:grpSpMkLst>
            <pc:docMk/>
            <pc:sldMk cId="3287887058" sldId="397"/>
            <ac:grpSpMk id="34" creationId="{4176B354-CA98-CD88-8A4B-1597B7D1330E}"/>
          </ac:grpSpMkLst>
        </pc:grpChg>
        <pc:grpChg chg="mod">
          <ac:chgData name="Cameron Barnes" userId="d8a92c99-960a-4e6a-a6c2-c1e42f6e3095" providerId="ADAL" clId="{3BEA2CF6-4F10-467A-916F-2B953D3B2474}" dt="2023-01-24T16:09:12.815" v="3542" actId="207"/>
          <ac:grpSpMkLst>
            <pc:docMk/>
            <pc:sldMk cId="3287887058" sldId="397"/>
            <ac:grpSpMk id="35" creationId="{0193EF55-640D-64D5-E934-4FE48B524DCD}"/>
          </ac:grpSpMkLst>
        </pc:grpChg>
        <pc:grpChg chg="mod">
          <ac:chgData name="Cameron Barnes" userId="d8a92c99-960a-4e6a-a6c2-c1e42f6e3095" providerId="ADAL" clId="{3BEA2CF6-4F10-467A-916F-2B953D3B2474}" dt="2023-01-24T16:09:12.815" v="3542" actId="207"/>
          <ac:grpSpMkLst>
            <pc:docMk/>
            <pc:sldMk cId="3287887058" sldId="397"/>
            <ac:grpSpMk id="36" creationId="{4B66B2D7-0540-08AB-B804-EC0D908089B2}"/>
          </ac:grpSpMkLst>
        </pc:grpChg>
        <pc:picChg chg="mod topLvl">
          <ac:chgData name="Cameron Barnes" userId="d8a92c99-960a-4e6a-a6c2-c1e42f6e3095" providerId="ADAL" clId="{3BEA2CF6-4F10-467A-916F-2B953D3B2474}" dt="2023-01-24T16:09:01.804" v="3540" actId="165"/>
          <ac:picMkLst>
            <pc:docMk/>
            <pc:sldMk cId="3287887058" sldId="397"/>
            <ac:picMk id="16" creationId="{B6DFDCE7-0887-4782-34C8-412FEC27D4F7}"/>
          </ac:picMkLst>
        </pc:picChg>
        <pc:picChg chg="mod topLvl">
          <ac:chgData name="Cameron Barnes" userId="d8a92c99-960a-4e6a-a6c2-c1e42f6e3095" providerId="ADAL" clId="{3BEA2CF6-4F10-467A-916F-2B953D3B2474}" dt="2023-01-24T16:09:01.804" v="3540" actId="165"/>
          <ac:picMkLst>
            <pc:docMk/>
            <pc:sldMk cId="3287887058" sldId="397"/>
            <ac:picMk id="17" creationId="{02E5F7C2-7651-A313-E7E4-7592D7A6921F}"/>
          </ac:picMkLst>
        </pc:picChg>
        <pc:picChg chg="mod topLvl">
          <ac:chgData name="Cameron Barnes" userId="d8a92c99-960a-4e6a-a6c2-c1e42f6e3095" providerId="ADAL" clId="{3BEA2CF6-4F10-467A-916F-2B953D3B2474}" dt="2023-01-24T16:09:34.442" v="3546" actId="1076"/>
          <ac:picMkLst>
            <pc:docMk/>
            <pc:sldMk cId="3287887058" sldId="397"/>
            <ac:picMk id="18" creationId="{8238E9EA-272C-5563-20E8-D265628FA897}"/>
          </ac:picMkLst>
        </pc:picChg>
      </pc:sldChg>
      <pc:sldChg chg="add del">
        <pc:chgData name="Cameron Barnes" userId="d8a92c99-960a-4e6a-a6c2-c1e42f6e3095" providerId="ADAL" clId="{3BEA2CF6-4F10-467A-916F-2B953D3B2474}" dt="2023-01-23T22:17:08.143" v="1998" actId="2696"/>
        <pc:sldMkLst>
          <pc:docMk/>
          <pc:sldMk cId="325114128" sldId="398"/>
        </pc:sldMkLst>
      </pc:sldChg>
      <pc:sldChg chg="addSp delSp modSp add mod modNotesTx">
        <pc:chgData name="Cameron Barnes" userId="d8a92c99-960a-4e6a-a6c2-c1e42f6e3095" providerId="ADAL" clId="{3BEA2CF6-4F10-467A-916F-2B953D3B2474}" dt="2023-01-25T22:58:37.431" v="8789" actId="20577"/>
        <pc:sldMkLst>
          <pc:docMk/>
          <pc:sldMk cId="3859228793" sldId="398"/>
        </pc:sldMkLst>
        <pc:spChg chg="add mod">
          <ac:chgData name="Cameron Barnes" userId="d8a92c99-960a-4e6a-a6c2-c1e42f6e3095" providerId="ADAL" clId="{3BEA2CF6-4F10-467A-916F-2B953D3B2474}" dt="2023-01-24T17:37:55.278" v="3816" actId="164"/>
          <ac:spMkLst>
            <pc:docMk/>
            <pc:sldMk cId="3859228793" sldId="398"/>
            <ac:spMk id="2" creationId="{8330116C-D57C-C70E-6435-6DEA22E1266A}"/>
          </ac:spMkLst>
        </pc:spChg>
        <pc:spChg chg="add mod">
          <ac:chgData name="Cameron Barnes" userId="d8a92c99-960a-4e6a-a6c2-c1e42f6e3095" providerId="ADAL" clId="{3BEA2CF6-4F10-467A-916F-2B953D3B2474}" dt="2023-01-24T17:37:55.278" v="3816" actId="164"/>
          <ac:spMkLst>
            <pc:docMk/>
            <pc:sldMk cId="3859228793" sldId="398"/>
            <ac:spMk id="3" creationId="{67245A64-A25D-DEAB-5FB4-1772AF6A773D}"/>
          </ac:spMkLst>
        </pc:spChg>
        <pc:spChg chg="mod">
          <ac:chgData name="Cameron Barnes" userId="d8a92c99-960a-4e6a-a6c2-c1e42f6e3095" providerId="ADAL" clId="{3BEA2CF6-4F10-467A-916F-2B953D3B2474}" dt="2023-01-24T16:16:15.682" v="3615" actId="1076"/>
          <ac:spMkLst>
            <pc:docMk/>
            <pc:sldMk cId="3859228793" sldId="398"/>
            <ac:spMk id="5" creationId="{05BBF1FF-1BD1-EBBF-A589-2F9AE1B95DAB}"/>
          </ac:spMkLst>
        </pc:spChg>
        <pc:spChg chg="del">
          <ac:chgData name="Cameron Barnes" userId="d8a92c99-960a-4e6a-a6c2-c1e42f6e3095" providerId="ADAL" clId="{3BEA2CF6-4F10-467A-916F-2B953D3B2474}" dt="2023-01-24T16:17:09.199" v="3664" actId="478"/>
          <ac:spMkLst>
            <pc:docMk/>
            <pc:sldMk cId="3859228793" sldId="398"/>
            <ac:spMk id="7" creationId="{30474133-4F30-7788-7909-5A653721943F}"/>
          </ac:spMkLst>
        </pc:spChg>
        <pc:spChg chg="mod">
          <ac:chgData name="Cameron Barnes" userId="d8a92c99-960a-4e6a-a6c2-c1e42f6e3095" providerId="ADAL" clId="{3BEA2CF6-4F10-467A-916F-2B953D3B2474}" dt="2023-01-24T17:36:25.108" v="3804"/>
          <ac:spMkLst>
            <pc:docMk/>
            <pc:sldMk cId="3859228793" sldId="398"/>
            <ac:spMk id="9" creationId="{53A1B714-4756-88AE-705B-FBE7BA13F045}"/>
          </ac:spMkLst>
        </pc:spChg>
        <pc:spChg chg="mod">
          <ac:chgData name="Cameron Barnes" userId="d8a92c99-960a-4e6a-a6c2-c1e42f6e3095" providerId="ADAL" clId="{3BEA2CF6-4F10-467A-916F-2B953D3B2474}" dt="2023-01-24T17:36:25.108" v="3804"/>
          <ac:spMkLst>
            <pc:docMk/>
            <pc:sldMk cId="3859228793" sldId="398"/>
            <ac:spMk id="10" creationId="{B71E31F8-33C6-16A6-8ADC-10AC21F88549}"/>
          </ac:spMkLst>
        </pc:spChg>
        <pc:spChg chg="mod">
          <ac:chgData name="Cameron Barnes" userId="d8a92c99-960a-4e6a-a6c2-c1e42f6e3095" providerId="ADAL" clId="{3BEA2CF6-4F10-467A-916F-2B953D3B2474}" dt="2023-01-24T17:29:15.399" v="3744" actId="207"/>
          <ac:spMkLst>
            <pc:docMk/>
            <pc:sldMk cId="3859228793" sldId="398"/>
            <ac:spMk id="11" creationId="{A8589859-943A-E4AA-2514-68F26FD13407}"/>
          </ac:spMkLst>
        </pc:spChg>
        <pc:spChg chg="mod">
          <ac:chgData name="Cameron Barnes" userId="d8a92c99-960a-4e6a-a6c2-c1e42f6e3095" providerId="ADAL" clId="{3BEA2CF6-4F10-467A-916F-2B953D3B2474}" dt="2023-01-24T17:36:25.108" v="3804"/>
          <ac:spMkLst>
            <pc:docMk/>
            <pc:sldMk cId="3859228793" sldId="398"/>
            <ac:spMk id="13" creationId="{8E396F76-540B-3E4E-18A3-70CE7B315E88}"/>
          </ac:spMkLst>
        </pc:spChg>
        <pc:spChg chg="add mod ord">
          <ac:chgData name="Cameron Barnes" userId="d8a92c99-960a-4e6a-a6c2-c1e42f6e3095" providerId="ADAL" clId="{3BEA2CF6-4F10-467A-916F-2B953D3B2474}" dt="2023-01-24T17:37:55.278" v="3816" actId="164"/>
          <ac:spMkLst>
            <pc:docMk/>
            <pc:sldMk cId="3859228793" sldId="398"/>
            <ac:spMk id="16" creationId="{850F4AA4-0B13-9944-6835-32B61DC4B556}"/>
          </ac:spMkLst>
        </pc:spChg>
        <pc:spChg chg="add mod">
          <ac:chgData name="Cameron Barnes" userId="d8a92c99-960a-4e6a-a6c2-c1e42f6e3095" providerId="ADAL" clId="{3BEA2CF6-4F10-467A-916F-2B953D3B2474}" dt="2023-01-25T20:50:32.128" v="6786" actId="1076"/>
          <ac:spMkLst>
            <pc:docMk/>
            <pc:sldMk cId="3859228793" sldId="398"/>
            <ac:spMk id="23" creationId="{BC8A0E5C-412B-65C5-A0E9-8B8826221F73}"/>
          </ac:spMkLst>
        </pc:spChg>
        <pc:spChg chg="mod">
          <ac:chgData name="Cameron Barnes" userId="d8a92c99-960a-4e6a-a6c2-c1e42f6e3095" providerId="ADAL" clId="{3BEA2CF6-4F10-467A-916F-2B953D3B2474}" dt="2023-01-25T20:48:55.366" v="6757" actId="1076"/>
          <ac:spMkLst>
            <pc:docMk/>
            <pc:sldMk cId="3859228793" sldId="398"/>
            <ac:spMk id="25" creationId="{6F075171-2B29-057F-C4F3-6528BE0491FB}"/>
          </ac:spMkLst>
        </pc:spChg>
        <pc:spChg chg="add del">
          <ac:chgData name="Cameron Barnes" userId="d8a92c99-960a-4e6a-a6c2-c1e42f6e3095" providerId="ADAL" clId="{3BEA2CF6-4F10-467A-916F-2B953D3B2474}" dt="2023-01-25T16:21:50.043" v="6722" actId="478"/>
          <ac:spMkLst>
            <pc:docMk/>
            <pc:sldMk cId="3859228793" sldId="398"/>
            <ac:spMk id="26" creationId="{A297CFC0-10D9-C285-81F8-C21D96490130}"/>
          </ac:spMkLst>
        </pc:spChg>
        <pc:spChg chg="add del mod">
          <ac:chgData name="Cameron Barnes" userId="d8a92c99-960a-4e6a-a6c2-c1e42f6e3095" providerId="ADAL" clId="{3BEA2CF6-4F10-467A-916F-2B953D3B2474}" dt="2023-01-25T16:21:50.052" v="6724"/>
          <ac:spMkLst>
            <pc:docMk/>
            <pc:sldMk cId="3859228793" sldId="398"/>
            <ac:spMk id="27" creationId="{34DE7D74-00A3-FBEE-CFC3-4A562643C7B7}"/>
          </ac:spMkLst>
        </pc:spChg>
        <pc:spChg chg="add mod">
          <ac:chgData name="Cameron Barnes" userId="d8a92c99-960a-4e6a-a6c2-c1e42f6e3095" providerId="ADAL" clId="{3BEA2CF6-4F10-467A-916F-2B953D3B2474}" dt="2023-01-25T20:51:46.436" v="6818" actId="1076"/>
          <ac:spMkLst>
            <pc:docMk/>
            <pc:sldMk cId="3859228793" sldId="398"/>
            <ac:spMk id="28" creationId="{EF4FADCB-21F7-EEDE-385B-3A4C800958A9}"/>
          </ac:spMkLst>
        </pc:spChg>
        <pc:spChg chg="add mod">
          <ac:chgData name="Cameron Barnes" userId="d8a92c99-960a-4e6a-a6c2-c1e42f6e3095" providerId="ADAL" clId="{3BEA2CF6-4F10-467A-916F-2B953D3B2474}" dt="2023-01-25T20:49:20.256" v="6762" actId="1076"/>
          <ac:spMkLst>
            <pc:docMk/>
            <pc:sldMk cId="3859228793" sldId="398"/>
            <ac:spMk id="29" creationId="{BFCD2431-93C3-20C7-BCC3-791A1CA03B54}"/>
          </ac:spMkLst>
        </pc:spChg>
        <pc:spChg chg="add mod">
          <ac:chgData name="Cameron Barnes" userId="d8a92c99-960a-4e6a-a6c2-c1e42f6e3095" providerId="ADAL" clId="{3BEA2CF6-4F10-467A-916F-2B953D3B2474}" dt="2023-01-25T20:51:04.618" v="6809" actId="5793"/>
          <ac:spMkLst>
            <pc:docMk/>
            <pc:sldMk cId="3859228793" sldId="398"/>
            <ac:spMk id="30" creationId="{B72E60DC-13B3-B0F1-B304-08F0081AB46F}"/>
          </ac:spMkLst>
        </pc:spChg>
        <pc:spChg chg="add mod">
          <ac:chgData name="Cameron Barnes" userId="d8a92c99-960a-4e6a-a6c2-c1e42f6e3095" providerId="ADAL" clId="{3BEA2CF6-4F10-467A-916F-2B953D3B2474}" dt="2023-01-25T20:51:28.045" v="6813" actId="1076"/>
          <ac:spMkLst>
            <pc:docMk/>
            <pc:sldMk cId="3859228793" sldId="398"/>
            <ac:spMk id="31" creationId="{E06AF43C-9CAE-9714-94F7-230B904AD23C}"/>
          </ac:spMkLst>
        </pc:spChg>
        <pc:grpChg chg="add mod">
          <ac:chgData name="Cameron Barnes" userId="d8a92c99-960a-4e6a-a6c2-c1e42f6e3095" providerId="ADAL" clId="{3BEA2CF6-4F10-467A-916F-2B953D3B2474}" dt="2023-01-24T17:37:55.278" v="3816" actId="164"/>
          <ac:grpSpMkLst>
            <pc:docMk/>
            <pc:sldMk cId="3859228793" sldId="398"/>
            <ac:grpSpMk id="6" creationId="{222C24F2-2764-06CB-0E06-5A82F09DA5C4}"/>
          </ac:grpSpMkLst>
        </pc:grpChg>
        <pc:grpChg chg="add mod">
          <ac:chgData name="Cameron Barnes" userId="d8a92c99-960a-4e6a-a6c2-c1e42f6e3095" providerId="ADAL" clId="{3BEA2CF6-4F10-467A-916F-2B953D3B2474}" dt="2023-01-24T17:37:55.278" v="3816" actId="164"/>
          <ac:grpSpMkLst>
            <pc:docMk/>
            <pc:sldMk cId="3859228793" sldId="398"/>
            <ac:grpSpMk id="17" creationId="{1B753BC9-8E9A-AF75-366E-949E36D5082A}"/>
          </ac:grpSpMkLst>
        </pc:grpChg>
        <pc:picChg chg="mod">
          <ac:chgData name="Cameron Barnes" userId="d8a92c99-960a-4e6a-a6c2-c1e42f6e3095" providerId="ADAL" clId="{3BEA2CF6-4F10-467A-916F-2B953D3B2474}" dt="2023-01-24T17:36:25.108" v="3804"/>
          <ac:picMkLst>
            <pc:docMk/>
            <pc:sldMk cId="3859228793" sldId="398"/>
            <ac:picMk id="12" creationId="{1C8F566A-7418-E231-E3DC-232949E14870}"/>
          </ac:picMkLst>
        </pc:picChg>
        <pc:picChg chg="add mod">
          <ac:chgData name="Cameron Barnes" userId="d8a92c99-960a-4e6a-a6c2-c1e42f6e3095" providerId="ADAL" clId="{3BEA2CF6-4F10-467A-916F-2B953D3B2474}" dt="2023-01-24T17:37:55.278" v="3816" actId="164"/>
          <ac:picMkLst>
            <pc:docMk/>
            <pc:sldMk cId="3859228793" sldId="398"/>
            <ac:picMk id="15" creationId="{1D34BA29-6BDA-E18E-4FC9-C43460FDE50E}"/>
          </ac:picMkLst>
        </pc:picChg>
        <pc:picChg chg="mod">
          <ac:chgData name="Cameron Barnes" userId="d8a92c99-960a-4e6a-a6c2-c1e42f6e3095" providerId="ADAL" clId="{3BEA2CF6-4F10-467A-916F-2B953D3B2474}" dt="2023-01-25T20:50:37.432" v="6787" actId="1076"/>
          <ac:picMkLst>
            <pc:docMk/>
            <pc:sldMk cId="3859228793" sldId="398"/>
            <ac:picMk id="18" creationId="{4B7DF8AF-10DC-5930-E5F2-C54B50616C3E}"/>
          </ac:picMkLst>
        </pc:picChg>
        <pc:picChg chg="mod">
          <ac:chgData name="Cameron Barnes" userId="d8a92c99-960a-4e6a-a6c2-c1e42f6e3095" providerId="ADAL" clId="{3BEA2CF6-4F10-467A-916F-2B953D3B2474}" dt="2023-01-25T20:52:09.567" v="6822" actId="1076"/>
          <ac:picMkLst>
            <pc:docMk/>
            <pc:sldMk cId="3859228793" sldId="398"/>
            <ac:picMk id="19" creationId="{485848FC-61EE-57BF-F42D-4BD4F6C12621}"/>
          </ac:picMkLst>
        </pc:picChg>
        <pc:picChg chg="mod">
          <ac:chgData name="Cameron Barnes" userId="d8a92c99-960a-4e6a-a6c2-c1e42f6e3095" providerId="ADAL" clId="{3BEA2CF6-4F10-467A-916F-2B953D3B2474}" dt="2023-01-25T20:48:58.990" v="6758" actId="1076"/>
          <ac:picMkLst>
            <pc:docMk/>
            <pc:sldMk cId="3859228793" sldId="398"/>
            <ac:picMk id="24" creationId="{8FFBB9D3-F41A-4A34-C515-2C13EB4D5BD6}"/>
          </ac:picMkLst>
        </pc:picChg>
      </pc:sldChg>
      <pc:sldChg chg="addSp delSp modSp add mod modAnim">
        <pc:chgData name="Cameron Barnes" userId="d8a92c99-960a-4e6a-a6c2-c1e42f6e3095" providerId="ADAL" clId="{3BEA2CF6-4F10-467A-916F-2B953D3B2474}" dt="2023-01-25T22:25:49.562" v="7803" actId="2711"/>
        <pc:sldMkLst>
          <pc:docMk/>
          <pc:sldMk cId="421171766" sldId="399"/>
        </pc:sldMkLst>
        <pc:spChg chg="add mod">
          <ac:chgData name="Cameron Barnes" userId="d8a92c99-960a-4e6a-a6c2-c1e42f6e3095" providerId="ADAL" clId="{3BEA2CF6-4F10-467A-916F-2B953D3B2474}" dt="2023-01-24T17:32:18.423" v="3770"/>
          <ac:spMkLst>
            <pc:docMk/>
            <pc:sldMk cId="421171766" sldId="399"/>
            <ac:spMk id="2" creationId="{55371FBE-922F-9720-0A39-1DAE8BD3865C}"/>
          </ac:spMkLst>
        </pc:spChg>
        <pc:spChg chg="add mod">
          <ac:chgData name="Cameron Barnes" userId="d8a92c99-960a-4e6a-a6c2-c1e42f6e3095" providerId="ADAL" clId="{3BEA2CF6-4F10-467A-916F-2B953D3B2474}" dt="2023-01-24T17:32:18.423" v="3770"/>
          <ac:spMkLst>
            <pc:docMk/>
            <pc:sldMk cId="421171766" sldId="399"/>
            <ac:spMk id="3" creationId="{38740DB5-4AE9-A3CF-1AA3-AEE068C1C671}"/>
          </ac:spMkLst>
        </pc:spChg>
        <pc:spChg chg="add mod">
          <ac:chgData name="Cameron Barnes" userId="d8a92c99-960a-4e6a-a6c2-c1e42f6e3095" providerId="ADAL" clId="{3BEA2CF6-4F10-467A-916F-2B953D3B2474}" dt="2023-01-24T17:40:01.471" v="3837" actId="14100"/>
          <ac:spMkLst>
            <pc:docMk/>
            <pc:sldMk cId="421171766" sldId="399"/>
            <ac:spMk id="6" creationId="{74BA8C23-B444-883B-0D94-69F28C496155}"/>
          </ac:spMkLst>
        </pc:spChg>
        <pc:spChg chg="del mod">
          <ac:chgData name="Cameron Barnes" userId="d8a92c99-960a-4e6a-a6c2-c1e42f6e3095" providerId="ADAL" clId="{3BEA2CF6-4F10-467A-916F-2B953D3B2474}" dt="2023-01-24T16:17:05.923" v="3663" actId="478"/>
          <ac:spMkLst>
            <pc:docMk/>
            <pc:sldMk cId="421171766" sldId="399"/>
            <ac:spMk id="7" creationId="{30474133-4F30-7788-7909-5A653721943F}"/>
          </ac:spMkLst>
        </pc:spChg>
        <pc:spChg chg="mod">
          <ac:chgData name="Cameron Barnes" userId="d8a92c99-960a-4e6a-a6c2-c1e42f6e3095" providerId="ADAL" clId="{3BEA2CF6-4F10-467A-916F-2B953D3B2474}" dt="2023-01-25T22:25:49.562" v="7803" actId="2711"/>
          <ac:spMkLst>
            <pc:docMk/>
            <pc:sldMk cId="421171766" sldId="399"/>
            <ac:spMk id="7" creationId="{CF35001B-8DB0-71A8-2FE7-8CE9451D1933}"/>
          </ac:spMkLst>
        </pc:spChg>
        <pc:spChg chg="mod">
          <ac:chgData name="Cameron Barnes" userId="d8a92c99-960a-4e6a-a6c2-c1e42f6e3095" providerId="ADAL" clId="{3BEA2CF6-4F10-467A-916F-2B953D3B2474}" dt="2023-01-24T17:37:59.751" v="3817"/>
          <ac:spMkLst>
            <pc:docMk/>
            <pc:sldMk cId="421171766" sldId="399"/>
            <ac:spMk id="10" creationId="{2D4EC675-ED4C-9D08-ADE8-01579286767F}"/>
          </ac:spMkLst>
        </pc:spChg>
        <pc:spChg chg="mod">
          <ac:chgData name="Cameron Barnes" userId="d8a92c99-960a-4e6a-a6c2-c1e42f6e3095" providerId="ADAL" clId="{3BEA2CF6-4F10-467A-916F-2B953D3B2474}" dt="2023-01-24T17:29:37.951" v="3749" actId="207"/>
          <ac:spMkLst>
            <pc:docMk/>
            <pc:sldMk cId="421171766" sldId="399"/>
            <ac:spMk id="11" creationId="{A8589859-943A-E4AA-2514-68F26FD13407}"/>
          </ac:spMkLst>
        </pc:spChg>
        <pc:spChg chg="mod">
          <ac:chgData name="Cameron Barnes" userId="d8a92c99-960a-4e6a-a6c2-c1e42f6e3095" providerId="ADAL" clId="{3BEA2CF6-4F10-467A-916F-2B953D3B2474}" dt="2023-01-24T17:37:59.751" v="3817"/>
          <ac:spMkLst>
            <pc:docMk/>
            <pc:sldMk cId="421171766" sldId="399"/>
            <ac:spMk id="12" creationId="{42C9265D-E439-7227-78CE-D5B9899E68C3}"/>
          </ac:spMkLst>
        </pc:spChg>
        <pc:spChg chg="mod">
          <ac:chgData name="Cameron Barnes" userId="d8a92c99-960a-4e6a-a6c2-c1e42f6e3095" providerId="ADAL" clId="{3BEA2CF6-4F10-467A-916F-2B953D3B2474}" dt="2023-01-24T17:37:59.751" v="3817"/>
          <ac:spMkLst>
            <pc:docMk/>
            <pc:sldMk cId="421171766" sldId="399"/>
            <ac:spMk id="14" creationId="{F2B03E02-7F95-B621-5FA6-EC75ABAAEA5B}"/>
          </ac:spMkLst>
        </pc:spChg>
        <pc:spChg chg="mod">
          <ac:chgData name="Cameron Barnes" userId="d8a92c99-960a-4e6a-a6c2-c1e42f6e3095" providerId="ADAL" clId="{3BEA2CF6-4F10-467A-916F-2B953D3B2474}" dt="2023-01-24T17:37:59.751" v="3817"/>
          <ac:spMkLst>
            <pc:docMk/>
            <pc:sldMk cId="421171766" sldId="399"/>
            <ac:spMk id="16" creationId="{6FD96500-E741-C6B6-A04A-666EF909F954}"/>
          </ac:spMkLst>
        </pc:spChg>
        <pc:spChg chg="mod">
          <ac:chgData name="Cameron Barnes" userId="d8a92c99-960a-4e6a-a6c2-c1e42f6e3095" providerId="ADAL" clId="{3BEA2CF6-4F10-467A-916F-2B953D3B2474}" dt="2023-01-24T17:37:59.751" v="3817"/>
          <ac:spMkLst>
            <pc:docMk/>
            <pc:sldMk cId="421171766" sldId="399"/>
            <ac:spMk id="17" creationId="{85775F00-6470-0351-59EB-6A7A570BC205}"/>
          </ac:spMkLst>
        </pc:spChg>
        <pc:spChg chg="mod">
          <ac:chgData name="Cameron Barnes" userId="d8a92c99-960a-4e6a-a6c2-c1e42f6e3095" providerId="ADAL" clId="{3BEA2CF6-4F10-467A-916F-2B953D3B2474}" dt="2023-01-24T17:37:59.751" v="3817"/>
          <ac:spMkLst>
            <pc:docMk/>
            <pc:sldMk cId="421171766" sldId="399"/>
            <ac:spMk id="19" creationId="{20A4E938-ABD1-EA5A-E7C6-DC0C17EA196E}"/>
          </ac:spMkLst>
        </pc:spChg>
        <pc:spChg chg="mod">
          <ac:chgData name="Cameron Barnes" userId="d8a92c99-960a-4e6a-a6c2-c1e42f6e3095" providerId="ADAL" clId="{3BEA2CF6-4F10-467A-916F-2B953D3B2474}" dt="2023-01-25T22:21:53.754" v="7763" actId="1076"/>
          <ac:spMkLst>
            <pc:docMk/>
            <pc:sldMk cId="421171766" sldId="399"/>
            <ac:spMk id="20" creationId="{47E1F120-5CDE-A139-32F8-015A2494EC99}"/>
          </ac:spMkLst>
        </pc:spChg>
        <pc:spChg chg="add mod ord">
          <ac:chgData name="Cameron Barnes" userId="d8a92c99-960a-4e6a-a6c2-c1e42f6e3095" providerId="ADAL" clId="{3BEA2CF6-4F10-467A-916F-2B953D3B2474}" dt="2023-01-24T17:38:58.422" v="3825" actId="1076"/>
          <ac:spMkLst>
            <pc:docMk/>
            <pc:sldMk cId="421171766" sldId="399"/>
            <ac:spMk id="22" creationId="{7BD4820D-0F75-3969-698D-1C11875DA227}"/>
          </ac:spMkLst>
        </pc:spChg>
        <pc:spChg chg="add mod">
          <ac:chgData name="Cameron Barnes" userId="d8a92c99-960a-4e6a-a6c2-c1e42f6e3095" providerId="ADAL" clId="{3BEA2CF6-4F10-467A-916F-2B953D3B2474}" dt="2023-01-24T17:40:27.921" v="3842" actId="14100"/>
          <ac:spMkLst>
            <pc:docMk/>
            <pc:sldMk cId="421171766" sldId="399"/>
            <ac:spMk id="23" creationId="{19115BBF-7DDD-3F52-3FFE-CB3008DCD202}"/>
          </ac:spMkLst>
        </pc:spChg>
        <pc:spChg chg="add mod">
          <ac:chgData name="Cameron Barnes" userId="d8a92c99-960a-4e6a-a6c2-c1e42f6e3095" providerId="ADAL" clId="{3BEA2CF6-4F10-467A-916F-2B953D3B2474}" dt="2023-01-24T17:41:21.109" v="3846" actId="1076"/>
          <ac:spMkLst>
            <pc:docMk/>
            <pc:sldMk cId="421171766" sldId="399"/>
            <ac:spMk id="24" creationId="{0B1CB29D-0EB3-CFFF-29A4-4B7DDFED9DAB}"/>
          </ac:spMkLst>
        </pc:spChg>
        <pc:spChg chg="mod">
          <ac:chgData name="Cameron Barnes" userId="d8a92c99-960a-4e6a-a6c2-c1e42f6e3095" providerId="ADAL" clId="{3BEA2CF6-4F10-467A-916F-2B953D3B2474}" dt="2023-01-25T22:21:27.363" v="7756" actId="164"/>
          <ac:spMkLst>
            <pc:docMk/>
            <pc:sldMk cId="421171766" sldId="399"/>
            <ac:spMk id="44" creationId="{E57F4A60-9B73-10A0-18E0-F6B1E1F9698C}"/>
          </ac:spMkLst>
        </pc:spChg>
        <pc:spChg chg="mod">
          <ac:chgData name="Cameron Barnes" userId="d8a92c99-960a-4e6a-a6c2-c1e42f6e3095" providerId="ADAL" clId="{3BEA2CF6-4F10-467A-916F-2B953D3B2474}" dt="2023-01-25T22:25:26.822" v="7800" actId="1076"/>
          <ac:spMkLst>
            <pc:docMk/>
            <pc:sldMk cId="421171766" sldId="399"/>
            <ac:spMk id="46" creationId="{74469420-C2D5-1C1A-D511-CC1B7E48B642}"/>
          </ac:spMkLst>
        </pc:spChg>
        <pc:spChg chg="mod">
          <ac:chgData name="Cameron Barnes" userId="d8a92c99-960a-4e6a-a6c2-c1e42f6e3095" providerId="ADAL" clId="{3BEA2CF6-4F10-467A-916F-2B953D3B2474}" dt="2023-01-25T22:21:27.363" v="7756" actId="164"/>
          <ac:spMkLst>
            <pc:docMk/>
            <pc:sldMk cId="421171766" sldId="399"/>
            <ac:spMk id="48" creationId="{E82D212B-A986-F25C-1B48-DCC27BD4D747}"/>
          </ac:spMkLst>
        </pc:spChg>
        <pc:spChg chg="mod">
          <ac:chgData name="Cameron Barnes" userId="d8a92c99-960a-4e6a-a6c2-c1e42f6e3095" providerId="ADAL" clId="{3BEA2CF6-4F10-467A-916F-2B953D3B2474}" dt="2023-01-25T22:21:27.363" v="7756" actId="164"/>
          <ac:spMkLst>
            <pc:docMk/>
            <pc:sldMk cId="421171766" sldId="399"/>
            <ac:spMk id="49" creationId="{13AF2C74-1CC7-B5FD-8544-57480273F9D0}"/>
          </ac:spMkLst>
        </pc:spChg>
        <pc:spChg chg="mod">
          <ac:chgData name="Cameron Barnes" userId="d8a92c99-960a-4e6a-a6c2-c1e42f6e3095" providerId="ADAL" clId="{3BEA2CF6-4F10-467A-916F-2B953D3B2474}" dt="2023-01-25T22:21:27.363" v="7756" actId="164"/>
          <ac:spMkLst>
            <pc:docMk/>
            <pc:sldMk cId="421171766" sldId="399"/>
            <ac:spMk id="50" creationId="{C11DAF33-7087-06DA-6DD4-46638F84CEA9}"/>
          </ac:spMkLst>
        </pc:spChg>
        <pc:spChg chg="mod">
          <ac:chgData name="Cameron Barnes" userId="d8a92c99-960a-4e6a-a6c2-c1e42f6e3095" providerId="ADAL" clId="{3BEA2CF6-4F10-467A-916F-2B953D3B2474}" dt="2023-01-25T22:21:27.363" v="7756" actId="164"/>
          <ac:spMkLst>
            <pc:docMk/>
            <pc:sldMk cId="421171766" sldId="399"/>
            <ac:spMk id="51" creationId="{3D236B49-DA62-D35B-66E9-725B3D214FD1}"/>
          </ac:spMkLst>
        </pc:spChg>
        <pc:spChg chg="mod">
          <ac:chgData name="Cameron Barnes" userId="d8a92c99-960a-4e6a-a6c2-c1e42f6e3095" providerId="ADAL" clId="{3BEA2CF6-4F10-467A-916F-2B953D3B2474}" dt="2023-01-25T22:21:27.363" v="7756" actId="164"/>
          <ac:spMkLst>
            <pc:docMk/>
            <pc:sldMk cId="421171766" sldId="399"/>
            <ac:spMk id="52" creationId="{4BD5640F-DA93-DAE4-6F43-DA43057372AA}"/>
          </ac:spMkLst>
        </pc:spChg>
        <pc:spChg chg="mod">
          <ac:chgData name="Cameron Barnes" userId="d8a92c99-960a-4e6a-a6c2-c1e42f6e3095" providerId="ADAL" clId="{3BEA2CF6-4F10-467A-916F-2B953D3B2474}" dt="2023-01-25T22:21:27.363" v="7756" actId="164"/>
          <ac:spMkLst>
            <pc:docMk/>
            <pc:sldMk cId="421171766" sldId="399"/>
            <ac:spMk id="53" creationId="{38B08A23-DF0B-B7F7-3CED-D82FACD7E9EB}"/>
          </ac:spMkLst>
        </pc:spChg>
        <pc:spChg chg="mod">
          <ac:chgData name="Cameron Barnes" userId="d8a92c99-960a-4e6a-a6c2-c1e42f6e3095" providerId="ADAL" clId="{3BEA2CF6-4F10-467A-916F-2B953D3B2474}" dt="2023-01-25T22:21:27.363" v="7756" actId="164"/>
          <ac:spMkLst>
            <pc:docMk/>
            <pc:sldMk cId="421171766" sldId="399"/>
            <ac:spMk id="54" creationId="{A2C69E8C-B17A-062B-4290-9277B93A39B6}"/>
          </ac:spMkLst>
        </pc:spChg>
        <pc:spChg chg="mod">
          <ac:chgData name="Cameron Barnes" userId="d8a92c99-960a-4e6a-a6c2-c1e42f6e3095" providerId="ADAL" clId="{3BEA2CF6-4F10-467A-916F-2B953D3B2474}" dt="2023-01-25T22:21:27.363" v="7756" actId="164"/>
          <ac:spMkLst>
            <pc:docMk/>
            <pc:sldMk cId="421171766" sldId="399"/>
            <ac:spMk id="55" creationId="{B0D61323-67DF-F2DB-3EE5-AB484BCB3753}"/>
          </ac:spMkLst>
        </pc:spChg>
        <pc:spChg chg="mod">
          <ac:chgData name="Cameron Barnes" userId="d8a92c99-960a-4e6a-a6c2-c1e42f6e3095" providerId="ADAL" clId="{3BEA2CF6-4F10-467A-916F-2B953D3B2474}" dt="2023-01-25T22:21:27.363" v="7756" actId="164"/>
          <ac:spMkLst>
            <pc:docMk/>
            <pc:sldMk cId="421171766" sldId="399"/>
            <ac:spMk id="56" creationId="{7B2CFF79-5CAB-F905-4BFD-244BE782FF33}"/>
          </ac:spMkLst>
        </pc:spChg>
        <pc:spChg chg="mod">
          <ac:chgData name="Cameron Barnes" userId="d8a92c99-960a-4e6a-a6c2-c1e42f6e3095" providerId="ADAL" clId="{3BEA2CF6-4F10-467A-916F-2B953D3B2474}" dt="2023-01-25T22:21:27.363" v="7756" actId="164"/>
          <ac:spMkLst>
            <pc:docMk/>
            <pc:sldMk cId="421171766" sldId="399"/>
            <ac:spMk id="57" creationId="{38EE449A-3398-FD4C-AAF6-B60D321031C3}"/>
          </ac:spMkLst>
        </pc:spChg>
        <pc:spChg chg="mod">
          <ac:chgData name="Cameron Barnes" userId="d8a92c99-960a-4e6a-a6c2-c1e42f6e3095" providerId="ADAL" clId="{3BEA2CF6-4F10-467A-916F-2B953D3B2474}" dt="2023-01-25T22:21:27.363" v="7756" actId="164"/>
          <ac:spMkLst>
            <pc:docMk/>
            <pc:sldMk cId="421171766" sldId="399"/>
            <ac:spMk id="58" creationId="{5557CDB8-FB5F-FA03-1B3D-82073B83771D}"/>
          </ac:spMkLst>
        </pc:spChg>
        <pc:spChg chg="mod">
          <ac:chgData name="Cameron Barnes" userId="d8a92c99-960a-4e6a-a6c2-c1e42f6e3095" providerId="ADAL" clId="{3BEA2CF6-4F10-467A-916F-2B953D3B2474}" dt="2023-01-25T22:21:27.363" v="7756" actId="164"/>
          <ac:spMkLst>
            <pc:docMk/>
            <pc:sldMk cId="421171766" sldId="399"/>
            <ac:spMk id="59" creationId="{DB1DD103-4003-1500-CE5B-A6DA7769CB2E}"/>
          </ac:spMkLst>
        </pc:spChg>
        <pc:spChg chg="mod">
          <ac:chgData name="Cameron Barnes" userId="d8a92c99-960a-4e6a-a6c2-c1e42f6e3095" providerId="ADAL" clId="{3BEA2CF6-4F10-467A-916F-2B953D3B2474}" dt="2023-01-25T22:21:27.363" v="7756" actId="164"/>
          <ac:spMkLst>
            <pc:docMk/>
            <pc:sldMk cId="421171766" sldId="399"/>
            <ac:spMk id="60" creationId="{DF8586E0-22C7-6982-2CEC-9559C4464BD1}"/>
          </ac:spMkLst>
        </pc:spChg>
        <pc:spChg chg="mod">
          <ac:chgData name="Cameron Barnes" userId="d8a92c99-960a-4e6a-a6c2-c1e42f6e3095" providerId="ADAL" clId="{3BEA2CF6-4F10-467A-916F-2B953D3B2474}" dt="2023-01-25T22:25:35.656" v="7802" actId="1076"/>
          <ac:spMkLst>
            <pc:docMk/>
            <pc:sldMk cId="421171766" sldId="399"/>
            <ac:spMk id="61" creationId="{84AD2B29-4C79-D195-758C-D04C5C6C4E41}"/>
          </ac:spMkLst>
        </pc:spChg>
        <pc:spChg chg="mod">
          <ac:chgData name="Cameron Barnes" userId="d8a92c99-960a-4e6a-a6c2-c1e42f6e3095" providerId="ADAL" clId="{3BEA2CF6-4F10-467A-916F-2B953D3B2474}" dt="2023-01-25T22:22:04.237" v="7764" actId="164"/>
          <ac:spMkLst>
            <pc:docMk/>
            <pc:sldMk cId="421171766" sldId="399"/>
            <ac:spMk id="62" creationId="{3B139DD8-8650-BE26-C186-83DF04B21564}"/>
          </ac:spMkLst>
        </pc:spChg>
        <pc:spChg chg="mod">
          <ac:chgData name="Cameron Barnes" userId="d8a92c99-960a-4e6a-a6c2-c1e42f6e3095" providerId="ADAL" clId="{3BEA2CF6-4F10-467A-916F-2B953D3B2474}" dt="2023-01-25T22:24:50.828" v="7793" actId="1076"/>
          <ac:spMkLst>
            <pc:docMk/>
            <pc:sldMk cId="421171766" sldId="399"/>
            <ac:spMk id="63" creationId="{9C33519F-141F-EFED-BDF7-D08F384CE84E}"/>
          </ac:spMkLst>
        </pc:spChg>
        <pc:spChg chg="mod">
          <ac:chgData name="Cameron Barnes" userId="d8a92c99-960a-4e6a-a6c2-c1e42f6e3095" providerId="ADAL" clId="{3BEA2CF6-4F10-467A-916F-2B953D3B2474}" dt="2023-01-25T22:24:58.284" v="7795" actId="2711"/>
          <ac:spMkLst>
            <pc:docMk/>
            <pc:sldMk cId="421171766" sldId="399"/>
            <ac:spMk id="74" creationId="{9004E848-97CB-C5C1-3B9E-D577CD0E463E}"/>
          </ac:spMkLst>
        </pc:spChg>
        <pc:grpChg chg="add mod">
          <ac:chgData name="Cameron Barnes" userId="d8a92c99-960a-4e6a-a6c2-c1e42f6e3095" providerId="ADAL" clId="{3BEA2CF6-4F10-467A-916F-2B953D3B2474}" dt="2023-01-24T17:37:59.751" v="3817"/>
          <ac:grpSpMkLst>
            <pc:docMk/>
            <pc:sldMk cId="421171766" sldId="399"/>
            <ac:grpSpMk id="9" creationId="{223AC01F-040F-FA22-C397-E799B9881AD6}"/>
          </ac:grpSpMkLst>
        </pc:grpChg>
        <pc:grpChg chg="mod">
          <ac:chgData name="Cameron Barnes" userId="d8a92c99-960a-4e6a-a6c2-c1e42f6e3095" providerId="ADAL" clId="{3BEA2CF6-4F10-467A-916F-2B953D3B2474}" dt="2023-01-24T17:37:59.751" v="3817"/>
          <ac:grpSpMkLst>
            <pc:docMk/>
            <pc:sldMk cId="421171766" sldId="399"/>
            <ac:grpSpMk id="13" creationId="{004C6212-698E-D953-4683-B82C23F2C611}"/>
          </ac:grpSpMkLst>
        </pc:grpChg>
        <pc:grpChg chg="add mod">
          <ac:chgData name="Cameron Barnes" userId="d8a92c99-960a-4e6a-a6c2-c1e42f6e3095" providerId="ADAL" clId="{3BEA2CF6-4F10-467A-916F-2B953D3B2474}" dt="2023-01-25T22:25:03.699" v="7796" actId="1076"/>
          <ac:grpSpMkLst>
            <pc:docMk/>
            <pc:sldMk cId="421171766" sldId="399"/>
            <ac:grpSpMk id="64" creationId="{7C1A0A3F-C65A-9354-D4F7-77784E6EDD26}"/>
          </ac:grpSpMkLst>
        </pc:grpChg>
        <pc:grpChg chg="add mod">
          <ac:chgData name="Cameron Barnes" userId="d8a92c99-960a-4e6a-a6c2-c1e42f6e3095" providerId="ADAL" clId="{3BEA2CF6-4F10-467A-916F-2B953D3B2474}" dt="2023-01-25T22:24:16.606" v="7784" actId="1076"/>
          <ac:grpSpMkLst>
            <pc:docMk/>
            <pc:sldMk cId="421171766" sldId="399"/>
            <ac:grpSpMk id="72" creationId="{818FC296-B3F9-87D6-99A2-E76610105BF2}"/>
          </ac:grpSpMkLst>
        </pc:grpChg>
        <pc:grpChg chg="mod">
          <ac:chgData name="Cameron Barnes" userId="d8a92c99-960a-4e6a-a6c2-c1e42f6e3095" providerId="ADAL" clId="{3BEA2CF6-4F10-467A-916F-2B953D3B2474}" dt="2023-01-25T22:25:12.736" v="7798" actId="14100"/>
          <ac:grpSpMkLst>
            <pc:docMk/>
            <pc:sldMk cId="421171766" sldId="399"/>
            <ac:grpSpMk id="75" creationId="{FD85B111-37B6-5139-FAFC-5E380A567E5C}"/>
          </ac:grpSpMkLst>
        </pc:grpChg>
        <pc:picChg chg="mod">
          <ac:chgData name="Cameron Barnes" userId="d8a92c99-960a-4e6a-a6c2-c1e42f6e3095" providerId="ADAL" clId="{3BEA2CF6-4F10-467A-916F-2B953D3B2474}" dt="2023-01-24T17:37:59.751" v="3817"/>
          <ac:picMkLst>
            <pc:docMk/>
            <pc:sldMk cId="421171766" sldId="399"/>
            <ac:picMk id="15" creationId="{CFC45D5F-FEC2-707B-90EF-BC1FBB5DCF2C}"/>
          </ac:picMkLst>
        </pc:picChg>
        <pc:picChg chg="mod">
          <ac:chgData name="Cameron Barnes" userId="d8a92c99-960a-4e6a-a6c2-c1e42f6e3095" providerId="ADAL" clId="{3BEA2CF6-4F10-467A-916F-2B953D3B2474}" dt="2023-01-24T17:37:59.751" v="3817"/>
          <ac:picMkLst>
            <pc:docMk/>
            <pc:sldMk cId="421171766" sldId="399"/>
            <ac:picMk id="18" creationId="{85C80ACF-C95E-F5DD-2812-4F82C6C8CC6B}"/>
          </ac:picMkLst>
        </pc:picChg>
        <pc:picChg chg="add mod">
          <ac:chgData name="Cameron Barnes" userId="d8a92c99-960a-4e6a-a6c2-c1e42f6e3095" providerId="ADAL" clId="{3BEA2CF6-4F10-467A-916F-2B953D3B2474}" dt="2023-01-24T17:38:36.277" v="3821" actId="1076"/>
          <ac:picMkLst>
            <pc:docMk/>
            <pc:sldMk cId="421171766" sldId="399"/>
            <ac:picMk id="21" creationId="{591A784D-7C6B-C1F0-DC2D-291B7472B072}"/>
          </ac:picMkLst>
        </pc:picChg>
        <pc:picChg chg="mod">
          <ac:chgData name="Cameron Barnes" userId="d8a92c99-960a-4e6a-a6c2-c1e42f6e3095" providerId="ADAL" clId="{3BEA2CF6-4F10-467A-916F-2B953D3B2474}" dt="2023-01-25T22:21:27.363" v="7756" actId="164"/>
          <ac:picMkLst>
            <pc:docMk/>
            <pc:sldMk cId="421171766" sldId="399"/>
            <ac:picMk id="47" creationId="{1AA4DB1F-3DC6-A6AB-99D3-C1035BF539C1}"/>
          </ac:picMkLst>
        </pc:picChg>
        <pc:picChg chg="mod">
          <ac:chgData name="Cameron Barnes" userId="d8a92c99-960a-4e6a-a6c2-c1e42f6e3095" providerId="ADAL" clId="{3BEA2CF6-4F10-467A-916F-2B953D3B2474}" dt="2023-01-25T22:22:04.237" v="7764" actId="164"/>
          <ac:picMkLst>
            <pc:docMk/>
            <pc:sldMk cId="421171766" sldId="399"/>
            <ac:picMk id="65" creationId="{63E2F09C-33BC-5E9F-13BA-F83158A14702}"/>
          </ac:picMkLst>
        </pc:picChg>
      </pc:sldChg>
      <pc:sldChg chg="addSp modSp mod">
        <pc:chgData name="Cameron Barnes" userId="d8a92c99-960a-4e6a-a6c2-c1e42f6e3095" providerId="ADAL" clId="{3BEA2CF6-4F10-467A-916F-2B953D3B2474}" dt="2023-01-25T22:16:23.666" v="7727" actId="1076"/>
        <pc:sldMkLst>
          <pc:docMk/>
          <pc:sldMk cId="3482348284" sldId="401"/>
        </pc:sldMkLst>
        <pc:spChg chg="add mod">
          <ac:chgData name="Cameron Barnes" userId="d8a92c99-960a-4e6a-a6c2-c1e42f6e3095" providerId="ADAL" clId="{3BEA2CF6-4F10-467A-916F-2B953D3B2474}" dt="2023-01-25T22:15:22.128" v="7709" actId="1076"/>
          <ac:spMkLst>
            <pc:docMk/>
            <pc:sldMk cId="3482348284" sldId="401"/>
            <ac:spMk id="3" creationId="{78472D0C-10DE-CDC4-8D79-C069B2943144}"/>
          </ac:spMkLst>
        </pc:spChg>
        <pc:spChg chg="mod">
          <ac:chgData name="Cameron Barnes" userId="d8a92c99-960a-4e6a-a6c2-c1e42f6e3095" providerId="ADAL" clId="{3BEA2CF6-4F10-467A-916F-2B953D3B2474}" dt="2023-01-25T14:20:33.701" v="4541" actId="1076"/>
          <ac:spMkLst>
            <pc:docMk/>
            <pc:sldMk cId="3482348284" sldId="401"/>
            <ac:spMk id="5" creationId="{05BBF1FF-1BD1-EBBF-A589-2F9AE1B95DAB}"/>
          </ac:spMkLst>
        </pc:spChg>
        <pc:spChg chg="mod">
          <ac:chgData name="Cameron Barnes" userId="d8a92c99-960a-4e6a-a6c2-c1e42f6e3095" providerId="ADAL" clId="{3BEA2CF6-4F10-467A-916F-2B953D3B2474}" dt="2023-01-25T20:54:41.700" v="6866" actId="20577"/>
          <ac:spMkLst>
            <pc:docMk/>
            <pc:sldMk cId="3482348284" sldId="401"/>
            <ac:spMk id="11" creationId="{A8589859-943A-E4AA-2514-68F26FD13407}"/>
          </ac:spMkLst>
        </pc:spChg>
        <pc:spChg chg="mod">
          <ac:chgData name="Cameron Barnes" userId="d8a92c99-960a-4e6a-a6c2-c1e42f6e3095" providerId="ADAL" clId="{3BEA2CF6-4F10-467A-916F-2B953D3B2474}" dt="2023-01-25T22:16:23.666" v="7727" actId="1076"/>
          <ac:spMkLst>
            <pc:docMk/>
            <pc:sldMk cId="3482348284" sldId="401"/>
            <ac:spMk id="49" creationId="{9337F667-EFA5-66E7-C5CC-F194FC2E57DD}"/>
          </ac:spMkLst>
        </pc:spChg>
        <pc:spChg chg="mod">
          <ac:chgData name="Cameron Barnes" userId="d8a92c99-960a-4e6a-a6c2-c1e42f6e3095" providerId="ADAL" clId="{3BEA2CF6-4F10-467A-916F-2B953D3B2474}" dt="2023-01-25T20:58:54.651" v="6931" actId="1076"/>
          <ac:spMkLst>
            <pc:docMk/>
            <pc:sldMk cId="3482348284" sldId="401"/>
            <ac:spMk id="52" creationId="{D236686D-A932-DB83-AFA5-CDF03F65C9FB}"/>
          </ac:spMkLst>
        </pc:spChg>
        <pc:spChg chg="mod">
          <ac:chgData name="Cameron Barnes" userId="d8a92c99-960a-4e6a-a6c2-c1e42f6e3095" providerId="ADAL" clId="{3BEA2CF6-4F10-467A-916F-2B953D3B2474}" dt="2023-01-25T22:15:53.334" v="7720" actId="1076"/>
          <ac:spMkLst>
            <pc:docMk/>
            <pc:sldMk cId="3482348284" sldId="401"/>
            <ac:spMk id="61" creationId="{CF942094-A740-1A46-101A-623DFAE8DF60}"/>
          </ac:spMkLst>
        </pc:spChg>
        <pc:grpChg chg="mod">
          <ac:chgData name="Cameron Barnes" userId="d8a92c99-960a-4e6a-a6c2-c1e42f6e3095" providerId="ADAL" clId="{3BEA2CF6-4F10-467A-916F-2B953D3B2474}" dt="2023-01-25T22:16:12.078" v="7725" actId="1076"/>
          <ac:grpSpMkLst>
            <pc:docMk/>
            <pc:sldMk cId="3482348284" sldId="401"/>
            <ac:grpSpMk id="50" creationId="{078C6C7C-9DFB-0F5C-0D76-F8BCB9BD4031}"/>
          </ac:grpSpMkLst>
        </pc:grpChg>
        <pc:grpChg chg="mod">
          <ac:chgData name="Cameron Barnes" userId="d8a92c99-960a-4e6a-a6c2-c1e42f6e3095" providerId="ADAL" clId="{3BEA2CF6-4F10-467A-916F-2B953D3B2474}" dt="2023-01-25T22:15:34.438" v="7713" actId="1076"/>
          <ac:grpSpMkLst>
            <pc:docMk/>
            <pc:sldMk cId="3482348284" sldId="401"/>
            <ac:grpSpMk id="62" creationId="{2E7FDA8F-0128-4DF9-1144-D1EA43C0A3BE}"/>
          </ac:grpSpMkLst>
        </pc:grpChg>
        <pc:picChg chg="mod">
          <ac:chgData name="Cameron Barnes" userId="d8a92c99-960a-4e6a-a6c2-c1e42f6e3095" providerId="ADAL" clId="{3BEA2CF6-4F10-467A-916F-2B953D3B2474}" dt="2023-01-25T14:20:41.562" v="4543" actId="1076"/>
          <ac:picMkLst>
            <pc:docMk/>
            <pc:sldMk cId="3482348284" sldId="401"/>
            <ac:picMk id="2" creationId="{7718B42C-6444-2199-B51A-2D1E4D43793D}"/>
          </ac:picMkLst>
        </pc:picChg>
      </pc:sldChg>
      <pc:sldChg chg="addSp delSp modSp mod modAnim">
        <pc:chgData name="Cameron Barnes" userId="d8a92c99-960a-4e6a-a6c2-c1e42f6e3095" providerId="ADAL" clId="{3BEA2CF6-4F10-467A-916F-2B953D3B2474}" dt="2023-01-25T22:15:09.181" v="7708" actId="1076"/>
        <pc:sldMkLst>
          <pc:docMk/>
          <pc:sldMk cId="548252108" sldId="402"/>
        </pc:sldMkLst>
        <pc:spChg chg="mod">
          <ac:chgData name="Cameron Barnes" userId="d8a92c99-960a-4e6a-a6c2-c1e42f6e3095" providerId="ADAL" clId="{3BEA2CF6-4F10-467A-916F-2B953D3B2474}" dt="2023-01-25T20:55:06.987" v="6873" actId="164"/>
          <ac:spMkLst>
            <pc:docMk/>
            <pc:sldMk cId="548252108" sldId="402"/>
            <ac:spMk id="6" creationId="{1EB968D8-3306-1EAB-6866-FCEBEE77CECE}"/>
          </ac:spMkLst>
        </pc:spChg>
        <pc:spChg chg="mod">
          <ac:chgData name="Cameron Barnes" userId="d8a92c99-960a-4e6a-a6c2-c1e42f6e3095" providerId="ADAL" clId="{3BEA2CF6-4F10-467A-916F-2B953D3B2474}" dt="2023-01-25T20:53:49.909" v="6829" actId="164"/>
          <ac:spMkLst>
            <pc:docMk/>
            <pc:sldMk cId="548252108" sldId="402"/>
            <ac:spMk id="9" creationId="{21C17DDD-E46E-72AF-EC4C-9A0B285600EA}"/>
          </ac:spMkLst>
        </pc:spChg>
        <pc:spChg chg="add mod">
          <ac:chgData name="Cameron Barnes" userId="d8a92c99-960a-4e6a-a6c2-c1e42f6e3095" providerId="ADAL" clId="{3BEA2CF6-4F10-467A-916F-2B953D3B2474}" dt="2023-01-25T22:14:02.298" v="7702" actId="20577"/>
          <ac:spMkLst>
            <pc:docMk/>
            <pc:sldMk cId="548252108" sldId="402"/>
            <ac:spMk id="10" creationId="{4F4944AE-23B0-A1BD-7F2C-DB57B34FA525}"/>
          </ac:spMkLst>
        </pc:spChg>
        <pc:spChg chg="mod">
          <ac:chgData name="Cameron Barnes" userId="d8a92c99-960a-4e6a-a6c2-c1e42f6e3095" providerId="ADAL" clId="{3BEA2CF6-4F10-467A-916F-2B953D3B2474}" dt="2023-01-25T20:54:32.254" v="6850" actId="20577"/>
          <ac:spMkLst>
            <pc:docMk/>
            <pc:sldMk cId="548252108" sldId="402"/>
            <ac:spMk id="11" creationId="{A8589859-943A-E4AA-2514-68F26FD13407}"/>
          </ac:spMkLst>
        </pc:spChg>
        <pc:spChg chg="mod">
          <ac:chgData name="Cameron Barnes" userId="d8a92c99-960a-4e6a-a6c2-c1e42f6e3095" providerId="ADAL" clId="{3BEA2CF6-4F10-467A-916F-2B953D3B2474}" dt="2023-01-25T22:10:03.461" v="7654" actId="14100"/>
          <ac:spMkLst>
            <pc:docMk/>
            <pc:sldMk cId="548252108" sldId="402"/>
            <ac:spMk id="17" creationId="{D8C4B9B4-3B3D-8BA7-E8AD-8B7B56C57729}"/>
          </ac:spMkLst>
        </pc:spChg>
        <pc:spChg chg="add del mod">
          <ac:chgData name="Cameron Barnes" userId="d8a92c99-960a-4e6a-a6c2-c1e42f6e3095" providerId="ADAL" clId="{3BEA2CF6-4F10-467A-916F-2B953D3B2474}" dt="2023-01-25T22:08:50.300" v="7624" actId="478"/>
          <ac:spMkLst>
            <pc:docMk/>
            <pc:sldMk cId="548252108" sldId="402"/>
            <ac:spMk id="24" creationId="{0E0B0ABF-F07F-EF87-43D3-DBEEEFF96804}"/>
          </ac:spMkLst>
        </pc:spChg>
        <pc:spChg chg="add mod ord">
          <ac:chgData name="Cameron Barnes" userId="d8a92c99-960a-4e6a-a6c2-c1e42f6e3095" providerId="ADAL" clId="{3BEA2CF6-4F10-467A-916F-2B953D3B2474}" dt="2023-01-25T22:13:44.032" v="7691" actId="14100"/>
          <ac:spMkLst>
            <pc:docMk/>
            <pc:sldMk cId="548252108" sldId="402"/>
            <ac:spMk id="25" creationId="{50558B3E-A243-AD9C-8175-DE7B2BF7ADB7}"/>
          </ac:spMkLst>
        </pc:spChg>
        <pc:spChg chg="add mod">
          <ac:chgData name="Cameron Barnes" userId="d8a92c99-960a-4e6a-a6c2-c1e42f6e3095" providerId="ADAL" clId="{3BEA2CF6-4F10-467A-916F-2B953D3B2474}" dt="2023-01-25T22:14:57.912" v="7705" actId="1076"/>
          <ac:spMkLst>
            <pc:docMk/>
            <pc:sldMk cId="548252108" sldId="402"/>
            <ac:spMk id="30" creationId="{C593784B-659F-437A-7265-8DCCF9479FB7}"/>
          </ac:spMkLst>
        </pc:spChg>
        <pc:grpChg chg="add mod">
          <ac:chgData name="Cameron Barnes" userId="d8a92c99-960a-4e6a-a6c2-c1e42f6e3095" providerId="ADAL" clId="{3BEA2CF6-4F10-467A-916F-2B953D3B2474}" dt="2023-01-25T20:55:06.987" v="6873" actId="164"/>
          <ac:grpSpMkLst>
            <pc:docMk/>
            <pc:sldMk cId="548252108" sldId="402"/>
            <ac:grpSpMk id="2" creationId="{FE881A96-0718-E529-0BFD-1C0F6B6E5E78}"/>
          </ac:grpSpMkLst>
        </pc:grpChg>
        <pc:grpChg chg="add mod">
          <ac:chgData name="Cameron Barnes" userId="d8a92c99-960a-4e6a-a6c2-c1e42f6e3095" providerId="ADAL" clId="{3BEA2CF6-4F10-467A-916F-2B953D3B2474}" dt="2023-01-25T22:10:00.735" v="7653" actId="1076"/>
          <ac:grpSpMkLst>
            <pc:docMk/>
            <pc:sldMk cId="548252108" sldId="402"/>
            <ac:grpSpMk id="7" creationId="{486D0851-615D-D231-FE2E-60D0BDD321F5}"/>
          </ac:grpSpMkLst>
        </pc:grpChg>
        <pc:grpChg chg="mod">
          <ac:chgData name="Cameron Barnes" userId="d8a92c99-960a-4e6a-a6c2-c1e42f6e3095" providerId="ADAL" clId="{3BEA2CF6-4F10-467A-916F-2B953D3B2474}" dt="2023-01-25T20:53:49.909" v="6829" actId="164"/>
          <ac:grpSpMkLst>
            <pc:docMk/>
            <pc:sldMk cId="548252108" sldId="402"/>
            <ac:grpSpMk id="16" creationId="{F12BDC1F-A4C6-5101-375C-F18A7F863E79}"/>
          </ac:grpSpMkLst>
        </pc:grpChg>
        <pc:grpChg chg="mod">
          <ac:chgData name="Cameron Barnes" userId="d8a92c99-960a-4e6a-a6c2-c1e42f6e3095" providerId="ADAL" clId="{3BEA2CF6-4F10-467A-916F-2B953D3B2474}" dt="2023-01-25T20:53:28.222" v="6824" actId="14100"/>
          <ac:grpSpMkLst>
            <pc:docMk/>
            <pc:sldMk cId="548252108" sldId="402"/>
            <ac:grpSpMk id="22" creationId="{0CCE6870-727B-C990-B885-7A00DB1EE7F9}"/>
          </ac:grpSpMkLst>
        </pc:grpChg>
        <pc:picChg chg="mod">
          <ac:chgData name="Cameron Barnes" userId="d8a92c99-960a-4e6a-a6c2-c1e42f6e3095" providerId="ADAL" clId="{3BEA2CF6-4F10-467A-916F-2B953D3B2474}" dt="2023-01-25T14:14:27.617" v="4402" actId="14100"/>
          <ac:picMkLst>
            <pc:docMk/>
            <pc:sldMk cId="548252108" sldId="402"/>
            <ac:picMk id="3" creationId="{538F3A95-8963-0D78-7092-AAFEFD94E9B1}"/>
          </ac:picMkLst>
        </pc:picChg>
        <pc:picChg chg="add mod">
          <ac:chgData name="Cameron Barnes" userId="d8a92c99-960a-4e6a-a6c2-c1e42f6e3095" providerId="ADAL" clId="{3BEA2CF6-4F10-467A-916F-2B953D3B2474}" dt="2023-01-25T22:15:09.181" v="7708" actId="1076"/>
          <ac:picMkLst>
            <pc:docMk/>
            <pc:sldMk cId="548252108" sldId="402"/>
            <ac:picMk id="32" creationId="{C0C33928-FE2B-5254-BB53-60CCB540ABEF}"/>
          </ac:picMkLst>
        </pc:picChg>
        <pc:picChg chg="add mod">
          <ac:chgData name="Cameron Barnes" userId="d8a92c99-960a-4e6a-a6c2-c1e42f6e3095" providerId="ADAL" clId="{3BEA2CF6-4F10-467A-916F-2B953D3B2474}" dt="2023-01-25T22:15:07.330" v="7707" actId="1076"/>
          <ac:picMkLst>
            <pc:docMk/>
            <pc:sldMk cId="548252108" sldId="402"/>
            <ac:picMk id="33" creationId="{38F856A3-0F45-76D7-ABAA-D1AC6C997F0F}"/>
          </ac:picMkLst>
        </pc:picChg>
      </pc:sldChg>
      <pc:sldChg chg="addSp delSp modSp mod">
        <pc:chgData name="Cameron Barnes" userId="d8a92c99-960a-4e6a-a6c2-c1e42f6e3095" providerId="ADAL" clId="{3BEA2CF6-4F10-467A-916F-2B953D3B2474}" dt="2023-01-25T22:23:03.972" v="7781" actId="20577"/>
        <pc:sldMkLst>
          <pc:docMk/>
          <pc:sldMk cId="3497929753" sldId="403"/>
        </pc:sldMkLst>
        <pc:spChg chg="add del mod">
          <ac:chgData name="Cameron Barnes" userId="d8a92c99-960a-4e6a-a6c2-c1e42f6e3095" providerId="ADAL" clId="{3BEA2CF6-4F10-467A-916F-2B953D3B2474}" dt="2023-01-25T14:16:37.158" v="4466" actId="478"/>
          <ac:spMkLst>
            <pc:docMk/>
            <pc:sldMk cId="3497929753" sldId="403"/>
            <ac:spMk id="2" creationId="{54661E44-5B5A-5340-FA78-BB3A2E6C0AD2}"/>
          </ac:spMkLst>
        </pc:spChg>
        <pc:spChg chg="add mod">
          <ac:chgData name="Cameron Barnes" userId="d8a92c99-960a-4e6a-a6c2-c1e42f6e3095" providerId="ADAL" clId="{3BEA2CF6-4F10-467A-916F-2B953D3B2474}" dt="2023-01-25T22:23:03.972" v="7781" actId="20577"/>
          <ac:spMkLst>
            <pc:docMk/>
            <pc:sldMk cId="3497929753" sldId="403"/>
            <ac:spMk id="2" creationId="{E8B0A1DD-BF95-39F4-222C-C954601B83DE}"/>
          </ac:spMkLst>
        </pc:spChg>
        <pc:spChg chg="mod">
          <ac:chgData name="Cameron Barnes" userId="d8a92c99-960a-4e6a-a6c2-c1e42f6e3095" providerId="ADAL" clId="{3BEA2CF6-4F10-467A-916F-2B953D3B2474}" dt="2023-01-25T14:17:12.200" v="4474" actId="1076"/>
          <ac:spMkLst>
            <pc:docMk/>
            <pc:sldMk cId="3497929753" sldId="403"/>
            <ac:spMk id="5" creationId="{05BBF1FF-1BD1-EBBF-A589-2F9AE1B95DAB}"/>
          </ac:spMkLst>
        </pc:spChg>
        <pc:spChg chg="add del mod">
          <ac:chgData name="Cameron Barnes" userId="d8a92c99-960a-4e6a-a6c2-c1e42f6e3095" providerId="ADAL" clId="{3BEA2CF6-4F10-467A-916F-2B953D3B2474}" dt="2023-01-25T14:16:35.399" v="4463" actId="478"/>
          <ac:spMkLst>
            <pc:docMk/>
            <pc:sldMk cId="3497929753" sldId="403"/>
            <ac:spMk id="6" creationId="{10126E8E-9108-9C90-93CB-9CB8B01D49B5}"/>
          </ac:spMkLst>
        </pc:spChg>
        <pc:spChg chg="add del mod">
          <ac:chgData name="Cameron Barnes" userId="d8a92c99-960a-4e6a-a6c2-c1e42f6e3095" providerId="ADAL" clId="{3BEA2CF6-4F10-467A-916F-2B953D3B2474}" dt="2023-01-25T14:16:40.259" v="4467" actId="478"/>
          <ac:spMkLst>
            <pc:docMk/>
            <pc:sldMk cId="3497929753" sldId="403"/>
            <ac:spMk id="7" creationId="{5BD7A612-2AEC-E332-570E-EEA86A7581DF}"/>
          </ac:spMkLst>
        </pc:spChg>
        <pc:spChg chg="mod">
          <ac:chgData name="Cameron Barnes" userId="d8a92c99-960a-4e6a-a6c2-c1e42f6e3095" providerId="ADAL" clId="{3BEA2CF6-4F10-467A-916F-2B953D3B2474}" dt="2023-01-25T22:18:49.405" v="7735" actId="1076"/>
          <ac:spMkLst>
            <pc:docMk/>
            <pc:sldMk cId="3497929753" sldId="403"/>
            <ac:spMk id="7" creationId="{A3AAC629-9289-0534-637B-DECF80997C0A}"/>
          </ac:spMkLst>
        </pc:spChg>
        <pc:spChg chg="add del mod">
          <ac:chgData name="Cameron Barnes" userId="d8a92c99-960a-4e6a-a6c2-c1e42f6e3095" providerId="ADAL" clId="{3BEA2CF6-4F10-467A-916F-2B953D3B2474}" dt="2023-01-25T14:16:35.401" v="4465"/>
          <ac:spMkLst>
            <pc:docMk/>
            <pc:sldMk cId="3497929753" sldId="403"/>
            <ac:spMk id="9" creationId="{73A2724C-301D-E98F-B8B7-2CA371059A6C}"/>
          </ac:spMkLst>
        </pc:spChg>
        <pc:spChg chg="mod">
          <ac:chgData name="Cameron Barnes" userId="d8a92c99-960a-4e6a-a6c2-c1e42f6e3095" providerId="ADAL" clId="{3BEA2CF6-4F10-467A-916F-2B953D3B2474}" dt="2023-01-25T22:20:05.447" v="7742" actId="1076"/>
          <ac:spMkLst>
            <pc:docMk/>
            <pc:sldMk cId="3497929753" sldId="403"/>
            <ac:spMk id="9" creationId="{9623BF0B-A68B-BCCE-5924-BE7B63E7B53D}"/>
          </ac:spMkLst>
        </pc:spChg>
        <pc:spChg chg="mod">
          <ac:chgData name="Cameron Barnes" userId="d8a92c99-960a-4e6a-a6c2-c1e42f6e3095" providerId="ADAL" clId="{3BEA2CF6-4F10-467A-916F-2B953D3B2474}" dt="2023-01-25T22:18:46.931" v="7734" actId="1076"/>
          <ac:spMkLst>
            <pc:docMk/>
            <pc:sldMk cId="3497929753" sldId="403"/>
            <ac:spMk id="10" creationId="{9796ABD7-F8CA-26F5-38F1-6D5970E6BF05}"/>
          </ac:spMkLst>
        </pc:spChg>
        <pc:spChg chg="mod">
          <ac:chgData name="Cameron Barnes" userId="d8a92c99-960a-4e6a-a6c2-c1e42f6e3095" providerId="ADAL" clId="{3BEA2CF6-4F10-467A-916F-2B953D3B2474}" dt="2023-01-25T14:19:02.981" v="4533" actId="20577"/>
          <ac:spMkLst>
            <pc:docMk/>
            <pc:sldMk cId="3497929753" sldId="403"/>
            <ac:spMk id="11" creationId="{A8589859-943A-E4AA-2514-68F26FD13407}"/>
          </ac:spMkLst>
        </pc:spChg>
        <pc:spChg chg="mod">
          <ac:chgData name="Cameron Barnes" userId="d8a92c99-960a-4e6a-a6c2-c1e42f6e3095" providerId="ADAL" clId="{3BEA2CF6-4F10-467A-916F-2B953D3B2474}" dt="2023-01-25T22:20:35.421" v="7746" actId="14100"/>
          <ac:spMkLst>
            <pc:docMk/>
            <pc:sldMk cId="3497929753" sldId="403"/>
            <ac:spMk id="12" creationId="{30C6DD20-DFE9-82ED-22DD-E3367E7E0271}"/>
          </ac:spMkLst>
        </pc:spChg>
        <pc:spChg chg="add mod">
          <ac:chgData name="Cameron Barnes" userId="d8a92c99-960a-4e6a-a6c2-c1e42f6e3095" providerId="ADAL" clId="{3BEA2CF6-4F10-467A-916F-2B953D3B2474}" dt="2023-01-25T14:19:19.465" v="4536" actId="1076"/>
          <ac:spMkLst>
            <pc:docMk/>
            <pc:sldMk cId="3497929753" sldId="403"/>
            <ac:spMk id="14" creationId="{21FCE43A-FA80-110B-553C-15D75C793755}"/>
          </ac:spMkLst>
        </pc:spChg>
        <pc:spChg chg="add mod">
          <ac:chgData name="Cameron Barnes" userId="d8a92c99-960a-4e6a-a6c2-c1e42f6e3095" providerId="ADAL" clId="{3BEA2CF6-4F10-467A-916F-2B953D3B2474}" dt="2023-01-25T14:19:16.116" v="4535" actId="1076"/>
          <ac:spMkLst>
            <pc:docMk/>
            <pc:sldMk cId="3497929753" sldId="403"/>
            <ac:spMk id="15" creationId="{3256228B-4535-A5B9-A207-EF528E67BDD7}"/>
          </ac:spMkLst>
        </pc:spChg>
        <pc:grpChg chg="mod">
          <ac:chgData name="Cameron Barnes" userId="d8a92c99-960a-4e6a-a6c2-c1e42f6e3095" providerId="ADAL" clId="{3BEA2CF6-4F10-467A-916F-2B953D3B2474}" dt="2023-01-25T22:18:49.405" v="7735" actId="1076"/>
          <ac:grpSpMkLst>
            <pc:docMk/>
            <pc:sldMk cId="3497929753" sldId="403"/>
            <ac:grpSpMk id="13" creationId="{351F83A4-144F-DAA9-1986-EB1336F7CE46}"/>
          </ac:grpSpMkLst>
        </pc:grpChg>
        <pc:grpChg chg="mod">
          <ac:chgData name="Cameron Barnes" userId="d8a92c99-960a-4e6a-a6c2-c1e42f6e3095" providerId="ADAL" clId="{3BEA2CF6-4F10-467A-916F-2B953D3B2474}" dt="2023-01-25T22:18:46.931" v="7734" actId="1076"/>
          <ac:grpSpMkLst>
            <pc:docMk/>
            <pc:sldMk cId="3497929753" sldId="403"/>
            <ac:grpSpMk id="16" creationId="{B7721B9B-7BD0-48CC-1EE0-3D2F33FE45E0}"/>
          </ac:grpSpMkLst>
        </pc:grpChg>
        <pc:picChg chg="mod modCrop">
          <ac:chgData name="Cameron Barnes" userId="d8a92c99-960a-4e6a-a6c2-c1e42f6e3095" providerId="ADAL" clId="{3BEA2CF6-4F10-467A-916F-2B953D3B2474}" dt="2023-01-25T14:19:56.332" v="4538" actId="1076"/>
          <ac:picMkLst>
            <pc:docMk/>
            <pc:sldMk cId="3497929753" sldId="403"/>
            <ac:picMk id="3" creationId="{064D10B7-F593-2B73-D97C-B931410FEDCE}"/>
          </ac:picMkLst>
        </pc:picChg>
        <pc:picChg chg="add mod">
          <ac:chgData name="Cameron Barnes" userId="d8a92c99-960a-4e6a-a6c2-c1e42f6e3095" providerId="ADAL" clId="{3BEA2CF6-4F10-467A-916F-2B953D3B2474}" dt="2023-01-25T22:21:08.178" v="7755" actId="1076"/>
          <ac:picMkLst>
            <pc:docMk/>
            <pc:sldMk cId="3497929753" sldId="403"/>
            <ac:picMk id="6" creationId="{E848AE03-C00D-81D8-7606-1F9B716B84EC}"/>
          </ac:picMkLst>
        </pc:picChg>
        <pc:picChg chg="mod">
          <ac:chgData name="Cameron Barnes" userId="d8a92c99-960a-4e6a-a6c2-c1e42f6e3095" providerId="ADAL" clId="{3BEA2CF6-4F10-467A-916F-2B953D3B2474}" dt="2023-01-25T22:18:49.405" v="7735" actId="1076"/>
          <ac:picMkLst>
            <pc:docMk/>
            <pc:sldMk cId="3497929753" sldId="403"/>
            <ac:picMk id="1028" creationId="{25E35EC3-A467-9AC6-950F-37DC159FFD74}"/>
          </ac:picMkLst>
        </pc:picChg>
        <pc:picChg chg="mod">
          <ac:chgData name="Cameron Barnes" userId="d8a92c99-960a-4e6a-a6c2-c1e42f6e3095" providerId="ADAL" clId="{3BEA2CF6-4F10-467A-916F-2B953D3B2474}" dt="2023-01-25T22:18:46.931" v="7734" actId="1076"/>
          <ac:picMkLst>
            <pc:docMk/>
            <pc:sldMk cId="3497929753" sldId="403"/>
            <ac:picMk id="1030" creationId="{B89A52E8-FF56-5C83-A26F-F5BD04D1885C}"/>
          </ac:picMkLst>
        </pc:picChg>
        <pc:cxnChg chg="add del mod">
          <ac:chgData name="Cameron Barnes" userId="d8a92c99-960a-4e6a-a6c2-c1e42f6e3095" providerId="ADAL" clId="{3BEA2CF6-4F10-467A-916F-2B953D3B2474}" dt="2023-01-25T14:18:01.636" v="4482" actId="478"/>
          <ac:cxnSpMkLst>
            <pc:docMk/>
            <pc:sldMk cId="3497929753" sldId="403"/>
            <ac:cxnSpMk id="12" creationId="{61D3FB6F-DEDE-8E76-69C1-88253018172A}"/>
          </ac:cxnSpMkLst>
        </pc:cxnChg>
      </pc:sldChg>
      <pc:sldChg chg="del">
        <pc:chgData name="Cameron Barnes" userId="d8a92c99-960a-4e6a-a6c2-c1e42f6e3095" providerId="ADAL" clId="{3BEA2CF6-4F10-467A-916F-2B953D3B2474}" dt="2023-01-26T02:22:53.114" v="9104" actId="2696"/>
        <pc:sldMkLst>
          <pc:docMk/>
          <pc:sldMk cId="772615267" sldId="404"/>
        </pc:sldMkLst>
      </pc:sldChg>
      <pc:sldChg chg="add">
        <pc:chgData name="Cameron Barnes" userId="d8a92c99-960a-4e6a-a6c2-c1e42f6e3095" providerId="ADAL" clId="{3BEA2CF6-4F10-467A-916F-2B953D3B2474}" dt="2023-01-26T02:32:10.901" v="9175" actId="2890"/>
        <pc:sldMkLst>
          <pc:docMk/>
          <pc:sldMk cId="959040965" sldId="404"/>
        </pc:sldMkLst>
      </pc:sldChg>
    </pc:docChg>
  </pc:docChgLst>
  <pc:docChgLst>
    <pc:chgData name="Cole Gutknecht" userId="S::cmg18f@fsu.edu::a28868de-78fd-43e4-a6f6-635d12dc781e" providerId="AD" clId="Web-{2BAB08E7-DB01-43BC-A85E-AAB4E4279D7A}"/>
    <pc:docChg chg="modSld">
      <pc:chgData name="Cole Gutknecht" userId="S::cmg18f@fsu.edu::a28868de-78fd-43e4-a6f6-635d12dc781e" providerId="AD" clId="Web-{2BAB08E7-DB01-43BC-A85E-AAB4E4279D7A}" dt="2023-02-20T18:12:05.409" v="38" actId="20577"/>
      <pc:docMkLst>
        <pc:docMk/>
      </pc:docMkLst>
      <pc:sldChg chg="modSp">
        <pc:chgData name="Cole Gutknecht" userId="S::cmg18f@fsu.edu::a28868de-78fd-43e4-a6f6-635d12dc781e" providerId="AD" clId="Web-{2BAB08E7-DB01-43BC-A85E-AAB4E4279D7A}" dt="2023-02-20T18:11:07.001" v="14" actId="20577"/>
        <pc:sldMkLst>
          <pc:docMk/>
          <pc:sldMk cId="3956933917" sldId="259"/>
        </pc:sldMkLst>
        <pc:spChg chg="mod">
          <ac:chgData name="Cole Gutknecht" userId="S::cmg18f@fsu.edu::a28868de-78fd-43e4-a6f6-635d12dc781e" providerId="AD" clId="Web-{2BAB08E7-DB01-43BC-A85E-AAB4E4279D7A}" dt="2023-02-20T18:11:07.001" v="14" actId="20577"/>
          <ac:spMkLst>
            <pc:docMk/>
            <pc:sldMk cId="3956933917" sldId="259"/>
            <ac:spMk id="4" creationId="{EC732BC4-B5E4-4FA4-8633-D91C8E94A81A}"/>
          </ac:spMkLst>
        </pc:spChg>
      </pc:sldChg>
      <pc:sldChg chg="modSp">
        <pc:chgData name="Cole Gutknecht" userId="S::cmg18f@fsu.edu::a28868de-78fd-43e4-a6f6-635d12dc781e" providerId="AD" clId="Web-{2BAB08E7-DB01-43BC-A85E-AAB4E4279D7A}" dt="2023-02-20T18:11:16.017" v="18" actId="20577"/>
        <pc:sldMkLst>
          <pc:docMk/>
          <pc:sldMk cId="3549147574" sldId="261"/>
        </pc:sldMkLst>
        <pc:spChg chg="mod">
          <ac:chgData name="Cole Gutknecht" userId="S::cmg18f@fsu.edu::a28868de-78fd-43e4-a6f6-635d12dc781e" providerId="AD" clId="Web-{2BAB08E7-DB01-43BC-A85E-AAB4E4279D7A}" dt="2023-02-20T18:11:16.017" v="18" actId="20577"/>
          <ac:spMkLst>
            <pc:docMk/>
            <pc:sldMk cId="3549147574" sldId="261"/>
            <ac:spMk id="2" creationId="{195176BD-56EA-430C-901A-7BA6CB70D92E}"/>
          </ac:spMkLst>
        </pc:spChg>
      </pc:sldChg>
      <pc:sldChg chg="modSp">
        <pc:chgData name="Cole Gutknecht" userId="S::cmg18f@fsu.edu::a28868de-78fd-43e4-a6f6-635d12dc781e" providerId="AD" clId="Web-{2BAB08E7-DB01-43BC-A85E-AAB4E4279D7A}" dt="2023-02-20T18:11:11.470" v="16" actId="20577"/>
        <pc:sldMkLst>
          <pc:docMk/>
          <pc:sldMk cId="3648978169" sldId="280"/>
        </pc:sldMkLst>
        <pc:spChg chg="mod">
          <ac:chgData name="Cole Gutknecht" userId="S::cmg18f@fsu.edu::a28868de-78fd-43e4-a6f6-635d12dc781e" providerId="AD" clId="Web-{2BAB08E7-DB01-43BC-A85E-AAB4E4279D7A}" dt="2023-02-20T18:11:11.470" v="16" actId="20577"/>
          <ac:spMkLst>
            <pc:docMk/>
            <pc:sldMk cId="3648978169" sldId="280"/>
            <ac:spMk id="2" creationId="{B9157D64-DDE0-D8A1-349F-23044E0B10A8}"/>
          </ac:spMkLst>
        </pc:spChg>
      </pc:sldChg>
      <pc:sldChg chg="modSp">
        <pc:chgData name="Cole Gutknecht" userId="S::cmg18f@fsu.edu::a28868de-78fd-43e4-a6f6-635d12dc781e" providerId="AD" clId="Web-{2BAB08E7-DB01-43BC-A85E-AAB4E4279D7A}" dt="2023-02-20T18:11:21.204" v="22" actId="20577"/>
        <pc:sldMkLst>
          <pc:docMk/>
          <pc:sldMk cId="2426727982" sldId="281"/>
        </pc:sldMkLst>
        <pc:spChg chg="mod">
          <ac:chgData name="Cole Gutknecht" userId="S::cmg18f@fsu.edu::a28868de-78fd-43e4-a6f6-635d12dc781e" providerId="AD" clId="Web-{2BAB08E7-DB01-43BC-A85E-AAB4E4279D7A}" dt="2023-02-20T18:11:21.204" v="22" actId="20577"/>
          <ac:spMkLst>
            <pc:docMk/>
            <pc:sldMk cId="2426727982" sldId="281"/>
            <ac:spMk id="2" creationId="{195176BD-56EA-430C-901A-7BA6CB70D92E}"/>
          </ac:spMkLst>
        </pc:spChg>
      </pc:sldChg>
      <pc:sldChg chg="modSp">
        <pc:chgData name="Cole Gutknecht" userId="S::cmg18f@fsu.edu::a28868de-78fd-43e4-a6f6-635d12dc781e" providerId="AD" clId="Web-{2BAB08E7-DB01-43BC-A85E-AAB4E4279D7A}" dt="2023-02-20T18:11:28.080" v="28" actId="20577"/>
        <pc:sldMkLst>
          <pc:docMk/>
          <pc:sldMk cId="91563571" sldId="300"/>
        </pc:sldMkLst>
        <pc:spChg chg="mod">
          <ac:chgData name="Cole Gutknecht" userId="S::cmg18f@fsu.edu::a28868de-78fd-43e4-a6f6-635d12dc781e" providerId="AD" clId="Web-{2BAB08E7-DB01-43BC-A85E-AAB4E4279D7A}" dt="2023-02-20T18:11:28.080" v="28" actId="20577"/>
          <ac:spMkLst>
            <pc:docMk/>
            <pc:sldMk cId="91563571" sldId="300"/>
            <ac:spMk id="2" creationId="{72384808-1678-BC30-A681-DB7A431CE823}"/>
          </ac:spMkLst>
        </pc:spChg>
      </pc:sldChg>
      <pc:sldChg chg="modSp">
        <pc:chgData name="Cole Gutknecht" userId="S::cmg18f@fsu.edu::a28868de-78fd-43e4-a6f6-635d12dc781e" providerId="AD" clId="Web-{2BAB08E7-DB01-43BC-A85E-AAB4E4279D7A}" dt="2023-02-20T18:11:48.034" v="35" actId="20577"/>
        <pc:sldMkLst>
          <pc:docMk/>
          <pc:sldMk cId="465509008" sldId="305"/>
        </pc:sldMkLst>
        <pc:spChg chg="mod">
          <ac:chgData name="Cole Gutknecht" userId="S::cmg18f@fsu.edu::a28868de-78fd-43e4-a6f6-635d12dc781e" providerId="AD" clId="Web-{2BAB08E7-DB01-43BC-A85E-AAB4E4279D7A}" dt="2023-02-20T18:11:48.034" v="35" actId="20577"/>
          <ac:spMkLst>
            <pc:docMk/>
            <pc:sldMk cId="465509008" sldId="305"/>
            <ac:spMk id="3" creationId="{44D47DA8-DC0B-DE57-CD89-36BE496453ED}"/>
          </ac:spMkLst>
        </pc:spChg>
      </pc:sldChg>
      <pc:sldChg chg="modSp">
        <pc:chgData name="Cole Gutknecht" userId="S::cmg18f@fsu.edu::a28868de-78fd-43e4-a6f6-635d12dc781e" providerId="AD" clId="Web-{2BAB08E7-DB01-43BC-A85E-AAB4E4279D7A}" dt="2023-02-20T18:11:43.096" v="34" actId="20577"/>
        <pc:sldMkLst>
          <pc:docMk/>
          <pc:sldMk cId="4094896669" sldId="372"/>
        </pc:sldMkLst>
        <pc:spChg chg="mod">
          <ac:chgData name="Cole Gutknecht" userId="S::cmg18f@fsu.edu::a28868de-78fd-43e4-a6f6-635d12dc781e" providerId="AD" clId="Web-{2BAB08E7-DB01-43BC-A85E-AAB4E4279D7A}" dt="2023-02-20T18:11:43.096" v="34" actId="20577"/>
          <ac:spMkLst>
            <pc:docMk/>
            <pc:sldMk cId="4094896669" sldId="372"/>
            <ac:spMk id="2" creationId="{A128B383-A3F8-F366-DE74-942356F24290}"/>
          </ac:spMkLst>
        </pc:spChg>
      </pc:sldChg>
      <pc:sldChg chg="modSp">
        <pc:chgData name="Cole Gutknecht" userId="S::cmg18f@fsu.edu::a28868de-78fd-43e4-a6f6-635d12dc781e" providerId="AD" clId="Web-{2BAB08E7-DB01-43BC-A85E-AAB4E4279D7A}" dt="2023-02-20T18:11:37.143" v="31" actId="20577"/>
        <pc:sldMkLst>
          <pc:docMk/>
          <pc:sldMk cId="614348947" sldId="374"/>
        </pc:sldMkLst>
        <pc:spChg chg="mod">
          <ac:chgData name="Cole Gutknecht" userId="S::cmg18f@fsu.edu::a28868de-78fd-43e4-a6f6-635d12dc781e" providerId="AD" clId="Web-{2BAB08E7-DB01-43BC-A85E-AAB4E4279D7A}" dt="2023-02-20T18:11:37.143" v="31" actId="20577"/>
          <ac:spMkLst>
            <pc:docMk/>
            <pc:sldMk cId="614348947" sldId="374"/>
            <ac:spMk id="2" creationId="{A128B383-A3F8-F366-DE74-942356F24290}"/>
          </ac:spMkLst>
        </pc:spChg>
      </pc:sldChg>
      <pc:sldChg chg="modSp">
        <pc:chgData name="Cole Gutknecht" userId="S::cmg18f@fsu.edu::a28868de-78fd-43e4-a6f6-635d12dc781e" providerId="AD" clId="Web-{2BAB08E7-DB01-43BC-A85E-AAB4E4279D7A}" dt="2023-02-20T18:11:56.690" v="36" actId="20577"/>
        <pc:sldMkLst>
          <pc:docMk/>
          <pc:sldMk cId="3419113042" sldId="379"/>
        </pc:sldMkLst>
        <pc:spChg chg="mod">
          <ac:chgData name="Cole Gutknecht" userId="S::cmg18f@fsu.edu::a28868de-78fd-43e4-a6f6-635d12dc781e" providerId="AD" clId="Web-{2BAB08E7-DB01-43BC-A85E-AAB4E4279D7A}" dt="2023-02-20T18:11:56.690" v="36" actId="20577"/>
          <ac:spMkLst>
            <pc:docMk/>
            <pc:sldMk cId="3419113042" sldId="379"/>
            <ac:spMk id="3" creationId="{44D47DA8-DC0B-DE57-CD89-36BE496453ED}"/>
          </ac:spMkLst>
        </pc:spChg>
      </pc:sldChg>
      <pc:sldChg chg="modSp">
        <pc:chgData name="Cole Gutknecht" userId="S::cmg18f@fsu.edu::a28868de-78fd-43e4-a6f6-635d12dc781e" providerId="AD" clId="Web-{2BAB08E7-DB01-43BC-A85E-AAB4E4279D7A}" dt="2023-02-20T18:12:05.409" v="38" actId="20577"/>
        <pc:sldMkLst>
          <pc:docMk/>
          <pc:sldMk cId="2876037157" sldId="381"/>
        </pc:sldMkLst>
        <pc:spChg chg="mod">
          <ac:chgData name="Cole Gutknecht" userId="S::cmg18f@fsu.edu::a28868de-78fd-43e4-a6f6-635d12dc781e" providerId="AD" clId="Web-{2BAB08E7-DB01-43BC-A85E-AAB4E4279D7A}" dt="2023-02-20T18:12:05.409" v="38" actId="20577"/>
          <ac:spMkLst>
            <pc:docMk/>
            <pc:sldMk cId="2876037157" sldId="381"/>
            <ac:spMk id="3" creationId="{44D47DA8-DC0B-DE57-CD89-36BE496453ED}"/>
          </ac:spMkLst>
        </pc:spChg>
      </pc:sldChg>
      <pc:sldChg chg="modSp">
        <pc:chgData name="Cole Gutknecht" userId="S::cmg18f@fsu.edu::a28868de-78fd-43e4-a6f6-635d12dc781e" providerId="AD" clId="Web-{2BAB08E7-DB01-43BC-A85E-AAB4E4279D7A}" dt="2023-02-20T18:12:00.815" v="37" actId="20577"/>
        <pc:sldMkLst>
          <pc:docMk/>
          <pc:sldMk cId="1212515011" sldId="382"/>
        </pc:sldMkLst>
        <pc:spChg chg="mod">
          <ac:chgData name="Cole Gutknecht" userId="S::cmg18f@fsu.edu::a28868de-78fd-43e4-a6f6-635d12dc781e" providerId="AD" clId="Web-{2BAB08E7-DB01-43BC-A85E-AAB4E4279D7A}" dt="2023-02-20T18:12:00.815" v="37" actId="20577"/>
          <ac:spMkLst>
            <pc:docMk/>
            <pc:sldMk cId="1212515011" sldId="382"/>
            <ac:spMk id="3" creationId="{44D47DA8-DC0B-DE57-CD89-36BE496453ED}"/>
          </ac:spMkLst>
        </pc:spChg>
      </pc:sldChg>
      <pc:sldChg chg="modSp">
        <pc:chgData name="Cole Gutknecht" userId="S::cmg18f@fsu.edu::a28868de-78fd-43e4-a6f6-635d12dc781e" providerId="AD" clId="Web-{2BAB08E7-DB01-43BC-A85E-AAB4E4279D7A}" dt="2023-02-20T18:11:32.767" v="29" actId="20577"/>
        <pc:sldMkLst>
          <pc:docMk/>
          <pc:sldMk cId="731787460" sldId="404"/>
        </pc:sldMkLst>
        <pc:spChg chg="mod">
          <ac:chgData name="Cole Gutknecht" userId="S::cmg18f@fsu.edu::a28868de-78fd-43e4-a6f6-635d12dc781e" providerId="AD" clId="Web-{2BAB08E7-DB01-43BC-A85E-AAB4E4279D7A}" dt="2023-02-20T18:11:32.767" v="29" actId="20577"/>
          <ac:spMkLst>
            <pc:docMk/>
            <pc:sldMk cId="731787460" sldId="404"/>
            <ac:spMk id="2" creationId="{A128B383-A3F8-F366-DE74-942356F24290}"/>
          </ac:spMkLst>
        </pc:spChg>
      </pc:sldChg>
    </pc:docChg>
  </pc:docChgLst>
  <pc:docChgLst>
    <pc:chgData name="Cameron Barnes" userId="S::cab19j@fsu.edu::d8a92c99-960a-4e6a-a6c2-c1e42f6e3095" providerId="AD" clId="Web-{D38D5FF9-61A1-4B92-B779-8F1670589377}"/>
    <pc:docChg chg="addSld delSld modSld sldOrd modSection">
      <pc:chgData name="Cameron Barnes" userId="S::cab19j@fsu.edu::d8a92c99-960a-4e6a-a6c2-c1e42f6e3095" providerId="AD" clId="Web-{D38D5FF9-61A1-4B92-B779-8F1670589377}" dt="2023-01-23T19:38:51.883" v="376"/>
      <pc:docMkLst>
        <pc:docMk/>
      </pc:docMkLst>
      <pc:sldChg chg="modSp">
        <pc:chgData name="Cameron Barnes" userId="S::cab19j@fsu.edu::d8a92c99-960a-4e6a-a6c2-c1e42f6e3095" providerId="AD" clId="Web-{D38D5FF9-61A1-4B92-B779-8F1670589377}" dt="2023-01-23T18:42:08.059" v="1" actId="20577"/>
        <pc:sldMkLst>
          <pc:docMk/>
          <pc:sldMk cId="3956933917" sldId="259"/>
        </pc:sldMkLst>
        <pc:spChg chg="mod">
          <ac:chgData name="Cameron Barnes" userId="S::cab19j@fsu.edu::d8a92c99-960a-4e6a-a6c2-c1e42f6e3095" providerId="AD" clId="Web-{D38D5FF9-61A1-4B92-B779-8F1670589377}" dt="2023-01-23T18:42:08.059" v="1" actId="20577"/>
          <ac:spMkLst>
            <pc:docMk/>
            <pc:sldMk cId="3956933917" sldId="259"/>
            <ac:spMk id="23" creationId="{14D5CDCC-E150-9500-0FAB-9699A934DCC2}"/>
          </ac:spMkLst>
        </pc:spChg>
      </pc:sldChg>
      <pc:sldChg chg="addSp delSp modSp">
        <pc:chgData name="Cameron Barnes" userId="S::cab19j@fsu.edu::d8a92c99-960a-4e6a-a6c2-c1e42f6e3095" providerId="AD" clId="Web-{D38D5FF9-61A1-4B92-B779-8F1670589377}" dt="2023-01-23T19:27:47.550" v="360" actId="20577"/>
        <pc:sldMkLst>
          <pc:docMk/>
          <pc:sldMk cId="465509008" sldId="305"/>
        </pc:sldMkLst>
        <pc:spChg chg="mod">
          <ac:chgData name="Cameron Barnes" userId="S::cab19j@fsu.edu::d8a92c99-960a-4e6a-a6c2-c1e42f6e3095" providerId="AD" clId="Web-{D38D5FF9-61A1-4B92-B779-8F1670589377}" dt="2023-01-23T19:11:36.223" v="187" actId="20577"/>
          <ac:spMkLst>
            <pc:docMk/>
            <pc:sldMk cId="465509008" sldId="305"/>
            <ac:spMk id="2" creationId="{50A0476C-74FC-63E4-B9CF-CC9920B748C6}"/>
          </ac:spMkLst>
        </pc:spChg>
        <pc:spChg chg="mod">
          <ac:chgData name="Cameron Barnes" userId="S::cab19j@fsu.edu::d8a92c99-960a-4e6a-a6c2-c1e42f6e3095" providerId="AD" clId="Web-{D38D5FF9-61A1-4B92-B779-8F1670589377}" dt="2023-01-23T19:27:03.846" v="352" actId="1076"/>
          <ac:spMkLst>
            <pc:docMk/>
            <pc:sldMk cId="465509008" sldId="305"/>
            <ac:spMk id="5" creationId="{6EC52B46-E5A4-DECB-F40D-FE3ECB994595}"/>
          </ac:spMkLst>
        </pc:spChg>
        <pc:spChg chg="add del mod">
          <ac:chgData name="Cameron Barnes" userId="S::cab19j@fsu.edu::d8a92c99-960a-4e6a-a6c2-c1e42f6e3095" providerId="AD" clId="Web-{D38D5FF9-61A1-4B92-B779-8F1670589377}" dt="2023-01-23T19:26:38.298" v="350"/>
          <ac:spMkLst>
            <pc:docMk/>
            <pc:sldMk cId="465509008" sldId="305"/>
            <ac:spMk id="7" creationId="{473AEC0C-AA64-8941-147E-117CD5B45C6E}"/>
          </ac:spMkLst>
        </pc:spChg>
        <pc:spChg chg="mod">
          <ac:chgData name="Cameron Barnes" userId="S::cab19j@fsu.edu::d8a92c99-960a-4e6a-a6c2-c1e42f6e3095" providerId="AD" clId="Web-{D38D5FF9-61A1-4B92-B779-8F1670589377}" dt="2023-01-23T19:27:16.190" v="355" actId="1076"/>
          <ac:spMkLst>
            <pc:docMk/>
            <pc:sldMk cId="465509008" sldId="305"/>
            <ac:spMk id="63" creationId="{BB400444-4C63-AE51-8C93-57D7DA514A72}"/>
          </ac:spMkLst>
        </pc:spChg>
        <pc:spChg chg="mod">
          <ac:chgData name="Cameron Barnes" userId="S::cab19j@fsu.edu::d8a92c99-960a-4e6a-a6c2-c1e42f6e3095" providerId="AD" clId="Web-{D38D5FF9-61A1-4B92-B779-8F1670589377}" dt="2023-01-23T19:27:23.596" v="356" actId="20577"/>
          <ac:spMkLst>
            <pc:docMk/>
            <pc:sldMk cId="465509008" sldId="305"/>
            <ac:spMk id="1024" creationId="{CDCC2F7A-BD87-39C4-83BC-8E42CA68BE91}"/>
          </ac:spMkLst>
        </pc:spChg>
        <pc:spChg chg="mod">
          <ac:chgData name="Cameron Barnes" userId="S::cab19j@fsu.edu::d8a92c99-960a-4e6a-a6c2-c1e42f6e3095" providerId="AD" clId="Web-{D38D5FF9-61A1-4B92-B779-8F1670589377}" dt="2023-01-23T19:27:40.847" v="359" actId="1076"/>
          <ac:spMkLst>
            <pc:docMk/>
            <pc:sldMk cId="465509008" sldId="305"/>
            <ac:spMk id="1025" creationId="{2BD2CCD2-B0DC-7A6C-244C-E0B2C0F3740A}"/>
          </ac:spMkLst>
        </pc:spChg>
        <pc:spChg chg="mod">
          <ac:chgData name="Cameron Barnes" userId="S::cab19j@fsu.edu::d8a92c99-960a-4e6a-a6c2-c1e42f6e3095" providerId="AD" clId="Web-{D38D5FF9-61A1-4B92-B779-8F1670589377}" dt="2023-01-23T19:27:47.550" v="360" actId="20577"/>
          <ac:spMkLst>
            <pc:docMk/>
            <pc:sldMk cId="465509008" sldId="305"/>
            <ac:spMk id="1027" creationId="{84214ED3-176C-4443-91DC-830FAD2D3E02}"/>
          </ac:spMkLst>
        </pc:spChg>
      </pc:sldChg>
      <pc:sldChg chg="mod modShow">
        <pc:chgData name="Cameron Barnes" userId="S::cab19j@fsu.edu::d8a92c99-960a-4e6a-a6c2-c1e42f6e3095" providerId="AD" clId="Web-{D38D5FF9-61A1-4B92-B779-8F1670589377}" dt="2023-01-23T19:29:16.975" v="369"/>
        <pc:sldMkLst>
          <pc:docMk/>
          <pc:sldMk cId="2002824176" sldId="311"/>
        </pc:sldMkLst>
      </pc:sldChg>
      <pc:sldChg chg="ord">
        <pc:chgData name="Cameron Barnes" userId="S::cab19j@fsu.edu::d8a92c99-960a-4e6a-a6c2-c1e42f6e3095" providerId="AD" clId="Web-{D38D5FF9-61A1-4B92-B779-8F1670589377}" dt="2023-01-23T19:38:51.883" v="376"/>
        <pc:sldMkLst>
          <pc:docMk/>
          <pc:sldMk cId="358113573" sldId="316"/>
        </pc:sldMkLst>
      </pc:sldChg>
      <pc:sldChg chg="ord">
        <pc:chgData name="Cameron Barnes" userId="S::cab19j@fsu.edu::d8a92c99-960a-4e6a-a6c2-c1e42f6e3095" providerId="AD" clId="Web-{D38D5FF9-61A1-4B92-B779-8F1670589377}" dt="2023-01-23T19:37:28.287" v="374"/>
        <pc:sldMkLst>
          <pc:docMk/>
          <pc:sldMk cId="3408378951" sldId="317"/>
        </pc:sldMkLst>
      </pc:sldChg>
      <pc:sldChg chg="mod modShow">
        <pc:chgData name="Cameron Barnes" userId="S::cab19j@fsu.edu::d8a92c99-960a-4e6a-a6c2-c1e42f6e3095" providerId="AD" clId="Web-{D38D5FF9-61A1-4B92-B779-8F1670589377}" dt="2023-01-23T19:33:37.342" v="371"/>
        <pc:sldMkLst>
          <pc:docMk/>
          <pc:sldMk cId="2670731004" sldId="330"/>
        </pc:sldMkLst>
      </pc:sldChg>
      <pc:sldChg chg="mod modShow">
        <pc:chgData name="Cameron Barnes" userId="S::cab19j@fsu.edu::d8a92c99-960a-4e6a-a6c2-c1e42f6e3095" providerId="AD" clId="Web-{D38D5FF9-61A1-4B92-B779-8F1670589377}" dt="2023-01-23T19:33:29.061" v="370"/>
        <pc:sldMkLst>
          <pc:docMk/>
          <pc:sldMk cId="3022550682" sldId="344"/>
        </pc:sldMkLst>
      </pc:sldChg>
      <pc:sldChg chg="mod modShow">
        <pc:chgData name="Cameron Barnes" userId="S::cab19j@fsu.edu::d8a92c99-960a-4e6a-a6c2-c1e42f6e3095" providerId="AD" clId="Web-{D38D5FF9-61A1-4B92-B779-8F1670589377}" dt="2023-01-23T19:38:04.913" v="375"/>
        <pc:sldMkLst>
          <pc:docMk/>
          <pc:sldMk cId="3756614807" sldId="364"/>
        </pc:sldMkLst>
      </pc:sldChg>
      <pc:sldChg chg="addSp delSp modSp">
        <pc:chgData name="Cameron Barnes" userId="S::cab19j@fsu.edu::d8a92c99-960a-4e6a-a6c2-c1e42f6e3095" providerId="AD" clId="Web-{D38D5FF9-61A1-4B92-B779-8F1670589377}" dt="2023-01-23T18:59:07.419" v="138" actId="1076"/>
        <pc:sldMkLst>
          <pc:docMk/>
          <pc:sldMk cId="4094896669" sldId="372"/>
        </pc:sldMkLst>
        <pc:spChg chg="add del mod">
          <ac:chgData name="Cameron Barnes" userId="S::cab19j@fsu.edu::d8a92c99-960a-4e6a-a6c2-c1e42f6e3095" providerId="AD" clId="Web-{D38D5FF9-61A1-4B92-B779-8F1670589377}" dt="2023-01-23T18:56:26.445" v="123"/>
          <ac:spMkLst>
            <pc:docMk/>
            <pc:sldMk cId="4094896669" sldId="372"/>
            <ac:spMk id="10" creationId="{68E95E04-ECFE-A895-6376-57908A2AEAAB}"/>
          </ac:spMkLst>
        </pc:spChg>
        <pc:spChg chg="add del mod">
          <ac:chgData name="Cameron Barnes" userId="S::cab19j@fsu.edu::d8a92c99-960a-4e6a-a6c2-c1e42f6e3095" providerId="AD" clId="Web-{D38D5FF9-61A1-4B92-B779-8F1670589377}" dt="2023-01-23T18:56:20.304" v="121"/>
          <ac:spMkLst>
            <pc:docMk/>
            <pc:sldMk cId="4094896669" sldId="372"/>
            <ac:spMk id="11" creationId="{1FDCCB9E-3D48-5F5F-4BE9-0108130D5E3A}"/>
          </ac:spMkLst>
        </pc:spChg>
        <pc:spChg chg="mod">
          <ac:chgData name="Cameron Barnes" userId="S::cab19j@fsu.edu::d8a92c99-960a-4e6a-a6c2-c1e42f6e3095" providerId="AD" clId="Web-{D38D5FF9-61A1-4B92-B779-8F1670589377}" dt="2023-01-23T18:55:25.474" v="112" actId="1076"/>
          <ac:spMkLst>
            <pc:docMk/>
            <pc:sldMk cId="4094896669" sldId="372"/>
            <ac:spMk id="19" creationId="{1939086C-AAED-62B2-57C9-CB1310616CFF}"/>
          </ac:spMkLst>
        </pc:spChg>
        <pc:spChg chg="mod">
          <ac:chgData name="Cameron Barnes" userId="S::cab19j@fsu.edu::d8a92c99-960a-4e6a-a6c2-c1e42f6e3095" providerId="AD" clId="Web-{D38D5FF9-61A1-4B92-B779-8F1670589377}" dt="2023-01-23T18:51:53.671" v="79" actId="1076"/>
          <ac:spMkLst>
            <pc:docMk/>
            <pc:sldMk cId="4094896669" sldId="372"/>
            <ac:spMk id="23" creationId="{6192B457-9C17-643E-1736-1CFCCA56C9D0}"/>
          </ac:spMkLst>
        </pc:spChg>
        <pc:picChg chg="add mod">
          <ac:chgData name="Cameron Barnes" userId="S::cab19j@fsu.edu::d8a92c99-960a-4e6a-a6c2-c1e42f6e3095" providerId="AD" clId="Web-{D38D5FF9-61A1-4B92-B779-8F1670589377}" dt="2023-01-23T18:56:23.601" v="122" actId="1076"/>
          <ac:picMkLst>
            <pc:docMk/>
            <pc:sldMk cId="4094896669" sldId="372"/>
            <ac:picMk id="7" creationId="{5A2A5579-5FA0-6039-3D36-3F9C932487B5}"/>
          </ac:picMkLst>
        </pc:picChg>
        <pc:picChg chg="add mod">
          <ac:chgData name="Cameron Barnes" userId="S::cab19j@fsu.edu::d8a92c99-960a-4e6a-a6c2-c1e42f6e3095" providerId="AD" clId="Web-{D38D5FF9-61A1-4B92-B779-8F1670589377}" dt="2023-01-23T18:56:30.414" v="124" actId="1076"/>
          <ac:picMkLst>
            <pc:docMk/>
            <pc:sldMk cId="4094896669" sldId="372"/>
            <ac:picMk id="8" creationId="{4FE03BAA-AFD9-D55E-3D06-3C64D9E69FA1}"/>
          </ac:picMkLst>
        </pc:picChg>
        <pc:picChg chg="add mod">
          <ac:chgData name="Cameron Barnes" userId="S::cab19j@fsu.edu::d8a92c99-960a-4e6a-a6c2-c1e42f6e3095" providerId="AD" clId="Web-{D38D5FF9-61A1-4B92-B779-8F1670589377}" dt="2023-01-23T18:56:37.117" v="126" actId="1076"/>
          <ac:picMkLst>
            <pc:docMk/>
            <pc:sldMk cId="4094896669" sldId="372"/>
            <ac:picMk id="9" creationId="{71ADA101-1209-CC61-2F95-7385EB15D735}"/>
          </ac:picMkLst>
        </pc:picChg>
        <pc:picChg chg="add mod">
          <ac:chgData name="Cameron Barnes" userId="S::cab19j@fsu.edu::d8a92c99-960a-4e6a-a6c2-c1e42f6e3095" providerId="AD" clId="Web-{D38D5FF9-61A1-4B92-B779-8F1670589377}" dt="2023-01-23T18:57:26.822" v="134" actId="1076"/>
          <ac:picMkLst>
            <pc:docMk/>
            <pc:sldMk cId="4094896669" sldId="372"/>
            <ac:picMk id="12" creationId="{7567532B-4756-B4D7-F5F9-7FE2AE652692}"/>
          </ac:picMkLst>
        </pc:picChg>
        <pc:picChg chg="add mod">
          <ac:chgData name="Cameron Barnes" userId="S::cab19j@fsu.edu::d8a92c99-960a-4e6a-a6c2-c1e42f6e3095" providerId="AD" clId="Web-{D38D5FF9-61A1-4B92-B779-8F1670589377}" dt="2023-01-23T18:59:07.419" v="138" actId="1076"/>
          <ac:picMkLst>
            <pc:docMk/>
            <pc:sldMk cId="4094896669" sldId="372"/>
            <ac:picMk id="13" creationId="{45B052CA-D8EC-31A8-12DA-C5C492D60450}"/>
          </ac:picMkLst>
        </pc:picChg>
      </pc:sldChg>
      <pc:sldChg chg="addSp modSp">
        <pc:chgData name="Cameron Barnes" userId="S::cab19j@fsu.edu::d8a92c99-960a-4e6a-a6c2-c1e42f6e3095" providerId="AD" clId="Web-{D38D5FF9-61A1-4B92-B779-8F1670589377}" dt="2023-01-23T18:49:20.291" v="67" actId="1076"/>
        <pc:sldMkLst>
          <pc:docMk/>
          <pc:sldMk cId="614348947" sldId="374"/>
        </pc:sldMkLst>
        <pc:spChg chg="mod">
          <ac:chgData name="Cameron Barnes" userId="S::cab19j@fsu.edu::d8a92c99-960a-4e6a-a6c2-c1e42f6e3095" providerId="AD" clId="Web-{D38D5FF9-61A1-4B92-B779-8F1670589377}" dt="2023-01-23T18:47:20.834" v="47" actId="1076"/>
          <ac:spMkLst>
            <pc:docMk/>
            <pc:sldMk cId="614348947" sldId="374"/>
            <ac:spMk id="14" creationId="{1FDCFA39-DF37-6D48-DF11-463E83B667EB}"/>
          </ac:spMkLst>
        </pc:spChg>
        <pc:spChg chg="mod">
          <ac:chgData name="Cameron Barnes" userId="S::cab19j@fsu.edu::d8a92c99-960a-4e6a-a6c2-c1e42f6e3095" providerId="AD" clId="Web-{D38D5FF9-61A1-4B92-B779-8F1670589377}" dt="2023-01-23T18:47:35.288" v="49" actId="1076"/>
          <ac:spMkLst>
            <pc:docMk/>
            <pc:sldMk cId="614348947" sldId="374"/>
            <ac:spMk id="15" creationId="{51E7FA0E-EB29-BFFC-963F-B0330719C47A}"/>
          </ac:spMkLst>
        </pc:spChg>
        <pc:spChg chg="mod">
          <ac:chgData name="Cameron Barnes" userId="S::cab19j@fsu.edu::d8a92c99-960a-4e6a-a6c2-c1e42f6e3095" providerId="AD" clId="Web-{D38D5FF9-61A1-4B92-B779-8F1670589377}" dt="2023-01-23T18:48:06.820" v="55" actId="1076"/>
          <ac:spMkLst>
            <pc:docMk/>
            <pc:sldMk cId="614348947" sldId="374"/>
            <ac:spMk id="16" creationId="{7CF72099-E845-A2A5-E51D-E4BF7302CD4F}"/>
          </ac:spMkLst>
        </pc:spChg>
        <pc:spChg chg="mod">
          <ac:chgData name="Cameron Barnes" userId="S::cab19j@fsu.edu::d8a92c99-960a-4e6a-a6c2-c1e42f6e3095" providerId="AD" clId="Web-{D38D5FF9-61A1-4B92-B779-8F1670589377}" dt="2023-01-23T18:48:26.977" v="56" actId="1076"/>
          <ac:spMkLst>
            <pc:docMk/>
            <pc:sldMk cId="614348947" sldId="374"/>
            <ac:spMk id="17" creationId="{C5566833-C55F-9401-3C0A-BD7605477749}"/>
          </ac:spMkLst>
        </pc:spChg>
        <pc:spChg chg="mod">
          <ac:chgData name="Cameron Barnes" userId="S::cab19j@fsu.edu::d8a92c99-960a-4e6a-a6c2-c1e42f6e3095" providerId="AD" clId="Web-{D38D5FF9-61A1-4B92-B779-8F1670589377}" dt="2023-01-23T18:49:16.010" v="66" actId="1076"/>
          <ac:spMkLst>
            <pc:docMk/>
            <pc:sldMk cId="614348947" sldId="374"/>
            <ac:spMk id="18" creationId="{BF9A8CA4-D188-46A3-676B-FE58655F0EC9}"/>
          </ac:spMkLst>
        </pc:spChg>
        <pc:picChg chg="add mod">
          <ac:chgData name="Cameron Barnes" userId="S::cab19j@fsu.edu::d8a92c99-960a-4e6a-a6c2-c1e42f6e3095" providerId="AD" clId="Web-{D38D5FF9-61A1-4B92-B779-8F1670589377}" dt="2023-01-23T18:47:49.898" v="53" actId="1076"/>
          <ac:picMkLst>
            <pc:docMk/>
            <pc:sldMk cId="614348947" sldId="374"/>
            <ac:picMk id="20" creationId="{82112A22-EBD6-B805-DF9A-65E6E70B8045}"/>
          </ac:picMkLst>
        </pc:picChg>
        <pc:picChg chg="add mod">
          <ac:chgData name="Cameron Barnes" userId="S::cab19j@fsu.edu::d8a92c99-960a-4e6a-a6c2-c1e42f6e3095" providerId="AD" clId="Web-{D38D5FF9-61A1-4B92-B779-8F1670589377}" dt="2023-01-23T18:47:42.429" v="51" actId="1076"/>
          <ac:picMkLst>
            <pc:docMk/>
            <pc:sldMk cId="614348947" sldId="374"/>
            <ac:picMk id="22" creationId="{A4ACAD36-354B-8747-93D7-4EF517165CD5}"/>
          </ac:picMkLst>
        </pc:picChg>
        <pc:picChg chg="add mod">
          <ac:chgData name="Cameron Barnes" userId="S::cab19j@fsu.edu::d8a92c99-960a-4e6a-a6c2-c1e42f6e3095" providerId="AD" clId="Web-{D38D5FF9-61A1-4B92-B779-8F1670589377}" dt="2023-01-23T18:47:55.679" v="54" actId="1076"/>
          <ac:picMkLst>
            <pc:docMk/>
            <pc:sldMk cId="614348947" sldId="374"/>
            <ac:picMk id="24" creationId="{8DFDDB0D-53C8-D076-1CAB-9ABECDDD1BFD}"/>
          </ac:picMkLst>
        </pc:picChg>
        <pc:picChg chg="add mod">
          <ac:chgData name="Cameron Barnes" userId="S::cab19j@fsu.edu::d8a92c99-960a-4e6a-a6c2-c1e42f6e3095" providerId="AD" clId="Web-{D38D5FF9-61A1-4B92-B779-8F1670589377}" dt="2023-01-23T18:48:33.477" v="58" actId="1076"/>
          <ac:picMkLst>
            <pc:docMk/>
            <pc:sldMk cId="614348947" sldId="374"/>
            <ac:picMk id="26" creationId="{CD1DEEA0-FB73-E583-1CEA-030B82522E02}"/>
          </ac:picMkLst>
        </pc:picChg>
        <pc:picChg chg="add mod">
          <ac:chgData name="Cameron Barnes" userId="S::cab19j@fsu.edu::d8a92c99-960a-4e6a-a6c2-c1e42f6e3095" providerId="AD" clId="Web-{D38D5FF9-61A1-4B92-B779-8F1670589377}" dt="2023-01-23T18:49:20.291" v="67" actId="1076"/>
          <ac:picMkLst>
            <pc:docMk/>
            <pc:sldMk cId="614348947" sldId="374"/>
            <ac:picMk id="28" creationId="{5C8161C7-CA4F-03BD-D5B6-2C2A7F04C82F}"/>
          </ac:picMkLst>
        </pc:picChg>
      </pc:sldChg>
      <pc:sldChg chg="addSp modSp del">
        <pc:chgData name="Cameron Barnes" userId="S::cab19j@fsu.edu::d8a92c99-960a-4e6a-a6c2-c1e42f6e3095" providerId="AD" clId="Web-{D38D5FF9-61A1-4B92-B779-8F1670589377}" dt="2023-01-23T19:11:49.614" v="188"/>
        <pc:sldMkLst>
          <pc:docMk/>
          <pc:sldMk cId="3461218789" sldId="375"/>
        </pc:sldMkLst>
        <pc:spChg chg="add mod">
          <ac:chgData name="Cameron Barnes" userId="S::cab19j@fsu.edu::d8a92c99-960a-4e6a-a6c2-c1e42f6e3095" providerId="AD" clId="Web-{D38D5FF9-61A1-4B92-B779-8F1670589377}" dt="2023-01-23T19:02:45.082" v="142" actId="1076"/>
          <ac:spMkLst>
            <pc:docMk/>
            <pc:sldMk cId="3461218789" sldId="375"/>
            <ac:spMk id="6" creationId="{AB8501C0-E6DA-33BA-0B1D-8AEE21007C68}"/>
          </ac:spMkLst>
        </pc:spChg>
        <pc:spChg chg="mod">
          <ac:chgData name="Cameron Barnes" userId="S::cab19j@fsu.edu::d8a92c99-960a-4e6a-a6c2-c1e42f6e3095" providerId="AD" clId="Web-{D38D5FF9-61A1-4B92-B779-8F1670589377}" dt="2023-01-23T19:02:33.691" v="139"/>
          <ac:spMkLst>
            <pc:docMk/>
            <pc:sldMk cId="3461218789" sldId="375"/>
            <ac:spMk id="7" creationId="{3C73EFB2-AB19-3F73-D360-1C05B86AD1F9}"/>
          </ac:spMkLst>
        </pc:spChg>
        <pc:spChg chg="mod">
          <ac:chgData name="Cameron Barnes" userId="S::cab19j@fsu.edu::d8a92c99-960a-4e6a-a6c2-c1e42f6e3095" providerId="AD" clId="Web-{D38D5FF9-61A1-4B92-B779-8F1670589377}" dt="2023-01-23T19:03:41.771" v="143" actId="1076"/>
          <ac:spMkLst>
            <pc:docMk/>
            <pc:sldMk cId="3461218789" sldId="375"/>
            <ac:spMk id="44" creationId="{84EDF035-C585-0BB0-1B43-2779ABBCFB74}"/>
          </ac:spMkLst>
        </pc:spChg>
      </pc:sldChg>
      <pc:sldChg chg="addSp delSp modSp del">
        <pc:chgData name="Cameron Barnes" userId="S::cab19j@fsu.edu::d8a92c99-960a-4e6a-a6c2-c1e42f6e3095" providerId="AD" clId="Web-{D38D5FF9-61A1-4B92-B779-8F1670589377}" dt="2023-01-23T19:19:26.956" v="270"/>
        <pc:sldMkLst>
          <pc:docMk/>
          <pc:sldMk cId="3438569386" sldId="376"/>
        </pc:sldMkLst>
        <pc:spChg chg="add mod">
          <ac:chgData name="Cameron Barnes" userId="S::cab19j@fsu.edu::d8a92c99-960a-4e6a-a6c2-c1e42f6e3095" providerId="AD" clId="Web-{D38D5FF9-61A1-4B92-B779-8F1670589377}" dt="2023-01-23T19:07:49.341" v="163"/>
          <ac:spMkLst>
            <pc:docMk/>
            <pc:sldMk cId="3438569386" sldId="376"/>
            <ac:spMk id="5" creationId="{E116CA81-2872-30B9-3E4C-C7D5141A2410}"/>
          </ac:spMkLst>
        </pc:spChg>
        <pc:spChg chg="mod">
          <ac:chgData name="Cameron Barnes" userId="S::cab19j@fsu.edu::d8a92c99-960a-4e6a-a6c2-c1e42f6e3095" providerId="AD" clId="Web-{D38D5FF9-61A1-4B92-B779-8F1670589377}" dt="2023-01-23T19:08:27.264" v="165"/>
          <ac:spMkLst>
            <pc:docMk/>
            <pc:sldMk cId="3438569386" sldId="376"/>
            <ac:spMk id="7" creationId="{3C73EFB2-AB19-3F73-D360-1C05B86AD1F9}"/>
          </ac:spMkLst>
        </pc:spChg>
        <pc:spChg chg="add del mod">
          <ac:chgData name="Cameron Barnes" userId="S::cab19j@fsu.edu::d8a92c99-960a-4e6a-a6c2-c1e42f6e3095" providerId="AD" clId="Web-{D38D5FF9-61A1-4B92-B779-8F1670589377}" dt="2023-01-23T19:09:16.625" v="168"/>
          <ac:spMkLst>
            <pc:docMk/>
            <pc:sldMk cId="3438569386" sldId="376"/>
            <ac:spMk id="8" creationId="{1BE7B85E-FEA9-29DC-7E46-77556A1DC9B6}"/>
          </ac:spMkLst>
        </pc:spChg>
        <pc:spChg chg="add">
          <ac:chgData name="Cameron Barnes" userId="S::cab19j@fsu.edu::d8a92c99-960a-4e6a-a6c2-c1e42f6e3095" providerId="AD" clId="Web-{D38D5FF9-61A1-4B92-B779-8F1670589377}" dt="2023-01-23T19:09:21.688" v="169"/>
          <ac:spMkLst>
            <pc:docMk/>
            <pc:sldMk cId="3438569386" sldId="376"/>
            <ac:spMk id="11" creationId="{495A9BD9-6474-02A8-407E-6E805343B6F9}"/>
          </ac:spMkLst>
        </pc:spChg>
        <pc:spChg chg="add mod">
          <ac:chgData name="Cameron Barnes" userId="S::cab19j@fsu.edu::d8a92c99-960a-4e6a-a6c2-c1e42f6e3095" providerId="AD" clId="Web-{D38D5FF9-61A1-4B92-B779-8F1670589377}" dt="2023-01-23T19:10:47.675" v="181" actId="1076"/>
          <ac:spMkLst>
            <pc:docMk/>
            <pc:sldMk cId="3438569386" sldId="376"/>
            <ac:spMk id="14" creationId="{D3D09A0C-6EE5-DFFC-63AC-4C16D9F43834}"/>
          </ac:spMkLst>
        </pc:spChg>
        <pc:spChg chg="del mod topLvl">
          <ac:chgData name="Cameron Barnes" userId="S::cab19j@fsu.edu::d8a92c99-960a-4e6a-a6c2-c1e42f6e3095" providerId="AD" clId="Web-{D38D5FF9-61A1-4B92-B779-8F1670589377}" dt="2023-01-23T19:19:21.659" v="269"/>
          <ac:spMkLst>
            <pc:docMk/>
            <pc:sldMk cId="3438569386" sldId="376"/>
            <ac:spMk id="19" creationId="{D003B473-9AC5-DFF9-F5BB-4BDD24C92F08}"/>
          </ac:spMkLst>
        </pc:spChg>
        <pc:spChg chg="mod">
          <ac:chgData name="Cameron Barnes" userId="S::cab19j@fsu.edu::d8a92c99-960a-4e6a-a6c2-c1e42f6e3095" providerId="AD" clId="Web-{D38D5FF9-61A1-4B92-B779-8F1670589377}" dt="2023-01-23T19:07:59.966" v="164"/>
          <ac:spMkLst>
            <pc:docMk/>
            <pc:sldMk cId="3438569386" sldId="376"/>
            <ac:spMk id="44" creationId="{84EDF035-C585-0BB0-1B43-2779ABBCFB74}"/>
          </ac:spMkLst>
        </pc:spChg>
        <pc:spChg chg="mod">
          <ac:chgData name="Cameron Barnes" userId="S::cab19j@fsu.edu::d8a92c99-960a-4e6a-a6c2-c1e42f6e3095" providerId="AD" clId="Web-{D38D5FF9-61A1-4B92-B779-8F1670589377}" dt="2023-01-23T19:13:21.742" v="205" actId="14100"/>
          <ac:spMkLst>
            <pc:docMk/>
            <pc:sldMk cId="3438569386" sldId="376"/>
            <ac:spMk id="1027" creationId="{84214ED3-176C-4443-91DC-830FAD2D3E02}"/>
          </ac:spMkLst>
        </pc:spChg>
        <pc:grpChg chg="mod">
          <ac:chgData name="Cameron Barnes" userId="S::cab19j@fsu.edu::d8a92c99-960a-4e6a-a6c2-c1e42f6e3095" providerId="AD" clId="Web-{D38D5FF9-61A1-4B92-B779-8F1670589377}" dt="2023-01-23T19:07:11.512" v="156" actId="1076"/>
          <ac:grpSpMkLst>
            <pc:docMk/>
            <pc:sldMk cId="3438569386" sldId="376"/>
            <ac:grpSpMk id="13" creationId="{49D21EAA-3883-166C-183D-86DACF8D2432}"/>
          </ac:grpSpMkLst>
        </pc:grpChg>
        <pc:grpChg chg="mod">
          <ac:chgData name="Cameron Barnes" userId="S::cab19j@fsu.edu::d8a92c99-960a-4e6a-a6c2-c1e42f6e3095" providerId="AD" clId="Web-{D38D5FF9-61A1-4B92-B779-8F1670589377}" dt="2023-01-23T19:07:14.199" v="157" actId="1076"/>
          <ac:grpSpMkLst>
            <pc:docMk/>
            <pc:sldMk cId="3438569386" sldId="376"/>
            <ac:grpSpMk id="17" creationId="{D945AAF6-6C13-5567-7CF7-209CA94FC9A5}"/>
          </ac:grpSpMkLst>
        </pc:grpChg>
        <pc:grpChg chg="del mod">
          <ac:chgData name="Cameron Barnes" userId="S::cab19j@fsu.edu::d8a92c99-960a-4e6a-a6c2-c1e42f6e3095" providerId="AD" clId="Web-{D38D5FF9-61A1-4B92-B779-8F1670589377}" dt="2023-01-23T19:19:17.628" v="265"/>
          <ac:grpSpMkLst>
            <pc:docMk/>
            <pc:sldMk cId="3438569386" sldId="376"/>
            <ac:grpSpMk id="22" creationId="{BBDD48E8-5230-EE97-C23B-9EDB9F34A4EF}"/>
          </ac:grpSpMkLst>
        </pc:grpChg>
        <pc:picChg chg="del mod topLvl">
          <ac:chgData name="Cameron Barnes" userId="S::cab19j@fsu.edu::d8a92c99-960a-4e6a-a6c2-c1e42f6e3095" providerId="AD" clId="Web-{D38D5FF9-61A1-4B92-B779-8F1670589377}" dt="2023-01-23T19:19:21.659" v="268"/>
          <ac:picMkLst>
            <pc:docMk/>
            <pc:sldMk cId="3438569386" sldId="376"/>
            <ac:picMk id="21" creationId="{5305116E-4D63-14E8-D53A-498A6CFAA5A2}"/>
          </ac:picMkLst>
        </pc:picChg>
        <pc:picChg chg="mod">
          <ac:chgData name="Cameron Barnes" userId="S::cab19j@fsu.edu::d8a92c99-960a-4e6a-a6c2-c1e42f6e3095" providerId="AD" clId="Web-{D38D5FF9-61A1-4B92-B779-8F1670589377}" dt="2023-01-23T19:19:12.706" v="264" actId="1076"/>
          <ac:picMkLst>
            <pc:docMk/>
            <pc:sldMk cId="3438569386" sldId="376"/>
            <ac:picMk id="1028" creationId="{E2C5B901-BC5E-A913-AFE2-CDE006DC857A}"/>
          </ac:picMkLst>
        </pc:picChg>
      </pc:sldChg>
      <pc:sldChg chg="addSp delSp modSp add ord replId">
        <pc:chgData name="Cameron Barnes" userId="S::cab19j@fsu.edu::d8a92c99-960a-4e6a-a6c2-c1e42f6e3095" providerId="AD" clId="Web-{D38D5FF9-61A1-4B92-B779-8F1670589377}" dt="2023-01-23T19:28:49.505" v="368" actId="1076"/>
        <pc:sldMkLst>
          <pc:docMk/>
          <pc:sldMk cId="3419113042" sldId="379"/>
        </pc:sldMkLst>
        <pc:spChg chg="mod">
          <ac:chgData name="Cameron Barnes" userId="S::cab19j@fsu.edu::d8a92c99-960a-4e6a-a6c2-c1e42f6e3095" providerId="AD" clId="Web-{D38D5FF9-61A1-4B92-B779-8F1670589377}" dt="2023-01-23T19:23:23.620" v="321"/>
          <ac:spMkLst>
            <pc:docMk/>
            <pc:sldMk cId="3419113042" sldId="379"/>
            <ac:spMk id="5" creationId="{E116CA81-2872-30B9-3E4C-C7D5141A2410}"/>
          </ac:spMkLst>
        </pc:spChg>
        <pc:spChg chg="del mod topLvl">
          <ac:chgData name="Cameron Barnes" userId="S::cab19j@fsu.edu::d8a92c99-960a-4e6a-a6c2-c1e42f6e3095" providerId="AD" clId="Web-{D38D5FF9-61A1-4B92-B779-8F1670589377}" dt="2023-01-23T19:20:54.397" v="289"/>
          <ac:spMkLst>
            <pc:docMk/>
            <pc:sldMk cId="3419113042" sldId="379"/>
            <ac:spMk id="8" creationId="{E9CEFFF2-BFFE-31DD-CC9C-EEE9F6F20D38}"/>
          </ac:spMkLst>
        </pc:spChg>
        <pc:spChg chg="mod">
          <ac:chgData name="Cameron Barnes" userId="S::cab19j@fsu.edu::d8a92c99-960a-4e6a-a6c2-c1e42f6e3095" providerId="AD" clId="Web-{D38D5FF9-61A1-4B92-B779-8F1670589377}" dt="2023-01-23T19:24:58.170" v="333"/>
          <ac:spMkLst>
            <pc:docMk/>
            <pc:sldMk cId="3419113042" sldId="379"/>
            <ac:spMk id="10" creationId="{3422C56C-769E-1FF8-33AC-8CD5AC89C371}"/>
          </ac:spMkLst>
        </pc:spChg>
        <pc:spChg chg="mod topLvl">
          <ac:chgData name="Cameron Barnes" userId="S::cab19j@fsu.edu::d8a92c99-960a-4e6a-a6c2-c1e42f6e3095" providerId="AD" clId="Web-{D38D5FF9-61A1-4B92-B779-8F1670589377}" dt="2023-01-23T19:24:50.420" v="332"/>
          <ac:spMkLst>
            <pc:docMk/>
            <pc:sldMk cId="3419113042" sldId="379"/>
            <ac:spMk id="15" creationId="{690763FC-848E-5407-5A04-B877C57E0CE2}"/>
          </ac:spMkLst>
        </pc:spChg>
        <pc:spChg chg="mod ord">
          <ac:chgData name="Cameron Barnes" userId="S::cab19j@fsu.edu::d8a92c99-960a-4e6a-a6c2-c1e42f6e3095" providerId="AD" clId="Web-{D38D5FF9-61A1-4B92-B779-8F1670589377}" dt="2023-01-23T19:24:42.888" v="331"/>
          <ac:spMkLst>
            <pc:docMk/>
            <pc:sldMk cId="3419113042" sldId="379"/>
            <ac:spMk id="19" creationId="{D003B473-9AC5-DFF9-F5BB-4BDD24C92F08}"/>
          </ac:spMkLst>
        </pc:spChg>
        <pc:spChg chg="add mod">
          <ac:chgData name="Cameron Barnes" userId="S::cab19j@fsu.edu::d8a92c99-960a-4e6a-a6c2-c1e42f6e3095" providerId="AD" clId="Web-{D38D5FF9-61A1-4B92-B779-8F1670589377}" dt="2023-01-23T19:28:49.505" v="368" actId="1076"/>
          <ac:spMkLst>
            <pc:docMk/>
            <pc:sldMk cId="3419113042" sldId="379"/>
            <ac:spMk id="29" creationId="{ADAB6684-6AB2-66D7-6447-4B3455F43C17}"/>
          </ac:spMkLst>
        </pc:spChg>
        <pc:spChg chg="mod">
          <ac:chgData name="Cameron Barnes" userId="S::cab19j@fsu.edu::d8a92c99-960a-4e6a-a6c2-c1e42f6e3095" providerId="AD" clId="Web-{D38D5FF9-61A1-4B92-B779-8F1670589377}" dt="2023-01-23T19:24:04.715" v="322"/>
          <ac:spMkLst>
            <pc:docMk/>
            <pc:sldMk cId="3419113042" sldId="379"/>
            <ac:spMk id="44" creationId="{84EDF035-C585-0BB0-1B43-2779ABBCFB74}"/>
          </ac:spMkLst>
        </pc:spChg>
        <pc:spChg chg="del mod">
          <ac:chgData name="Cameron Barnes" userId="S::cab19j@fsu.edu::d8a92c99-960a-4e6a-a6c2-c1e42f6e3095" providerId="AD" clId="Web-{D38D5FF9-61A1-4B92-B779-8F1670589377}" dt="2023-01-23T19:17:03.077" v="243"/>
          <ac:spMkLst>
            <pc:docMk/>
            <pc:sldMk cId="3419113042" sldId="379"/>
            <ac:spMk id="1027" creationId="{84214ED3-176C-4443-91DC-830FAD2D3E02}"/>
          </ac:spMkLst>
        </pc:spChg>
        <pc:grpChg chg="mod">
          <ac:chgData name="Cameron Barnes" userId="S::cab19j@fsu.edu::d8a92c99-960a-4e6a-a6c2-c1e42f6e3095" providerId="AD" clId="Web-{D38D5FF9-61A1-4B92-B779-8F1670589377}" dt="2023-01-23T19:19:40.910" v="272" actId="1076"/>
          <ac:grpSpMkLst>
            <pc:docMk/>
            <pc:sldMk cId="3419113042" sldId="379"/>
            <ac:grpSpMk id="13" creationId="{49D21EAA-3883-166C-183D-86DACF8D2432}"/>
          </ac:grpSpMkLst>
        </pc:grpChg>
        <pc:grpChg chg="del mod">
          <ac:chgData name="Cameron Barnes" userId="S::cab19j@fsu.edu::d8a92c99-960a-4e6a-a6c2-c1e42f6e3095" providerId="AD" clId="Web-{D38D5FF9-61A1-4B92-B779-8F1670589377}" dt="2023-01-23T19:18:12.157" v="257"/>
          <ac:grpSpMkLst>
            <pc:docMk/>
            <pc:sldMk cId="3419113042" sldId="379"/>
            <ac:grpSpMk id="17" creationId="{D945AAF6-6C13-5567-7CF7-209CA94FC9A5}"/>
          </ac:grpSpMkLst>
        </pc:grpChg>
        <pc:grpChg chg="add del mod">
          <ac:chgData name="Cameron Barnes" userId="S::cab19j@fsu.edu::d8a92c99-960a-4e6a-a6c2-c1e42f6e3095" providerId="AD" clId="Web-{D38D5FF9-61A1-4B92-B779-8F1670589377}" dt="2023-01-23T19:20:42.490" v="285"/>
          <ac:grpSpMkLst>
            <pc:docMk/>
            <pc:sldMk cId="3419113042" sldId="379"/>
            <ac:grpSpMk id="18" creationId="{5CBEA5DA-DAB8-EA3E-31D3-4FBC376FA50A}"/>
          </ac:grpSpMkLst>
        </pc:grpChg>
        <pc:grpChg chg="add del mod">
          <ac:chgData name="Cameron Barnes" userId="S::cab19j@fsu.edu::d8a92c99-960a-4e6a-a6c2-c1e42f6e3095" providerId="AD" clId="Web-{D38D5FF9-61A1-4B92-B779-8F1670589377}" dt="2023-01-23T19:21:35.492" v="299"/>
          <ac:grpSpMkLst>
            <pc:docMk/>
            <pc:sldMk cId="3419113042" sldId="379"/>
            <ac:grpSpMk id="26" creationId="{8E0A79D5-90B4-F00A-0919-E7E7B5A1161C}"/>
          </ac:grpSpMkLst>
        </pc:grpChg>
        <pc:picChg chg="del topLvl">
          <ac:chgData name="Cameron Barnes" userId="S::cab19j@fsu.edu::d8a92c99-960a-4e6a-a6c2-c1e42f6e3095" providerId="AD" clId="Web-{D38D5FF9-61A1-4B92-B779-8F1670589377}" dt="2023-01-23T19:20:42.490" v="285"/>
          <ac:picMkLst>
            <pc:docMk/>
            <pc:sldMk cId="3419113042" sldId="379"/>
            <ac:picMk id="9" creationId="{133CDFC1-6E22-4750-F262-71FE703D41F0}"/>
          </ac:picMkLst>
        </pc:picChg>
        <pc:picChg chg="mod">
          <ac:chgData name="Cameron Barnes" userId="S::cab19j@fsu.edu::d8a92c99-960a-4e6a-a6c2-c1e42f6e3095" providerId="AD" clId="Web-{D38D5FF9-61A1-4B92-B779-8F1670589377}" dt="2023-01-23T19:24:58.170" v="334"/>
          <ac:picMkLst>
            <pc:docMk/>
            <pc:sldMk cId="3419113042" sldId="379"/>
            <ac:picMk id="12" creationId="{3929BD93-607B-9AB0-C511-1363264E0143}"/>
          </ac:picMkLst>
        </pc:picChg>
        <pc:picChg chg="mod ord topLvl">
          <ac:chgData name="Cameron Barnes" userId="S::cab19j@fsu.edu::d8a92c99-960a-4e6a-a6c2-c1e42f6e3095" providerId="AD" clId="Web-{D38D5FF9-61A1-4B92-B779-8F1670589377}" dt="2023-01-23T19:28:42.896" v="367" actId="14100"/>
          <ac:picMkLst>
            <pc:docMk/>
            <pc:sldMk cId="3419113042" sldId="379"/>
            <ac:picMk id="16" creationId="{50B17360-61DF-C873-204F-E5D6DC07F262}"/>
          </ac:picMkLst>
        </pc:picChg>
        <pc:picChg chg="add mod">
          <ac:chgData name="Cameron Barnes" userId="S::cab19j@fsu.edu::d8a92c99-960a-4e6a-a6c2-c1e42f6e3095" providerId="AD" clId="Web-{D38D5FF9-61A1-4B92-B779-8F1670589377}" dt="2023-01-23T19:25:07.998" v="337" actId="1076"/>
          <ac:picMkLst>
            <pc:docMk/>
            <pc:sldMk cId="3419113042" sldId="379"/>
            <ac:picMk id="20" creationId="{2EA08A39-85CE-1D6E-406F-9A0AA33F9BA5}"/>
          </ac:picMkLst>
        </pc:picChg>
        <pc:picChg chg="mod">
          <ac:chgData name="Cameron Barnes" userId="S::cab19j@fsu.edu::d8a92c99-960a-4e6a-a6c2-c1e42f6e3095" providerId="AD" clId="Web-{D38D5FF9-61A1-4B92-B779-8F1670589377}" dt="2023-01-23T19:24:42.888" v="330"/>
          <ac:picMkLst>
            <pc:docMk/>
            <pc:sldMk cId="3419113042" sldId="379"/>
            <ac:picMk id="21" creationId="{5305116E-4D63-14E8-D53A-498A6CFAA5A2}"/>
          </ac:picMkLst>
        </pc:picChg>
        <pc:picChg chg="add del mod">
          <ac:chgData name="Cameron Barnes" userId="S::cab19j@fsu.edu::d8a92c99-960a-4e6a-a6c2-c1e42f6e3095" providerId="AD" clId="Web-{D38D5FF9-61A1-4B92-B779-8F1670589377}" dt="2023-01-23T19:24:11.215" v="325"/>
          <ac:picMkLst>
            <pc:docMk/>
            <pc:sldMk cId="3419113042" sldId="379"/>
            <ac:picMk id="28" creationId="{1FE894DF-E827-C905-C6DC-37B60D61F1CE}"/>
          </ac:picMkLst>
        </pc:picChg>
        <pc:picChg chg="add mod">
          <ac:chgData name="Cameron Barnes" userId="S::cab19j@fsu.edu::d8a92c99-960a-4e6a-a6c2-c1e42f6e3095" providerId="AD" clId="Web-{D38D5FF9-61A1-4B92-B779-8F1670589377}" dt="2023-01-23T19:25:33.733" v="344" actId="1076"/>
          <ac:picMkLst>
            <pc:docMk/>
            <pc:sldMk cId="3419113042" sldId="379"/>
            <ac:picMk id="31" creationId="{4E75272E-B872-A53A-A829-A7EB0DC59572}"/>
          </ac:picMkLst>
        </pc:picChg>
        <pc:picChg chg="mod ord">
          <ac:chgData name="Cameron Barnes" userId="S::cab19j@fsu.edu::d8a92c99-960a-4e6a-a6c2-c1e42f6e3095" providerId="AD" clId="Web-{D38D5FF9-61A1-4B92-B779-8F1670589377}" dt="2023-01-23T19:25:19.327" v="340" actId="1076"/>
          <ac:picMkLst>
            <pc:docMk/>
            <pc:sldMk cId="3419113042" sldId="379"/>
            <ac:picMk id="1028" creationId="{E2C5B901-BC5E-A913-AFE2-CDE006DC857A}"/>
          </ac:picMkLst>
        </pc:picChg>
      </pc:sldChg>
      <pc:sldChg chg="addSp delSp modSp add del ord replId">
        <pc:chgData name="Cameron Barnes" userId="S::cab19j@fsu.edu::d8a92c99-960a-4e6a-a6c2-c1e42f6e3095" providerId="AD" clId="Web-{D38D5FF9-61A1-4B92-B779-8F1670589377}" dt="2023-01-23T19:25:40.546" v="345"/>
        <pc:sldMkLst>
          <pc:docMk/>
          <pc:sldMk cId="1701042307" sldId="380"/>
        </pc:sldMkLst>
        <pc:spChg chg="add mod">
          <ac:chgData name="Cameron Barnes" userId="S::cab19j@fsu.edu::d8a92c99-960a-4e6a-a6c2-c1e42f6e3095" providerId="AD" clId="Web-{D38D5FF9-61A1-4B92-B779-8F1670589377}" dt="2023-01-23T19:14:21.791" v="221" actId="1076"/>
          <ac:spMkLst>
            <pc:docMk/>
            <pc:sldMk cId="1701042307" sldId="380"/>
            <ac:spMk id="6" creationId="{CC5BE794-ABE4-B298-768C-F68D0B4013EE}"/>
          </ac:spMkLst>
        </pc:spChg>
        <pc:spChg chg="add mod ord">
          <ac:chgData name="Cameron Barnes" userId="S::cab19j@fsu.edu::d8a92c99-960a-4e6a-a6c2-c1e42f6e3095" providerId="AD" clId="Web-{D38D5FF9-61A1-4B92-B779-8F1670589377}" dt="2023-01-23T19:16:09.575" v="236"/>
          <ac:spMkLst>
            <pc:docMk/>
            <pc:sldMk cId="1701042307" sldId="380"/>
            <ac:spMk id="9" creationId="{24C7C04E-A898-E8DC-F4C7-2B990FC95257}"/>
          </ac:spMkLst>
        </pc:spChg>
        <pc:spChg chg="mod">
          <ac:chgData name="Cameron Barnes" userId="S::cab19j@fsu.edu::d8a92c99-960a-4e6a-a6c2-c1e42f6e3095" providerId="AD" clId="Web-{D38D5FF9-61A1-4B92-B779-8F1670589377}" dt="2023-01-23T19:16:19.310" v="238" actId="1076"/>
          <ac:spMkLst>
            <pc:docMk/>
            <pc:sldMk cId="1701042307" sldId="380"/>
            <ac:spMk id="44" creationId="{84EDF035-C585-0BB0-1B43-2779ABBCFB74}"/>
          </ac:spMkLst>
        </pc:spChg>
        <pc:spChg chg="del mod">
          <ac:chgData name="Cameron Barnes" userId="S::cab19j@fsu.edu::d8a92c99-960a-4e6a-a6c2-c1e42f6e3095" providerId="AD" clId="Web-{D38D5FF9-61A1-4B92-B779-8F1670589377}" dt="2023-01-23T19:12:16.177" v="190"/>
          <ac:spMkLst>
            <pc:docMk/>
            <pc:sldMk cId="1701042307" sldId="380"/>
            <ac:spMk id="1027" creationId="{84214ED3-176C-4443-91DC-830FAD2D3E02}"/>
          </ac:spMkLst>
        </pc:spChg>
        <pc:grpChg chg="mod">
          <ac:chgData name="Cameron Barnes" userId="S::cab19j@fsu.edu::d8a92c99-960a-4e6a-a6c2-c1e42f6e3095" providerId="AD" clId="Web-{D38D5FF9-61A1-4B92-B779-8F1670589377}" dt="2023-01-23T19:14:55.792" v="229" actId="1076"/>
          <ac:grpSpMkLst>
            <pc:docMk/>
            <pc:sldMk cId="1701042307" sldId="380"/>
            <ac:grpSpMk id="13" creationId="{49D21EAA-3883-166C-183D-86DACF8D2432}"/>
          </ac:grpSpMkLst>
        </pc:grpChg>
        <pc:grpChg chg="del mod">
          <ac:chgData name="Cameron Barnes" userId="S::cab19j@fsu.edu::d8a92c99-960a-4e6a-a6c2-c1e42f6e3095" providerId="AD" clId="Web-{D38D5FF9-61A1-4B92-B779-8F1670589377}" dt="2023-01-23T19:15:43.981" v="233"/>
          <ac:grpSpMkLst>
            <pc:docMk/>
            <pc:sldMk cId="1701042307" sldId="380"/>
            <ac:grpSpMk id="17" creationId="{D945AAF6-6C13-5567-7CF7-209CA94FC9A5}"/>
          </ac:grpSpMkLst>
        </pc:grpChg>
        <pc:grpChg chg="mod">
          <ac:chgData name="Cameron Barnes" userId="S::cab19j@fsu.edu::d8a92c99-960a-4e6a-a6c2-c1e42f6e3095" providerId="AD" clId="Web-{D38D5FF9-61A1-4B92-B779-8F1670589377}" dt="2023-01-23T19:15:01.183" v="230" actId="1076"/>
          <ac:grpSpMkLst>
            <pc:docMk/>
            <pc:sldMk cId="1701042307" sldId="380"/>
            <ac:grpSpMk id="22" creationId="{BBDD48E8-5230-EE97-C23B-9EDB9F34A4EF}"/>
          </ac:grpSpMkLst>
        </pc:grpChg>
        <pc:picChg chg="mod">
          <ac:chgData name="Cameron Barnes" userId="S::cab19j@fsu.edu::d8a92c99-960a-4e6a-a6c2-c1e42f6e3095" providerId="AD" clId="Web-{D38D5FF9-61A1-4B92-B779-8F1670589377}" dt="2023-01-23T19:14:32.666" v="223" actId="1076"/>
          <ac:picMkLst>
            <pc:docMk/>
            <pc:sldMk cId="1701042307" sldId="380"/>
            <ac:picMk id="16" creationId="{50B17360-61DF-C873-204F-E5D6DC07F262}"/>
          </ac:picMkLst>
        </pc:picChg>
        <pc:picChg chg="mod">
          <ac:chgData name="Cameron Barnes" userId="S::cab19j@fsu.edu::d8a92c99-960a-4e6a-a6c2-c1e42f6e3095" providerId="AD" clId="Web-{D38D5FF9-61A1-4B92-B779-8F1670589377}" dt="2023-01-23T19:16:28.623" v="240" actId="1076"/>
          <ac:picMkLst>
            <pc:docMk/>
            <pc:sldMk cId="1701042307" sldId="380"/>
            <ac:picMk id="1028" creationId="{E2C5B901-BC5E-A913-AFE2-CDE006DC857A}"/>
          </ac:picMkLst>
        </pc:picChg>
      </pc:sldChg>
      <pc:sldChg chg="modSp add replId">
        <pc:chgData name="Cameron Barnes" userId="S::cab19j@fsu.edu::d8a92c99-960a-4e6a-a6c2-c1e42f6e3095" providerId="AD" clId="Web-{D38D5FF9-61A1-4B92-B779-8F1670589377}" dt="2023-01-23T19:28:22.723" v="363" actId="20577"/>
        <pc:sldMkLst>
          <pc:docMk/>
          <pc:sldMk cId="2876037157" sldId="381"/>
        </pc:sldMkLst>
        <pc:spChg chg="mod">
          <ac:chgData name="Cameron Barnes" userId="S::cab19j@fsu.edu::d8a92c99-960a-4e6a-a6c2-c1e42f6e3095" providerId="AD" clId="Web-{D38D5FF9-61A1-4B92-B779-8F1670589377}" dt="2023-01-23T19:28:22.723" v="363" actId="20577"/>
          <ac:spMkLst>
            <pc:docMk/>
            <pc:sldMk cId="2876037157" sldId="381"/>
            <ac:spMk id="1027" creationId="{84214ED3-176C-4443-91DC-830FAD2D3E02}"/>
          </ac:spMkLst>
        </pc:spChg>
      </pc:sldChg>
      <pc:sldChg chg="modSp add replId">
        <pc:chgData name="Cameron Barnes" userId="S::cab19j@fsu.edu::d8a92c99-960a-4e6a-a6c2-c1e42f6e3095" providerId="AD" clId="Web-{D38D5FF9-61A1-4B92-B779-8F1670589377}" dt="2023-01-23T19:28:36.458" v="366" actId="1076"/>
        <pc:sldMkLst>
          <pc:docMk/>
          <pc:sldMk cId="1212515011" sldId="382"/>
        </pc:sldMkLst>
        <pc:spChg chg="mod">
          <ac:chgData name="Cameron Barnes" userId="S::cab19j@fsu.edu::d8a92c99-960a-4e6a-a6c2-c1e42f6e3095" providerId="AD" clId="Web-{D38D5FF9-61A1-4B92-B779-8F1670589377}" dt="2023-01-23T19:28:36.458" v="366" actId="1076"/>
          <ac:spMkLst>
            <pc:docMk/>
            <pc:sldMk cId="1212515011" sldId="382"/>
            <ac:spMk id="29" creationId="{ADAB6684-6AB2-66D7-6447-4B3455F43C17}"/>
          </ac:spMkLst>
        </pc:spChg>
        <pc:picChg chg="mod">
          <ac:chgData name="Cameron Barnes" userId="S::cab19j@fsu.edu::d8a92c99-960a-4e6a-a6c2-c1e42f6e3095" providerId="AD" clId="Web-{D38D5FF9-61A1-4B92-B779-8F1670589377}" dt="2023-01-23T19:28:33.098" v="365" actId="1076"/>
          <ac:picMkLst>
            <pc:docMk/>
            <pc:sldMk cId="1212515011" sldId="382"/>
            <ac:picMk id="28" creationId="{1FE894DF-E827-C905-C6DC-37B60D61F1CE}"/>
          </ac:picMkLst>
        </pc:picChg>
      </pc:sldChg>
      <pc:sldChg chg="add del replId">
        <pc:chgData name="Cameron Barnes" userId="S::cab19j@fsu.edu::d8a92c99-960a-4e6a-a6c2-c1e42f6e3095" providerId="AD" clId="Web-{D38D5FF9-61A1-4B92-B779-8F1670589377}" dt="2023-01-23T19:33:48.921" v="373"/>
        <pc:sldMkLst>
          <pc:docMk/>
          <pc:sldMk cId="3730326339" sldId="383"/>
        </pc:sldMkLst>
      </pc:sldChg>
    </pc:docChg>
  </pc:docChgLst>
  <pc:docChgLst>
    <pc:chgData name="Cameron Barnes" userId="S::cab19j@fsu.edu::d8a92c99-960a-4e6a-a6c2-c1e42f6e3095" providerId="AD" clId="Web-{159369AA-65D5-4D08-96C8-B6484BB2976C}"/>
    <pc:docChg chg="addSld delSld modSld sldOrd modSection">
      <pc:chgData name="Cameron Barnes" userId="S::cab19j@fsu.edu::d8a92c99-960a-4e6a-a6c2-c1e42f6e3095" providerId="AD" clId="Web-{159369AA-65D5-4D08-96C8-B6484BB2976C}" dt="2023-02-12T15:05:57.806" v="146"/>
      <pc:docMkLst>
        <pc:docMk/>
      </pc:docMkLst>
      <pc:sldChg chg="mod modShow">
        <pc:chgData name="Cameron Barnes" userId="S::cab19j@fsu.edu::d8a92c99-960a-4e6a-a6c2-c1e42f6e3095" providerId="AD" clId="Web-{159369AA-65D5-4D08-96C8-B6484BB2976C}" dt="2023-02-12T14:41:53.526" v="0"/>
        <pc:sldMkLst>
          <pc:docMk/>
          <pc:sldMk cId="2426727982" sldId="281"/>
        </pc:sldMkLst>
      </pc:sldChg>
      <pc:sldChg chg="mod modShow">
        <pc:chgData name="Cameron Barnes" userId="S::cab19j@fsu.edu::d8a92c99-960a-4e6a-a6c2-c1e42f6e3095" providerId="AD" clId="Web-{159369AA-65D5-4D08-96C8-B6484BB2976C}" dt="2023-02-12T14:41:59.120" v="1"/>
        <pc:sldMkLst>
          <pc:docMk/>
          <pc:sldMk cId="91563571" sldId="300"/>
        </pc:sldMkLst>
      </pc:sldChg>
      <pc:sldChg chg="mod modShow">
        <pc:chgData name="Cameron Barnes" userId="S::cab19j@fsu.edu::d8a92c99-960a-4e6a-a6c2-c1e42f6e3095" providerId="AD" clId="Web-{159369AA-65D5-4D08-96C8-B6484BB2976C}" dt="2023-02-12T14:42:38.903" v="5"/>
        <pc:sldMkLst>
          <pc:docMk/>
          <pc:sldMk cId="465509008" sldId="305"/>
        </pc:sldMkLst>
      </pc:sldChg>
      <pc:sldChg chg="mod modShow">
        <pc:chgData name="Cameron Barnes" userId="S::cab19j@fsu.edu::d8a92c99-960a-4e6a-a6c2-c1e42f6e3095" providerId="AD" clId="Web-{159369AA-65D5-4D08-96C8-B6484BB2976C}" dt="2023-02-12T15:05:57.806" v="146"/>
        <pc:sldMkLst>
          <pc:docMk/>
          <pc:sldMk cId="358113573" sldId="316"/>
        </pc:sldMkLst>
      </pc:sldChg>
      <pc:sldChg chg="del">
        <pc:chgData name="Cameron Barnes" userId="S::cab19j@fsu.edu::d8a92c99-960a-4e6a-a6c2-c1e42f6e3095" providerId="AD" clId="Web-{159369AA-65D5-4D08-96C8-B6484BB2976C}" dt="2023-02-12T14:43:02.982" v="6"/>
        <pc:sldMkLst>
          <pc:docMk/>
          <pc:sldMk cId="3408378951" sldId="317"/>
        </pc:sldMkLst>
      </pc:sldChg>
      <pc:sldChg chg="mod modShow">
        <pc:chgData name="Cameron Barnes" userId="S::cab19j@fsu.edu::d8a92c99-960a-4e6a-a6c2-c1e42f6e3095" providerId="AD" clId="Web-{159369AA-65D5-4D08-96C8-B6484BB2976C}" dt="2023-02-12T14:42:12.527" v="2"/>
        <pc:sldMkLst>
          <pc:docMk/>
          <pc:sldMk cId="2670731004" sldId="330"/>
        </pc:sldMkLst>
      </pc:sldChg>
      <pc:sldChg chg="mod modShow">
        <pc:chgData name="Cameron Barnes" userId="S::cab19j@fsu.edu::d8a92c99-960a-4e6a-a6c2-c1e42f6e3095" providerId="AD" clId="Web-{159369AA-65D5-4D08-96C8-B6484BB2976C}" dt="2023-02-12T14:42:30.652" v="4"/>
        <pc:sldMkLst>
          <pc:docMk/>
          <pc:sldMk cId="4094896669" sldId="372"/>
        </pc:sldMkLst>
      </pc:sldChg>
      <pc:sldChg chg="mod modShow">
        <pc:chgData name="Cameron Barnes" userId="S::cab19j@fsu.edu::d8a92c99-960a-4e6a-a6c2-c1e42f6e3095" providerId="AD" clId="Web-{159369AA-65D5-4D08-96C8-B6484BB2976C}" dt="2023-02-12T14:42:26.684" v="3"/>
        <pc:sldMkLst>
          <pc:docMk/>
          <pc:sldMk cId="614348947" sldId="374"/>
        </pc:sldMkLst>
      </pc:sldChg>
      <pc:sldChg chg="addSp delSp modSp add ord replId delAnim">
        <pc:chgData name="Cameron Barnes" userId="S::cab19j@fsu.edu::d8a92c99-960a-4e6a-a6c2-c1e42f6e3095" providerId="AD" clId="Web-{159369AA-65D5-4D08-96C8-B6484BB2976C}" dt="2023-02-12T15:05:06.867" v="145" actId="1076"/>
        <pc:sldMkLst>
          <pc:docMk/>
          <pc:sldMk cId="731787460" sldId="404"/>
        </pc:sldMkLst>
        <pc:spChg chg="mod">
          <ac:chgData name="Cameron Barnes" userId="S::cab19j@fsu.edu::d8a92c99-960a-4e6a-a6c2-c1e42f6e3095" providerId="AD" clId="Web-{159369AA-65D5-4D08-96C8-B6484BB2976C}" dt="2023-02-12T14:46:48.629" v="10" actId="1076"/>
          <ac:spMkLst>
            <pc:docMk/>
            <pc:sldMk cId="731787460" sldId="404"/>
            <ac:spMk id="4" creationId="{D3887F84-4751-82F0-E5FD-AE2E282D69D7}"/>
          </ac:spMkLst>
        </pc:spChg>
        <pc:spChg chg="mod">
          <ac:chgData name="Cameron Barnes" userId="S::cab19j@fsu.edu::d8a92c99-960a-4e6a-a6c2-c1e42f6e3095" providerId="AD" clId="Web-{159369AA-65D5-4D08-96C8-B6484BB2976C}" dt="2023-02-12T14:47:03.989" v="14" actId="1076"/>
          <ac:spMkLst>
            <pc:docMk/>
            <pc:sldMk cId="731787460" sldId="404"/>
            <ac:spMk id="5" creationId="{1F3B0860-4176-D872-1818-7761697AF5A7}"/>
          </ac:spMkLst>
        </pc:spChg>
        <pc:spChg chg="mod">
          <ac:chgData name="Cameron Barnes" userId="S::cab19j@fsu.edu::d8a92c99-960a-4e6a-a6c2-c1e42f6e3095" providerId="AD" clId="Web-{159369AA-65D5-4D08-96C8-B6484BB2976C}" dt="2023-02-12T14:58:24.308" v="31" actId="1076"/>
          <ac:spMkLst>
            <pc:docMk/>
            <pc:sldMk cId="731787460" sldId="404"/>
            <ac:spMk id="6" creationId="{E2AAAFCB-8E95-B8FE-6E75-7B5803C1EF52}"/>
          </ac:spMkLst>
        </pc:spChg>
        <pc:spChg chg="del">
          <ac:chgData name="Cameron Barnes" userId="S::cab19j@fsu.edu::d8a92c99-960a-4e6a-a6c2-c1e42f6e3095" providerId="AD" clId="Web-{159369AA-65D5-4D08-96C8-B6484BB2976C}" dt="2023-02-12T14:59:31.638" v="49"/>
          <ac:spMkLst>
            <pc:docMk/>
            <pc:sldMk cId="731787460" sldId="404"/>
            <ac:spMk id="7" creationId="{A3100C8C-7F99-2331-F8D5-1BF341027519}"/>
          </ac:spMkLst>
        </pc:spChg>
        <pc:spChg chg="del">
          <ac:chgData name="Cameron Barnes" userId="S::cab19j@fsu.edu::d8a92c99-960a-4e6a-a6c2-c1e42f6e3095" providerId="AD" clId="Web-{159369AA-65D5-4D08-96C8-B6484BB2976C}" dt="2023-02-12T15:00:31.484" v="68"/>
          <ac:spMkLst>
            <pc:docMk/>
            <pc:sldMk cId="731787460" sldId="404"/>
            <ac:spMk id="8" creationId="{5CF4B7DD-7A24-1143-1A0A-AC56A33E5643}"/>
          </ac:spMkLst>
        </pc:spChg>
        <pc:spChg chg="del">
          <ac:chgData name="Cameron Barnes" userId="S::cab19j@fsu.edu::d8a92c99-960a-4e6a-a6c2-c1e42f6e3095" providerId="AD" clId="Web-{159369AA-65D5-4D08-96C8-B6484BB2976C}" dt="2023-02-12T15:00:42.906" v="72"/>
          <ac:spMkLst>
            <pc:docMk/>
            <pc:sldMk cId="731787460" sldId="404"/>
            <ac:spMk id="9" creationId="{41C1B630-A48A-F06D-3D8E-9BEF00F81032}"/>
          </ac:spMkLst>
        </pc:spChg>
        <pc:spChg chg="del">
          <ac:chgData name="Cameron Barnes" userId="S::cab19j@fsu.edu::d8a92c99-960a-4e6a-a6c2-c1e42f6e3095" providerId="AD" clId="Web-{159369AA-65D5-4D08-96C8-B6484BB2976C}" dt="2023-02-12T15:00:44.187" v="73"/>
          <ac:spMkLst>
            <pc:docMk/>
            <pc:sldMk cId="731787460" sldId="404"/>
            <ac:spMk id="10" creationId="{01E161E8-689F-8BEC-A521-98DB00F5728A}"/>
          </ac:spMkLst>
        </pc:spChg>
        <pc:spChg chg="del">
          <ac:chgData name="Cameron Barnes" userId="S::cab19j@fsu.edu::d8a92c99-960a-4e6a-a6c2-c1e42f6e3095" providerId="AD" clId="Web-{159369AA-65D5-4D08-96C8-B6484BB2976C}" dt="2023-02-12T15:01:00.814" v="77"/>
          <ac:spMkLst>
            <pc:docMk/>
            <pc:sldMk cId="731787460" sldId="404"/>
            <ac:spMk id="11" creationId="{BD61CCE2-0099-BC13-0287-D9153EB8005D}"/>
          </ac:spMkLst>
        </pc:spChg>
        <pc:spChg chg="add mod">
          <ac:chgData name="Cameron Barnes" userId="S::cab19j@fsu.edu::d8a92c99-960a-4e6a-a6c2-c1e42f6e3095" providerId="AD" clId="Web-{159369AA-65D5-4D08-96C8-B6484BB2976C}" dt="2023-02-12T14:59:12.294" v="46"/>
          <ac:spMkLst>
            <pc:docMk/>
            <pc:sldMk cId="731787460" sldId="404"/>
            <ac:spMk id="12" creationId="{42C58B6E-07E7-CC1B-F30D-897C26DD6969}"/>
          </ac:spMkLst>
        </pc:spChg>
        <pc:spChg chg="add mod">
          <ac:chgData name="Cameron Barnes" userId="S::cab19j@fsu.edu::d8a92c99-960a-4e6a-a6c2-c1e42f6e3095" providerId="AD" clId="Web-{159369AA-65D5-4D08-96C8-B6484BB2976C}" dt="2023-02-12T14:59:16.419" v="47"/>
          <ac:spMkLst>
            <pc:docMk/>
            <pc:sldMk cId="731787460" sldId="404"/>
            <ac:spMk id="13" creationId="{21D26B04-1055-E61F-3B45-C41C0C83569F}"/>
          </ac:spMkLst>
        </pc:spChg>
        <pc:spChg chg="mod">
          <ac:chgData name="Cameron Barnes" userId="S::cab19j@fsu.edu::d8a92c99-960a-4e6a-a6c2-c1e42f6e3095" providerId="AD" clId="Web-{159369AA-65D5-4D08-96C8-B6484BB2976C}" dt="2023-02-12T15:00:37.531" v="70" actId="1076"/>
          <ac:spMkLst>
            <pc:docMk/>
            <pc:sldMk cId="731787460" sldId="404"/>
            <ac:spMk id="14" creationId="{1FDCFA39-DF37-6D48-DF11-463E83B667EB}"/>
          </ac:spMkLst>
        </pc:spChg>
        <pc:spChg chg="mod">
          <ac:chgData name="Cameron Barnes" userId="S::cab19j@fsu.edu::d8a92c99-960a-4e6a-a6c2-c1e42f6e3095" providerId="AD" clId="Web-{159369AA-65D5-4D08-96C8-B6484BB2976C}" dt="2023-02-12T15:00:41.296" v="71" actId="1076"/>
          <ac:spMkLst>
            <pc:docMk/>
            <pc:sldMk cId="731787460" sldId="404"/>
            <ac:spMk id="15" creationId="{51E7FA0E-EB29-BFFC-963F-B0330719C47A}"/>
          </ac:spMkLst>
        </pc:spChg>
        <pc:spChg chg="mod">
          <ac:chgData name="Cameron Barnes" userId="S::cab19j@fsu.edu::d8a92c99-960a-4e6a-a6c2-c1e42f6e3095" providerId="AD" clId="Web-{159369AA-65D5-4D08-96C8-B6484BB2976C}" dt="2023-02-12T15:00:50.234" v="74" actId="1076"/>
          <ac:spMkLst>
            <pc:docMk/>
            <pc:sldMk cId="731787460" sldId="404"/>
            <ac:spMk id="16" creationId="{7CF72099-E845-A2A5-E51D-E4BF7302CD4F}"/>
          </ac:spMkLst>
        </pc:spChg>
        <pc:spChg chg="mod">
          <ac:chgData name="Cameron Barnes" userId="S::cab19j@fsu.edu::d8a92c99-960a-4e6a-a6c2-c1e42f6e3095" providerId="AD" clId="Web-{159369AA-65D5-4D08-96C8-B6484BB2976C}" dt="2023-02-12T15:00:54.031" v="75" actId="1076"/>
          <ac:spMkLst>
            <pc:docMk/>
            <pc:sldMk cId="731787460" sldId="404"/>
            <ac:spMk id="17" creationId="{C5566833-C55F-9401-3C0A-BD7605477749}"/>
          </ac:spMkLst>
        </pc:spChg>
        <pc:spChg chg="mod">
          <ac:chgData name="Cameron Barnes" userId="S::cab19j@fsu.edu::d8a92c99-960a-4e6a-a6c2-c1e42f6e3095" providerId="AD" clId="Web-{159369AA-65D5-4D08-96C8-B6484BB2976C}" dt="2023-02-12T15:00:58.563" v="76" actId="1076"/>
          <ac:spMkLst>
            <pc:docMk/>
            <pc:sldMk cId="731787460" sldId="404"/>
            <ac:spMk id="18" creationId="{BF9A8CA4-D188-46A3-676B-FE58655F0EC9}"/>
          </ac:spMkLst>
        </pc:spChg>
        <pc:spChg chg="add mod">
          <ac:chgData name="Cameron Barnes" userId="S::cab19j@fsu.edu::d8a92c99-960a-4e6a-a6c2-c1e42f6e3095" providerId="AD" clId="Web-{159369AA-65D5-4D08-96C8-B6484BB2976C}" dt="2023-02-12T14:57:51.447" v="24" actId="1076"/>
          <ac:spMkLst>
            <pc:docMk/>
            <pc:sldMk cId="731787460" sldId="404"/>
            <ac:spMk id="19" creationId="{B3C77E04-BB13-3559-3985-B26B5F6EA150}"/>
          </ac:spMkLst>
        </pc:spChg>
        <pc:spChg chg="add mod">
          <ac:chgData name="Cameron Barnes" userId="S::cab19j@fsu.edu::d8a92c99-960a-4e6a-a6c2-c1e42f6e3095" providerId="AD" clId="Web-{159369AA-65D5-4D08-96C8-B6484BB2976C}" dt="2023-02-12T14:57:58.166" v="26" actId="1076"/>
          <ac:spMkLst>
            <pc:docMk/>
            <pc:sldMk cId="731787460" sldId="404"/>
            <ac:spMk id="21" creationId="{E5E7AAC5-C776-B3A2-ABB1-9744A726481C}"/>
          </ac:spMkLst>
        </pc:spChg>
        <pc:spChg chg="add mod">
          <ac:chgData name="Cameron Barnes" userId="S::cab19j@fsu.edu::d8a92c99-960a-4e6a-a6c2-c1e42f6e3095" providerId="AD" clId="Web-{159369AA-65D5-4D08-96C8-B6484BB2976C}" dt="2023-02-12T14:58:36.230" v="36" actId="1076"/>
          <ac:spMkLst>
            <pc:docMk/>
            <pc:sldMk cId="731787460" sldId="404"/>
            <ac:spMk id="23" creationId="{E4A31B64-0CDE-1A55-A1EE-926C4E9853AF}"/>
          </ac:spMkLst>
        </pc:spChg>
        <pc:spChg chg="add mod">
          <ac:chgData name="Cameron Barnes" userId="S::cab19j@fsu.edu::d8a92c99-960a-4e6a-a6c2-c1e42f6e3095" providerId="AD" clId="Web-{159369AA-65D5-4D08-96C8-B6484BB2976C}" dt="2023-02-12T14:58:59.309" v="45" actId="1076"/>
          <ac:spMkLst>
            <pc:docMk/>
            <pc:sldMk cId="731787460" sldId="404"/>
            <ac:spMk id="25" creationId="{2DFCBBBD-7187-CF50-5E64-902C45A0DA4C}"/>
          </ac:spMkLst>
        </pc:spChg>
        <pc:spChg chg="add mod ord">
          <ac:chgData name="Cameron Barnes" userId="S::cab19j@fsu.edu::d8a92c99-960a-4e6a-a6c2-c1e42f6e3095" providerId="AD" clId="Web-{159369AA-65D5-4D08-96C8-B6484BB2976C}" dt="2023-02-12T15:03:53.474" v="107"/>
          <ac:spMkLst>
            <pc:docMk/>
            <pc:sldMk cId="731787460" sldId="404"/>
            <ac:spMk id="27" creationId="{17FC721B-D827-C63D-A83E-653D67B6DD01}"/>
          </ac:spMkLst>
        </pc:spChg>
        <pc:spChg chg="add mod ord">
          <ac:chgData name="Cameron Barnes" userId="S::cab19j@fsu.edu::d8a92c99-960a-4e6a-a6c2-c1e42f6e3095" providerId="AD" clId="Web-{159369AA-65D5-4D08-96C8-B6484BB2976C}" dt="2023-02-12T15:03:56.146" v="108"/>
          <ac:spMkLst>
            <pc:docMk/>
            <pc:sldMk cId="731787460" sldId="404"/>
            <ac:spMk id="29" creationId="{D234E966-54B0-A644-53A8-D7141C67490B}"/>
          </ac:spMkLst>
        </pc:spChg>
        <pc:spChg chg="add mod ord">
          <ac:chgData name="Cameron Barnes" userId="S::cab19j@fsu.edu::d8a92c99-960a-4e6a-a6c2-c1e42f6e3095" providerId="AD" clId="Web-{159369AA-65D5-4D08-96C8-B6484BB2976C}" dt="2023-02-12T15:03:50.787" v="106"/>
          <ac:spMkLst>
            <pc:docMk/>
            <pc:sldMk cId="731787460" sldId="404"/>
            <ac:spMk id="30" creationId="{63EA01A0-7691-F2FC-DC9F-7849EBBDD838}"/>
          </ac:spMkLst>
        </pc:spChg>
        <pc:spChg chg="add mod">
          <ac:chgData name="Cameron Barnes" userId="S::cab19j@fsu.edu::d8a92c99-960a-4e6a-a6c2-c1e42f6e3095" providerId="AD" clId="Web-{159369AA-65D5-4D08-96C8-B6484BB2976C}" dt="2023-02-12T15:04:21.366" v="137" actId="20577"/>
          <ac:spMkLst>
            <pc:docMk/>
            <pc:sldMk cId="731787460" sldId="404"/>
            <ac:spMk id="31" creationId="{38747C92-BF01-8F8E-7CF3-D8A73425F177}"/>
          </ac:spMkLst>
        </pc:spChg>
        <pc:picChg chg="add del mod">
          <ac:chgData name="Cameron Barnes" userId="S::cab19j@fsu.edu::d8a92c99-960a-4e6a-a6c2-c1e42f6e3095" providerId="AD" clId="Web-{159369AA-65D5-4D08-96C8-B6484BB2976C}" dt="2023-02-12T14:59:50.248" v="53" actId="1076"/>
          <ac:picMkLst>
            <pc:docMk/>
            <pc:sldMk cId="731787460" sldId="404"/>
            <ac:picMk id="20" creationId="{82112A22-EBD6-B805-DF9A-65E6E70B8045}"/>
          </ac:picMkLst>
        </pc:picChg>
        <pc:picChg chg="mod">
          <ac:chgData name="Cameron Barnes" userId="S::cab19j@fsu.edu::d8a92c99-960a-4e6a-a6c2-c1e42f6e3095" providerId="AD" clId="Web-{159369AA-65D5-4D08-96C8-B6484BB2976C}" dt="2023-02-12T14:59:57.639" v="55" actId="1076"/>
          <ac:picMkLst>
            <pc:docMk/>
            <pc:sldMk cId="731787460" sldId="404"/>
            <ac:picMk id="22" creationId="{A4ACAD36-354B-8747-93D7-4EF517165CD5}"/>
          </ac:picMkLst>
        </pc:picChg>
        <pc:picChg chg="mod">
          <ac:chgData name="Cameron Barnes" userId="S::cab19j@fsu.edu::d8a92c99-960a-4e6a-a6c2-c1e42f6e3095" providerId="AD" clId="Web-{159369AA-65D5-4D08-96C8-B6484BB2976C}" dt="2023-02-12T15:00:08.420" v="59" actId="1076"/>
          <ac:picMkLst>
            <pc:docMk/>
            <pc:sldMk cId="731787460" sldId="404"/>
            <ac:picMk id="24" creationId="{8DFDDB0D-53C8-D076-1CAB-9ABECDDD1BFD}"/>
          </ac:picMkLst>
        </pc:picChg>
        <pc:picChg chg="mod">
          <ac:chgData name="Cameron Barnes" userId="S::cab19j@fsu.edu::d8a92c99-960a-4e6a-a6c2-c1e42f6e3095" providerId="AD" clId="Web-{159369AA-65D5-4D08-96C8-B6484BB2976C}" dt="2023-02-12T15:00:22.968" v="64" actId="1076"/>
          <ac:picMkLst>
            <pc:docMk/>
            <pc:sldMk cId="731787460" sldId="404"/>
            <ac:picMk id="26" creationId="{CD1DEEA0-FB73-E583-1CEA-030B82522E02}"/>
          </ac:picMkLst>
        </pc:picChg>
        <pc:picChg chg="mod">
          <ac:chgData name="Cameron Barnes" userId="S::cab19j@fsu.edu::d8a92c99-960a-4e6a-a6c2-c1e42f6e3095" providerId="AD" clId="Web-{159369AA-65D5-4D08-96C8-B6484BB2976C}" dt="2023-02-12T15:00:30.280" v="67" actId="1076"/>
          <ac:picMkLst>
            <pc:docMk/>
            <pc:sldMk cId="731787460" sldId="404"/>
            <ac:picMk id="28" creationId="{5C8161C7-CA4F-03BD-D5B6-2C2A7F04C82F}"/>
          </ac:picMkLst>
        </pc:picChg>
        <pc:picChg chg="add mod">
          <ac:chgData name="Cameron Barnes" userId="S::cab19j@fsu.edu::d8a92c99-960a-4e6a-a6c2-c1e42f6e3095" providerId="AD" clId="Web-{159369AA-65D5-4D08-96C8-B6484BB2976C}" dt="2023-02-12T15:04:50.304" v="141" actId="1076"/>
          <ac:picMkLst>
            <pc:docMk/>
            <pc:sldMk cId="731787460" sldId="404"/>
            <ac:picMk id="33" creationId="{C2BEF3A0-30A1-C007-9F87-5F15A16A8A44}"/>
          </ac:picMkLst>
        </pc:picChg>
        <pc:picChg chg="add mod">
          <ac:chgData name="Cameron Barnes" userId="S::cab19j@fsu.edu::d8a92c99-960a-4e6a-a6c2-c1e42f6e3095" providerId="AD" clId="Web-{159369AA-65D5-4D08-96C8-B6484BB2976C}" dt="2023-02-12T15:05:06.867" v="145" actId="1076"/>
          <ac:picMkLst>
            <pc:docMk/>
            <pc:sldMk cId="731787460" sldId="404"/>
            <ac:picMk id="35" creationId="{4B24FF18-4DDB-5FEF-27AC-A831845BB112}"/>
          </ac:picMkLst>
        </pc:picChg>
      </pc:sldChg>
    </pc:docChg>
  </pc:docChgLst>
  <pc:docChgLst>
    <pc:chgData name="Rafael Meza" userId="4c6393f8-c2f8-438d-9dd9-4397ec8c9059" providerId="ADAL" clId="{835C5529-2916-9743-A20B-CACC26CB4F32}"/>
    <pc:docChg chg="undo custSel modSld">
      <pc:chgData name="Rafael Meza" userId="4c6393f8-c2f8-438d-9dd9-4397ec8c9059" providerId="ADAL" clId="{835C5529-2916-9743-A20B-CACC26CB4F32}" dt="2023-01-31T20:24:57.915" v="1444" actId="20577"/>
      <pc:docMkLst>
        <pc:docMk/>
      </pc:docMkLst>
      <pc:sldChg chg="addSp delSp modSp mod">
        <pc:chgData name="Rafael Meza" userId="4c6393f8-c2f8-438d-9dd9-4397ec8c9059" providerId="ADAL" clId="{835C5529-2916-9743-A20B-CACC26CB4F32}" dt="2023-01-26T04:22:12.729" v="1346" actId="164"/>
        <pc:sldMkLst>
          <pc:docMk/>
          <pc:sldMk cId="1806962072" sldId="303"/>
        </pc:sldMkLst>
        <pc:spChg chg="add del mod">
          <ac:chgData name="Rafael Meza" userId="4c6393f8-c2f8-438d-9dd9-4397ec8c9059" providerId="ADAL" clId="{835C5529-2916-9743-A20B-CACC26CB4F32}" dt="2023-01-26T04:19:31.308" v="1317"/>
          <ac:spMkLst>
            <pc:docMk/>
            <pc:sldMk cId="1806962072" sldId="303"/>
            <ac:spMk id="4" creationId="{5FC0A3CC-1ED5-A5F1-1C3A-1248F1FD5FC0}"/>
          </ac:spMkLst>
        </pc:spChg>
        <pc:spChg chg="mod">
          <ac:chgData name="Rafael Meza" userId="4c6393f8-c2f8-438d-9dd9-4397ec8c9059" providerId="ADAL" clId="{835C5529-2916-9743-A20B-CACC26CB4F32}" dt="2023-01-26T04:19:47.750" v="1320"/>
          <ac:spMkLst>
            <pc:docMk/>
            <pc:sldMk cId="1806962072" sldId="303"/>
            <ac:spMk id="12" creationId="{5CCB0B49-8665-A6AA-A3F4-BA966F8E6898}"/>
          </ac:spMkLst>
        </pc:spChg>
        <pc:spChg chg="mod">
          <ac:chgData name="Rafael Meza" userId="4c6393f8-c2f8-438d-9dd9-4397ec8c9059" providerId="ADAL" clId="{835C5529-2916-9743-A20B-CACC26CB4F32}" dt="2023-01-26T04:19:47.750" v="1320"/>
          <ac:spMkLst>
            <pc:docMk/>
            <pc:sldMk cId="1806962072" sldId="303"/>
            <ac:spMk id="17" creationId="{B59A6358-681C-396D-B3E7-D40F0039F39B}"/>
          </ac:spMkLst>
        </pc:spChg>
        <pc:spChg chg="del mod">
          <ac:chgData name="Rafael Meza" userId="4c6393f8-c2f8-438d-9dd9-4397ec8c9059" providerId="ADAL" clId="{835C5529-2916-9743-A20B-CACC26CB4F32}" dt="2023-01-26T04:20:34.425" v="1329" actId="478"/>
          <ac:spMkLst>
            <pc:docMk/>
            <pc:sldMk cId="1806962072" sldId="303"/>
            <ac:spMk id="27" creationId="{41631FA0-0287-90F8-4E86-6AA7474FA236}"/>
          </ac:spMkLst>
        </pc:spChg>
        <pc:spChg chg="mod">
          <ac:chgData name="Rafael Meza" userId="4c6393f8-c2f8-438d-9dd9-4397ec8c9059" providerId="ADAL" clId="{835C5529-2916-9743-A20B-CACC26CB4F32}" dt="2023-01-26T04:21:23.697" v="1337" actId="1076"/>
          <ac:spMkLst>
            <pc:docMk/>
            <pc:sldMk cId="1806962072" sldId="303"/>
            <ac:spMk id="29" creationId="{B89D1A9B-501D-FD58-B687-54D0AB70F552}"/>
          </ac:spMkLst>
        </pc:spChg>
        <pc:spChg chg="mod">
          <ac:chgData name="Rafael Meza" userId="4c6393f8-c2f8-438d-9dd9-4397ec8c9059" providerId="ADAL" clId="{835C5529-2916-9743-A20B-CACC26CB4F32}" dt="2023-01-26T04:19:47.750" v="1320"/>
          <ac:spMkLst>
            <pc:docMk/>
            <pc:sldMk cId="1806962072" sldId="303"/>
            <ac:spMk id="38" creationId="{CEF654BB-E89A-08C6-FDAF-D53629867902}"/>
          </ac:spMkLst>
        </pc:spChg>
        <pc:spChg chg="mod">
          <ac:chgData name="Rafael Meza" userId="4c6393f8-c2f8-438d-9dd9-4397ec8c9059" providerId="ADAL" clId="{835C5529-2916-9743-A20B-CACC26CB4F32}" dt="2023-01-26T04:19:47.750" v="1320"/>
          <ac:spMkLst>
            <pc:docMk/>
            <pc:sldMk cId="1806962072" sldId="303"/>
            <ac:spMk id="39" creationId="{2555FEA7-9582-8BB9-4F64-E7EDF789EB84}"/>
          </ac:spMkLst>
        </pc:spChg>
        <pc:spChg chg="mod">
          <ac:chgData name="Rafael Meza" userId="4c6393f8-c2f8-438d-9dd9-4397ec8c9059" providerId="ADAL" clId="{835C5529-2916-9743-A20B-CACC26CB4F32}" dt="2023-01-26T04:19:47.750" v="1320"/>
          <ac:spMkLst>
            <pc:docMk/>
            <pc:sldMk cId="1806962072" sldId="303"/>
            <ac:spMk id="40" creationId="{CE197281-DC6F-FDF6-F82E-76686B2CC112}"/>
          </ac:spMkLst>
        </pc:spChg>
        <pc:spChg chg="mod">
          <ac:chgData name="Rafael Meza" userId="4c6393f8-c2f8-438d-9dd9-4397ec8c9059" providerId="ADAL" clId="{835C5529-2916-9743-A20B-CACC26CB4F32}" dt="2023-01-26T04:19:47.750" v="1320"/>
          <ac:spMkLst>
            <pc:docMk/>
            <pc:sldMk cId="1806962072" sldId="303"/>
            <ac:spMk id="41" creationId="{18F1743F-878F-7E7E-7159-E8929A9ADC6A}"/>
          </ac:spMkLst>
        </pc:spChg>
        <pc:spChg chg="mod">
          <ac:chgData name="Rafael Meza" userId="4c6393f8-c2f8-438d-9dd9-4397ec8c9059" providerId="ADAL" clId="{835C5529-2916-9743-A20B-CACC26CB4F32}" dt="2023-01-26T04:19:47.750" v="1320"/>
          <ac:spMkLst>
            <pc:docMk/>
            <pc:sldMk cId="1806962072" sldId="303"/>
            <ac:spMk id="42" creationId="{6D68D233-BDC3-37EC-A086-866703E808C9}"/>
          </ac:spMkLst>
        </pc:spChg>
        <pc:spChg chg="mod">
          <ac:chgData name="Rafael Meza" userId="4c6393f8-c2f8-438d-9dd9-4397ec8c9059" providerId="ADAL" clId="{835C5529-2916-9743-A20B-CACC26CB4F32}" dt="2023-01-26T04:19:47.750" v="1320"/>
          <ac:spMkLst>
            <pc:docMk/>
            <pc:sldMk cId="1806962072" sldId="303"/>
            <ac:spMk id="43" creationId="{97BEA437-E2EE-70B4-EA3B-BE579111C817}"/>
          </ac:spMkLst>
        </pc:spChg>
        <pc:spChg chg="mod">
          <ac:chgData name="Rafael Meza" userId="4c6393f8-c2f8-438d-9dd9-4397ec8c9059" providerId="ADAL" clId="{835C5529-2916-9743-A20B-CACC26CB4F32}" dt="2023-01-26T04:19:47.750" v="1320"/>
          <ac:spMkLst>
            <pc:docMk/>
            <pc:sldMk cId="1806962072" sldId="303"/>
            <ac:spMk id="44" creationId="{A6A71438-1595-B8BB-C725-B2BCD447DCCE}"/>
          </ac:spMkLst>
        </pc:spChg>
        <pc:spChg chg="mod">
          <ac:chgData name="Rafael Meza" userId="4c6393f8-c2f8-438d-9dd9-4397ec8c9059" providerId="ADAL" clId="{835C5529-2916-9743-A20B-CACC26CB4F32}" dt="2023-01-26T04:19:47.750" v="1320"/>
          <ac:spMkLst>
            <pc:docMk/>
            <pc:sldMk cId="1806962072" sldId="303"/>
            <ac:spMk id="45" creationId="{4218FDFD-9276-36BD-4AB6-95EBB21FE354}"/>
          </ac:spMkLst>
        </pc:spChg>
        <pc:spChg chg="mod">
          <ac:chgData name="Rafael Meza" userId="4c6393f8-c2f8-438d-9dd9-4397ec8c9059" providerId="ADAL" clId="{835C5529-2916-9743-A20B-CACC26CB4F32}" dt="2023-01-26T04:19:47.750" v="1320"/>
          <ac:spMkLst>
            <pc:docMk/>
            <pc:sldMk cId="1806962072" sldId="303"/>
            <ac:spMk id="46" creationId="{0E2FCB62-F83B-05AF-C1FE-26BAE5DE8446}"/>
          </ac:spMkLst>
        </pc:spChg>
        <pc:spChg chg="mod">
          <ac:chgData name="Rafael Meza" userId="4c6393f8-c2f8-438d-9dd9-4397ec8c9059" providerId="ADAL" clId="{835C5529-2916-9743-A20B-CACC26CB4F32}" dt="2023-01-26T04:19:47.750" v="1320"/>
          <ac:spMkLst>
            <pc:docMk/>
            <pc:sldMk cId="1806962072" sldId="303"/>
            <ac:spMk id="47" creationId="{F94BDEAF-7370-86BD-FCAB-159D6328B1BC}"/>
          </ac:spMkLst>
        </pc:spChg>
        <pc:spChg chg="mod">
          <ac:chgData name="Rafael Meza" userId="4c6393f8-c2f8-438d-9dd9-4397ec8c9059" providerId="ADAL" clId="{835C5529-2916-9743-A20B-CACC26CB4F32}" dt="2023-01-26T04:19:47.750" v="1320"/>
          <ac:spMkLst>
            <pc:docMk/>
            <pc:sldMk cId="1806962072" sldId="303"/>
            <ac:spMk id="48" creationId="{4C1FD863-E93A-6F35-7F61-D09022D1BFF4}"/>
          </ac:spMkLst>
        </pc:spChg>
        <pc:spChg chg="mod">
          <ac:chgData name="Rafael Meza" userId="4c6393f8-c2f8-438d-9dd9-4397ec8c9059" providerId="ADAL" clId="{835C5529-2916-9743-A20B-CACC26CB4F32}" dt="2023-01-26T04:19:47.750" v="1320"/>
          <ac:spMkLst>
            <pc:docMk/>
            <pc:sldMk cId="1806962072" sldId="303"/>
            <ac:spMk id="49" creationId="{5EF42538-5E7E-7722-635C-3B9E755A9E3C}"/>
          </ac:spMkLst>
        </pc:spChg>
        <pc:spChg chg="mod">
          <ac:chgData name="Rafael Meza" userId="4c6393f8-c2f8-438d-9dd9-4397ec8c9059" providerId="ADAL" clId="{835C5529-2916-9743-A20B-CACC26CB4F32}" dt="2023-01-26T04:19:47.750" v="1320"/>
          <ac:spMkLst>
            <pc:docMk/>
            <pc:sldMk cId="1806962072" sldId="303"/>
            <ac:spMk id="50" creationId="{A620ABF2-FA53-3C50-37A9-F9647DB4BA07}"/>
          </ac:spMkLst>
        </pc:spChg>
        <pc:spChg chg="mod">
          <ac:chgData name="Rafael Meza" userId="4c6393f8-c2f8-438d-9dd9-4397ec8c9059" providerId="ADAL" clId="{835C5529-2916-9743-A20B-CACC26CB4F32}" dt="2023-01-26T04:19:47.750" v="1320"/>
          <ac:spMkLst>
            <pc:docMk/>
            <pc:sldMk cId="1806962072" sldId="303"/>
            <ac:spMk id="51" creationId="{92A7C57F-7661-D8DA-459E-F48EF61FF293}"/>
          </ac:spMkLst>
        </pc:spChg>
        <pc:spChg chg="mod">
          <ac:chgData name="Rafael Meza" userId="4c6393f8-c2f8-438d-9dd9-4397ec8c9059" providerId="ADAL" clId="{835C5529-2916-9743-A20B-CACC26CB4F32}" dt="2023-01-26T04:19:47.750" v="1320"/>
          <ac:spMkLst>
            <pc:docMk/>
            <pc:sldMk cId="1806962072" sldId="303"/>
            <ac:spMk id="52" creationId="{D1C32299-8A31-89CB-10FF-420E365725FB}"/>
          </ac:spMkLst>
        </pc:spChg>
        <pc:spChg chg="mod">
          <ac:chgData name="Rafael Meza" userId="4c6393f8-c2f8-438d-9dd9-4397ec8c9059" providerId="ADAL" clId="{835C5529-2916-9743-A20B-CACC26CB4F32}" dt="2023-01-26T04:19:47.750" v="1320"/>
          <ac:spMkLst>
            <pc:docMk/>
            <pc:sldMk cId="1806962072" sldId="303"/>
            <ac:spMk id="53" creationId="{A522E3FC-5578-916E-974D-9355C8DB73C6}"/>
          </ac:spMkLst>
        </pc:spChg>
        <pc:spChg chg="mod">
          <ac:chgData name="Rafael Meza" userId="4c6393f8-c2f8-438d-9dd9-4397ec8c9059" providerId="ADAL" clId="{835C5529-2916-9743-A20B-CACC26CB4F32}" dt="2023-01-26T04:19:47.750" v="1320"/>
          <ac:spMkLst>
            <pc:docMk/>
            <pc:sldMk cId="1806962072" sldId="303"/>
            <ac:spMk id="54" creationId="{EED2E32C-0D86-64F1-22E5-2F965C03C917}"/>
          </ac:spMkLst>
        </pc:spChg>
        <pc:spChg chg="mod">
          <ac:chgData name="Rafael Meza" userId="4c6393f8-c2f8-438d-9dd9-4397ec8c9059" providerId="ADAL" clId="{835C5529-2916-9743-A20B-CACC26CB4F32}" dt="2023-01-26T04:19:47.750" v="1320"/>
          <ac:spMkLst>
            <pc:docMk/>
            <pc:sldMk cId="1806962072" sldId="303"/>
            <ac:spMk id="55" creationId="{9FD2A64F-23AE-A8FA-0B36-3B3A1A6328E5}"/>
          </ac:spMkLst>
        </pc:spChg>
        <pc:spChg chg="mod">
          <ac:chgData name="Rafael Meza" userId="4c6393f8-c2f8-438d-9dd9-4397ec8c9059" providerId="ADAL" clId="{835C5529-2916-9743-A20B-CACC26CB4F32}" dt="2023-01-26T04:19:47.750" v="1320"/>
          <ac:spMkLst>
            <pc:docMk/>
            <pc:sldMk cId="1806962072" sldId="303"/>
            <ac:spMk id="56" creationId="{B00C27D1-6BD8-B8FC-2A9C-9423ECE9B2D1}"/>
          </ac:spMkLst>
        </pc:spChg>
        <pc:spChg chg="mod">
          <ac:chgData name="Rafael Meza" userId="4c6393f8-c2f8-438d-9dd9-4397ec8c9059" providerId="ADAL" clId="{835C5529-2916-9743-A20B-CACC26CB4F32}" dt="2023-01-26T04:19:47.750" v="1320"/>
          <ac:spMkLst>
            <pc:docMk/>
            <pc:sldMk cId="1806962072" sldId="303"/>
            <ac:spMk id="57" creationId="{FA59F0B9-A0D4-C664-4643-64D11C928255}"/>
          </ac:spMkLst>
        </pc:spChg>
        <pc:spChg chg="mod">
          <ac:chgData name="Rafael Meza" userId="4c6393f8-c2f8-438d-9dd9-4397ec8c9059" providerId="ADAL" clId="{835C5529-2916-9743-A20B-CACC26CB4F32}" dt="2023-01-26T04:19:47.750" v="1320"/>
          <ac:spMkLst>
            <pc:docMk/>
            <pc:sldMk cId="1806962072" sldId="303"/>
            <ac:spMk id="58" creationId="{DDFAABEA-F205-31B1-D9A5-4BA2FB3A2A54}"/>
          </ac:spMkLst>
        </pc:spChg>
        <pc:spChg chg="mod">
          <ac:chgData name="Rafael Meza" userId="4c6393f8-c2f8-438d-9dd9-4397ec8c9059" providerId="ADAL" clId="{835C5529-2916-9743-A20B-CACC26CB4F32}" dt="2023-01-26T04:19:47.750" v="1320"/>
          <ac:spMkLst>
            <pc:docMk/>
            <pc:sldMk cId="1806962072" sldId="303"/>
            <ac:spMk id="59" creationId="{FF5E22AE-D293-E517-5F60-C1AC143EC16F}"/>
          </ac:spMkLst>
        </pc:spChg>
        <pc:spChg chg="add del mod">
          <ac:chgData name="Rafael Meza" userId="4c6393f8-c2f8-438d-9dd9-4397ec8c9059" providerId="ADAL" clId="{835C5529-2916-9743-A20B-CACC26CB4F32}" dt="2023-01-26T04:21:31.783" v="1340" actId="21"/>
          <ac:spMkLst>
            <pc:docMk/>
            <pc:sldMk cId="1806962072" sldId="303"/>
            <ac:spMk id="60" creationId="{950E3616-FDBA-5D88-3A27-2F5E46A7BC55}"/>
          </ac:spMkLst>
        </pc:spChg>
        <pc:spChg chg="add del mod">
          <ac:chgData name="Rafael Meza" userId="4c6393f8-c2f8-438d-9dd9-4397ec8c9059" providerId="ADAL" clId="{835C5529-2916-9743-A20B-CACC26CB4F32}" dt="2023-01-26T04:21:35.978" v="1342" actId="21"/>
          <ac:spMkLst>
            <pc:docMk/>
            <pc:sldMk cId="1806962072" sldId="303"/>
            <ac:spMk id="61" creationId="{858ECB01-056A-A3F5-7E33-BD2A9995515D}"/>
          </ac:spMkLst>
        </pc:spChg>
        <pc:spChg chg="add del mod">
          <ac:chgData name="Rafael Meza" userId="4c6393f8-c2f8-438d-9dd9-4397ec8c9059" providerId="ADAL" clId="{835C5529-2916-9743-A20B-CACC26CB4F32}" dt="2023-01-26T04:21:42.552" v="1344" actId="21"/>
          <ac:spMkLst>
            <pc:docMk/>
            <pc:sldMk cId="1806962072" sldId="303"/>
            <ac:spMk id="62" creationId="{6D181963-9E9A-E518-B6CA-99077C955681}"/>
          </ac:spMkLst>
        </pc:spChg>
        <pc:spChg chg="add mod">
          <ac:chgData name="Rafael Meza" userId="4c6393f8-c2f8-438d-9dd9-4397ec8c9059" providerId="ADAL" clId="{835C5529-2916-9743-A20B-CACC26CB4F32}" dt="2023-01-26T04:22:12.729" v="1346" actId="164"/>
          <ac:spMkLst>
            <pc:docMk/>
            <pc:sldMk cId="1806962072" sldId="303"/>
            <ac:spMk id="63" creationId="{53DB69F7-FD41-022A-10FA-537DA73CE94D}"/>
          </ac:spMkLst>
        </pc:spChg>
        <pc:spChg chg="mod">
          <ac:chgData name="Rafael Meza" userId="4c6393f8-c2f8-438d-9dd9-4397ec8c9059" providerId="ADAL" clId="{835C5529-2916-9743-A20B-CACC26CB4F32}" dt="2023-01-26T04:21:28.990" v="1339"/>
          <ac:spMkLst>
            <pc:docMk/>
            <pc:sldMk cId="1806962072" sldId="303"/>
            <ac:spMk id="71" creationId="{3E909D16-6557-EBDA-2AFA-EA41F7374F50}"/>
          </ac:spMkLst>
        </pc:spChg>
        <pc:spChg chg="mod">
          <ac:chgData name="Rafael Meza" userId="4c6393f8-c2f8-438d-9dd9-4397ec8c9059" providerId="ADAL" clId="{835C5529-2916-9743-A20B-CACC26CB4F32}" dt="2023-01-26T04:21:28.990" v="1339"/>
          <ac:spMkLst>
            <pc:docMk/>
            <pc:sldMk cId="1806962072" sldId="303"/>
            <ac:spMk id="72" creationId="{C72CF1D1-C67A-BA74-D19B-C50685CC3804}"/>
          </ac:spMkLst>
        </pc:spChg>
        <pc:spChg chg="mod">
          <ac:chgData name="Rafael Meza" userId="4c6393f8-c2f8-438d-9dd9-4397ec8c9059" providerId="ADAL" clId="{835C5529-2916-9743-A20B-CACC26CB4F32}" dt="2023-01-26T04:21:28.990" v="1339"/>
          <ac:spMkLst>
            <pc:docMk/>
            <pc:sldMk cId="1806962072" sldId="303"/>
            <ac:spMk id="77" creationId="{2444B1FD-BCE1-EF00-019E-5B15EE063476}"/>
          </ac:spMkLst>
        </pc:spChg>
        <pc:spChg chg="mod">
          <ac:chgData name="Rafael Meza" userId="4c6393f8-c2f8-438d-9dd9-4397ec8c9059" providerId="ADAL" clId="{835C5529-2916-9743-A20B-CACC26CB4F32}" dt="2023-01-26T04:21:28.990" v="1339"/>
          <ac:spMkLst>
            <pc:docMk/>
            <pc:sldMk cId="1806962072" sldId="303"/>
            <ac:spMk id="81" creationId="{6D7430EA-0871-6B8E-19E6-808CAF7FEDAF}"/>
          </ac:spMkLst>
        </pc:spChg>
        <pc:spChg chg="mod">
          <ac:chgData name="Rafael Meza" userId="4c6393f8-c2f8-438d-9dd9-4397ec8c9059" providerId="ADAL" clId="{835C5529-2916-9743-A20B-CACC26CB4F32}" dt="2023-01-26T04:21:28.990" v="1339"/>
          <ac:spMkLst>
            <pc:docMk/>
            <pc:sldMk cId="1806962072" sldId="303"/>
            <ac:spMk id="82" creationId="{E2CB8BB8-4F12-7A3B-0F07-3E52E4652EA3}"/>
          </ac:spMkLst>
        </pc:spChg>
        <pc:spChg chg="mod">
          <ac:chgData name="Rafael Meza" userId="4c6393f8-c2f8-438d-9dd9-4397ec8c9059" providerId="ADAL" clId="{835C5529-2916-9743-A20B-CACC26CB4F32}" dt="2023-01-26T04:21:28.990" v="1339"/>
          <ac:spMkLst>
            <pc:docMk/>
            <pc:sldMk cId="1806962072" sldId="303"/>
            <ac:spMk id="83" creationId="{5A572DC0-7D73-5BFF-D3B7-E6F1011038AA}"/>
          </ac:spMkLst>
        </pc:spChg>
        <pc:spChg chg="mod">
          <ac:chgData name="Rafael Meza" userId="4c6393f8-c2f8-438d-9dd9-4397ec8c9059" providerId="ADAL" clId="{835C5529-2916-9743-A20B-CACC26CB4F32}" dt="2023-01-26T04:21:28.990" v="1339"/>
          <ac:spMkLst>
            <pc:docMk/>
            <pc:sldMk cId="1806962072" sldId="303"/>
            <ac:spMk id="84" creationId="{B61C192D-D2DA-0356-0E5F-CC5ABD4EA2AD}"/>
          </ac:spMkLst>
        </pc:spChg>
        <pc:spChg chg="mod">
          <ac:chgData name="Rafael Meza" userId="4c6393f8-c2f8-438d-9dd9-4397ec8c9059" providerId="ADAL" clId="{835C5529-2916-9743-A20B-CACC26CB4F32}" dt="2023-01-26T04:21:28.990" v="1339"/>
          <ac:spMkLst>
            <pc:docMk/>
            <pc:sldMk cId="1806962072" sldId="303"/>
            <ac:spMk id="85" creationId="{33F54B41-3C60-56E9-5A6E-6E1E013ECC9E}"/>
          </ac:spMkLst>
        </pc:spChg>
        <pc:spChg chg="mod">
          <ac:chgData name="Rafael Meza" userId="4c6393f8-c2f8-438d-9dd9-4397ec8c9059" providerId="ADAL" clId="{835C5529-2916-9743-A20B-CACC26CB4F32}" dt="2023-01-26T04:21:28.990" v="1339"/>
          <ac:spMkLst>
            <pc:docMk/>
            <pc:sldMk cId="1806962072" sldId="303"/>
            <ac:spMk id="86" creationId="{146D6D6F-D89A-59E2-C6B9-5608F559EEB6}"/>
          </ac:spMkLst>
        </pc:spChg>
        <pc:spChg chg="mod">
          <ac:chgData name="Rafael Meza" userId="4c6393f8-c2f8-438d-9dd9-4397ec8c9059" providerId="ADAL" clId="{835C5529-2916-9743-A20B-CACC26CB4F32}" dt="2023-01-26T04:21:28.990" v="1339"/>
          <ac:spMkLst>
            <pc:docMk/>
            <pc:sldMk cId="1806962072" sldId="303"/>
            <ac:spMk id="87" creationId="{4CC48280-727C-69B8-01B1-CCFCCCAD478E}"/>
          </ac:spMkLst>
        </pc:spChg>
        <pc:spChg chg="mod">
          <ac:chgData name="Rafael Meza" userId="4c6393f8-c2f8-438d-9dd9-4397ec8c9059" providerId="ADAL" clId="{835C5529-2916-9743-A20B-CACC26CB4F32}" dt="2023-01-26T04:21:28.990" v="1339"/>
          <ac:spMkLst>
            <pc:docMk/>
            <pc:sldMk cId="1806962072" sldId="303"/>
            <ac:spMk id="88" creationId="{07DA057D-78DE-45C9-0BEF-24ABFC21B4DE}"/>
          </ac:spMkLst>
        </pc:spChg>
        <pc:spChg chg="mod">
          <ac:chgData name="Rafael Meza" userId="4c6393f8-c2f8-438d-9dd9-4397ec8c9059" providerId="ADAL" clId="{835C5529-2916-9743-A20B-CACC26CB4F32}" dt="2023-01-26T04:21:28.990" v="1339"/>
          <ac:spMkLst>
            <pc:docMk/>
            <pc:sldMk cId="1806962072" sldId="303"/>
            <ac:spMk id="89" creationId="{3C78F1BD-2F51-1AD4-D6FF-ED36367CA7E3}"/>
          </ac:spMkLst>
        </pc:spChg>
        <pc:spChg chg="mod">
          <ac:chgData name="Rafael Meza" userId="4c6393f8-c2f8-438d-9dd9-4397ec8c9059" providerId="ADAL" clId="{835C5529-2916-9743-A20B-CACC26CB4F32}" dt="2023-01-26T04:21:28.990" v="1339"/>
          <ac:spMkLst>
            <pc:docMk/>
            <pc:sldMk cId="1806962072" sldId="303"/>
            <ac:spMk id="90" creationId="{2E855A1F-8562-1E3E-D5F0-4525DBF9AE00}"/>
          </ac:spMkLst>
        </pc:spChg>
        <pc:spChg chg="mod">
          <ac:chgData name="Rafael Meza" userId="4c6393f8-c2f8-438d-9dd9-4397ec8c9059" providerId="ADAL" clId="{835C5529-2916-9743-A20B-CACC26CB4F32}" dt="2023-01-26T04:21:28.990" v="1339"/>
          <ac:spMkLst>
            <pc:docMk/>
            <pc:sldMk cId="1806962072" sldId="303"/>
            <ac:spMk id="91" creationId="{234995A4-03C3-CAE7-F615-A2AF06E516FE}"/>
          </ac:spMkLst>
        </pc:spChg>
        <pc:spChg chg="mod">
          <ac:chgData name="Rafael Meza" userId="4c6393f8-c2f8-438d-9dd9-4397ec8c9059" providerId="ADAL" clId="{835C5529-2916-9743-A20B-CACC26CB4F32}" dt="2023-01-26T04:21:28.990" v="1339"/>
          <ac:spMkLst>
            <pc:docMk/>
            <pc:sldMk cId="1806962072" sldId="303"/>
            <ac:spMk id="92" creationId="{F9F9D6F0-233C-7AA2-297D-008EFFBCAB94}"/>
          </ac:spMkLst>
        </pc:spChg>
        <pc:spChg chg="mod">
          <ac:chgData name="Rafael Meza" userId="4c6393f8-c2f8-438d-9dd9-4397ec8c9059" providerId="ADAL" clId="{835C5529-2916-9743-A20B-CACC26CB4F32}" dt="2023-01-26T04:21:28.990" v="1339"/>
          <ac:spMkLst>
            <pc:docMk/>
            <pc:sldMk cId="1806962072" sldId="303"/>
            <ac:spMk id="93" creationId="{0EE3132B-082A-7381-2C4C-3FBC4B447F71}"/>
          </ac:spMkLst>
        </pc:spChg>
        <pc:spChg chg="mod">
          <ac:chgData name="Rafael Meza" userId="4c6393f8-c2f8-438d-9dd9-4397ec8c9059" providerId="ADAL" clId="{835C5529-2916-9743-A20B-CACC26CB4F32}" dt="2023-01-26T04:21:28.990" v="1339"/>
          <ac:spMkLst>
            <pc:docMk/>
            <pc:sldMk cId="1806962072" sldId="303"/>
            <ac:spMk id="94" creationId="{E38E51D8-D2D4-755D-DF10-EB7875E680C1}"/>
          </ac:spMkLst>
        </pc:spChg>
        <pc:spChg chg="mod">
          <ac:chgData name="Rafael Meza" userId="4c6393f8-c2f8-438d-9dd9-4397ec8c9059" providerId="ADAL" clId="{835C5529-2916-9743-A20B-CACC26CB4F32}" dt="2023-01-26T04:21:28.990" v="1339"/>
          <ac:spMkLst>
            <pc:docMk/>
            <pc:sldMk cId="1806962072" sldId="303"/>
            <ac:spMk id="95" creationId="{AEE012CA-12FD-BAB4-F819-F8D2429F758D}"/>
          </ac:spMkLst>
        </pc:spChg>
        <pc:spChg chg="mod">
          <ac:chgData name="Rafael Meza" userId="4c6393f8-c2f8-438d-9dd9-4397ec8c9059" providerId="ADAL" clId="{835C5529-2916-9743-A20B-CACC26CB4F32}" dt="2023-01-26T04:21:28.990" v="1339"/>
          <ac:spMkLst>
            <pc:docMk/>
            <pc:sldMk cId="1806962072" sldId="303"/>
            <ac:spMk id="96" creationId="{807EA2D9-DC2F-58C0-1F5A-E1975FDB7F26}"/>
          </ac:spMkLst>
        </pc:spChg>
        <pc:spChg chg="mod">
          <ac:chgData name="Rafael Meza" userId="4c6393f8-c2f8-438d-9dd9-4397ec8c9059" providerId="ADAL" clId="{835C5529-2916-9743-A20B-CACC26CB4F32}" dt="2023-01-26T04:21:28.990" v="1339"/>
          <ac:spMkLst>
            <pc:docMk/>
            <pc:sldMk cId="1806962072" sldId="303"/>
            <ac:spMk id="97" creationId="{7489B0D8-53D8-EED4-8A55-C022E4D5C4C0}"/>
          </ac:spMkLst>
        </pc:spChg>
        <pc:spChg chg="mod">
          <ac:chgData name="Rafael Meza" userId="4c6393f8-c2f8-438d-9dd9-4397ec8c9059" providerId="ADAL" clId="{835C5529-2916-9743-A20B-CACC26CB4F32}" dt="2023-01-26T04:21:28.990" v="1339"/>
          <ac:spMkLst>
            <pc:docMk/>
            <pc:sldMk cId="1806962072" sldId="303"/>
            <ac:spMk id="98" creationId="{201C249A-5533-5AED-9B5F-B7F725D1C2F2}"/>
          </ac:spMkLst>
        </pc:spChg>
        <pc:spChg chg="mod">
          <ac:chgData name="Rafael Meza" userId="4c6393f8-c2f8-438d-9dd9-4397ec8c9059" providerId="ADAL" clId="{835C5529-2916-9743-A20B-CACC26CB4F32}" dt="2023-01-26T04:21:28.990" v="1339"/>
          <ac:spMkLst>
            <pc:docMk/>
            <pc:sldMk cId="1806962072" sldId="303"/>
            <ac:spMk id="99" creationId="{5218F533-8068-67C7-4F2D-AC06A1EE5F82}"/>
          </ac:spMkLst>
        </pc:spChg>
        <pc:spChg chg="mod">
          <ac:chgData name="Rafael Meza" userId="4c6393f8-c2f8-438d-9dd9-4397ec8c9059" providerId="ADAL" clId="{835C5529-2916-9743-A20B-CACC26CB4F32}" dt="2023-01-26T04:21:28.990" v="1339"/>
          <ac:spMkLst>
            <pc:docMk/>
            <pc:sldMk cId="1806962072" sldId="303"/>
            <ac:spMk id="100" creationId="{F1559C4B-8174-528E-5F05-E4D8C9FB76A6}"/>
          </ac:spMkLst>
        </pc:spChg>
        <pc:spChg chg="mod">
          <ac:chgData name="Rafael Meza" userId="4c6393f8-c2f8-438d-9dd9-4397ec8c9059" providerId="ADAL" clId="{835C5529-2916-9743-A20B-CACC26CB4F32}" dt="2023-01-26T04:21:28.990" v="1339"/>
          <ac:spMkLst>
            <pc:docMk/>
            <pc:sldMk cId="1806962072" sldId="303"/>
            <ac:spMk id="101" creationId="{1BA1185A-917E-3699-A65A-047105202762}"/>
          </ac:spMkLst>
        </pc:spChg>
        <pc:spChg chg="mod">
          <ac:chgData name="Rafael Meza" userId="4c6393f8-c2f8-438d-9dd9-4397ec8c9059" providerId="ADAL" clId="{835C5529-2916-9743-A20B-CACC26CB4F32}" dt="2023-01-26T04:21:28.990" v="1339"/>
          <ac:spMkLst>
            <pc:docMk/>
            <pc:sldMk cId="1806962072" sldId="303"/>
            <ac:spMk id="102" creationId="{0F01406F-DCC2-ACB2-2203-AF0BE6E99AD8}"/>
          </ac:spMkLst>
        </pc:spChg>
        <pc:spChg chg="add mod">
          <ac:chgData name="Rafael Meza" userId="4c6393f8-c2f8-438d-9dd9-4397ec8c9059" providerId="ADAL" clId="{835C5529-2916-9743-A20B-CACC26CB4F32}" dt="2023-01-26T04:22:12.729" v="1346" actId="164"/>
          <ac:spMkLst>
            <pc:docMk/>
            <pc:sldMk cId="1806962072" sldId="303"/>
            <ac:spMk id="103" creationId="{BB9847CE-DB6F-7052-3B22-CCF78D326464}"/>
          </ac:spMkLst>
        </pc:spChg>
        <pc:spChg chg="add mod">
          <ac:chgData name="Rafael Meza" userId="4c6393f8-c2f8-438d-9dd9-4397ec8c9059" providerId="ADAL" clId="{835C5529-2916-9743-A20B-CACC26CB4F32}" dt="2023-01-26T04:22:12.729" v="1346" actId="164"/>
          <ac:spMkLst>
            <pc:docMk/>
            <pc:sldMk cId="1806962072" sldId="303"/>
            <ac:spMk id="104" creationId="{268FD358-19B6-F43D-7FDD-C91D56CD8738}"/>
          </ac:spMkLst>
        </pc:spChg>
        <pc:spChg chg="add mod">
          <ac:chgData name="Rafael Meza" userId="4c6393f8-c2f8-438d-9dd9-4397ec8c9059" providerId="ADAL" clId="{835C5529-2916-9743-A20B-CACC26CB4F32}" dt="2023-01-26T04:22:12.729" v="1346" actId="164"/>
          <ac:spMkLst>
            <pc:docMk/>
            <pc:sldMk cId="1806962072" sldId="303"/>
            <ac:spMk id="105" creationId="{897C123F-1CD9-9799-4E38-4711B40CB5FA}"/>
          </ac:spMkLst>
        </pc:spChg>
        <pc:grpChg chg="add del mod">
          <ac:chgData name="Rafael Meza" userId="4c6393f8-c2f8-438d-9dd9-4397ec8c9059" providerId="ADAL" clId="{835C5529-2916-9743-A20B-CACC26CB4F32}" dt="2023-01-26T04:21:27.456" v="1338" actId="21"/>
          <ac:grpSpMkLst>
            <pc:docMk/>
            <pc:sldMk cId="1806962072" sldId="303"/>
            <ac:grpSpMk id="5" creationId="{B0B4FB5A-69FE-2ABB-6DAD-E95A436B0CC1}"/>
          </ac:grpSpMkLst>
        </pc:grpChg>
        <pc:grpChg chg="mod">
          <ac:chgData name="Rafael Meza" userId="4c6393f8-c2f8-438d-9dd9-4397ec8c9059" providerId="ADAL" clId="{835C5529-2916-9743-A20B-CACC26CB4F32}" dt="2023-01-26T04:19:47.750" v="1320"/>
          <ac:grpSpMkLst>
            <pc:docMk/>
            <pc:sldMk cId="1806962072" sldId="303"/>
            <ac:grpSpMk id="6" creationId="{32717E2C-7FBC-3F42-60A1-8FC14CE129E2}"/>
          </ac:grpSpMkLst>
        </pc:grpChg>
        <pc:grpChg chg="mod">
          <ac:chgData name="Rafael Meza" userId="4c6393f8-c2f8-438d-9dd9-4397ec8c9059" providerId="ADAL" clId="{835C5529-2916-9743-A20B-CACC26CB4F32}" dt="2023-01-26T04:19:47.750" v="1320"/>
          <ac:grpSpMkLst>
            <pc:docMk/>
            <pc:sldMk cId="1806962072" sldId="303"/>
            <ac:grpSpMk id="7" creationId="{C888A29A-7BC6-B473-E33F-5702BF0698B8}"/>
          </ac:grpSpMkLst>
        </pc:grpChg>
        <pc:grpChg chg="mod">
          <ac:chgData name="Rafael Meza" userId="4c6393f8-c2f8-438d-9dd9-4397ec8c9059" providerId="ADAL" clId="{835C5529-2916-9743-A20B-CACC26CB4F32}" dt="2023-01-26T04:19:47.750" v="1320"/>
          <ac:grpSpMkLst>
            <pc:docMk/>
            <pc:sldMk cId="1806962072" sldId="303"/>
            <ac:grpSpMk id="8" creationId="{049345B1-F3F1-6303-882E-77F4B65993A7}"/>
          </ac:grpSpMkLst>
        </pc:grpChg>
        <pc:grpChg chg="mod">
          <ac:chgData name="Rafael Meza" userId="4c6393f8-c2f8-438d-9dd9-4397ec8c9059" providerId="ADAL" clId="{835C5529-2916-9743-A20B-CACC26CB4F32}" dt="2023-01-26T04:19:47.750" v="1320"/>
          <ac:grpSpMkLst>
            <pc:docMk/>
            <pc:sldMk cId="1806962072" sldId="303"/>
            <ac:grpSpMk id="9" creationId="{4AB98D49-563D-C66F-D08E-32D2DAD1CC3E}"/>
          </ac:grpSpMkLst>
        </pc:grpChg>
        <pc:grpChg chg="mod">
          <ac:chgData name="Rafael Meza" userId="4c6393f8-c2f8-438d-9dd9-4397ec8c9059" providerId="ADAL" clId="{835C5529-2916-9743-A20B-CACC26CB4F32}" dt="2023-01-26T04:19:47.750" v="1320"/>
          <ac:grpSpMkLst>
            <pc:docMk/>
            <pc:sldMk cId="1806962072" sldId="303"/>
            <ac:grpSpMk id="10" creationId="{91BC0BE4-08D6-3F05-9601-A62A5B4C1999}"/>
          </ac:grpSpMkLst>
        </pc:grpChg>
        <pc:grpChg chg="mod">
          <ac:chgData name="Rafael Meza" userId="4c6393f8-c2f8-438d-9dd9-4397ec8c9059" providerId="ADAL" clId="{835C5529-2916-9743-A20B-CACC26CB4F32}" dt="2023-01-26T04:19:47.750" v="1320"/>
          <ac:grpSpMkLst>
            <pc:docMk/>
            <pc:sldMk cId="1806962072" sldId="303"/>
            <ac:grpSpMk id="11" creationId="{D9CD5B06-22D2-168F-A49C-1FD7FAE09B3A}"/>
          </ac:grpSpMkLst>
        </pc:grpChg>
        <pc:grpChg chg="mod">
          <ac:chgData name="Rafael Meza" userId="4c6393f8-c2f8-438d-9dd9-4397ec8c9059" providerId="ADAL" clId="{835C5529-2916-9743-A20B-CACC26CB4F32}" dt="2023-01-26T04:19:47.750" v="1320"/>
          <ac:grpSpMkLst>
            <pc:docMk/>
            <pc:sldMk cId="1806962072" sldId="303"/>
            <ac:grpSpMk id="19" creationId="{20642612-DB0E-C155-7917-0C9885CD6670}"/>
          </ac:grpSpMkLst>
        </pc:grpChg>
        <pc:grpChg chg="mod">
          <ac:chgData name="Rafael Meza" userId="4c6393f8-c2f8-438d-9dd9-4397ec8c9059" providerId="ADAL" clId="{835C5529-2916-9743-A20B-CACC26CB4F32}" dt="2023-01-26T04:19:47.750" v="1320"/>
          <ac:grpSpMkLst>
            <pc:docMk/>
            <pc:sldMk cId="1806962072" sldId="303"/>
            <ac:grpSpMk id="20" creationId="{13235281-D78A-1DD5-2AD7-7EFB66C8AFE4}"/>
          </ac:grpSpMkLst>
        </pc:grpChg>
        <pc:grpChg chg="mod">
          <ac:chgData name="Rafael Meza" userId="4c6393f8-c2f8-438d-9dd9-4397ec8c9059" providerId="ADAL" clId="{835C5529-2916-9743-A20B-CACC26CB4F32}" dt="2023-01-26T04:19:47.750" v="1320"/>
          <ac:grpSpMkLst>
            <pc:docMk/>
            <pc:sldMk cId="1806962072" sldId="303"/>
            <ac:grpSpMk id="21" creationId="{FD971E2E-D795-F125-1A11-235FA1ADF8DE}"/>
          </ac:grpSpMkLst>
        </pc:grpChg>
        <pc:grpChg chg="mod">
          <ac:chgData name="Rafael Meza" userId="4c6393f8-c2f8-438d-9dd9-4397ec8c9059" providerId="ADAL" clId="{835C5529-2916-9743-A20B-CACC26CB4F32}" dt="2023-01-26T04:19:47.750" v="1320"/>
          <ac:grpSpMkLst>
            <pc:docMk/>
            <pc:sldMk cId="1806962072" sldId="303"/>
            <ac:grpSpMk id="23" creationId="{C9BDEC24-FAAD-B1A7-86AC-920E22475E37}"/>
          </ac:grpSpMkLst>
        </pc:grpChg>
        <pc:grpChg chg="mod">
          <ac:chgData name="Rafael Meza" userId="4c6393f8-c2f8-438d-9dd9-4397ec8c9059" providerId="ADAL" clId="{835C5529-2916-9743-A20B-CACC26CB4F32}" dt="2023-01-26T04:19:47.750" v="1320"/>
          <ac:grpSpMkLst>
            <pc:docMk/>
            <pc:sldMk cId="1806962072" sldId="303"/>
            <ac:grpSpMk id="35" creationId="{CF85D6BF-31A9-9CB0-AC21-1D47B80E5757}"/>
          </ac:grpSpMkLst>
        </pc:grpChg>
        <pc:grpChg chg="mod">
          <ac:chgData name="Rafael Meza" userId="4c6393f8-c2f8-438d-9dd9-4397ec8c9059" providerId="ADAL" clId="{835C5529-2916-9743-A20B-CACC26CB4F32}" dt="2023-01-26T04:19:47.750" v="1320"/>
          <ac:grpSpMkLst>
            <pc:docMk/>
            <pc:sldMk cId="1806962072" sldId="303"/>
            <ac:grpSpMk id="36" creationId="{7B8471BE-FB0D-B9BA-8267-DBE44A6A4732}"/>
          </ac:grpSpMkLst>
        </pc:grpChg>
        <pc:grpChg chg="mod">
          <ac:chgData name="Rafael Meza" userId="4c6393f8-c2f8-438d-9dd9-4397ec8c9059" providerId="ADAL" clId="{835C5529-2916-9743-A20B-CACC26CB4F32}" dt="2023-01-26T04:19:47.750" v="1320"/>
          <ac:grpSpMkLst>
            <pc:docMk/>
            <pc:sldMk cId="1806962072" sldId="303"/>
            <ac:grpSpMk id="37" creationId="{8D440D2F-838E-9AE2-E94E-7196AE224697}"/>
          </ac:grpSpMkLst>
        </pc:grpChg>
        <pc:grpChg chg="add mod">
          <ac:chgData name="Rafael Meza" userId="4c6393f8-c2f8-438d-9dd9-4397ec8c9059" providerId="ADAL" clId="{835C5529-2916-9743-A20B-CACC26CB4F32}" dt="2023-01-26T04:22:12.729" v="1346" actId="164"/>
          <ac:grpSpMkLst>
            <pc:docMk/>
            <pc:sldMk cId="1806962072" sldId="303"/>
            <ac:grpSpMk id="64" creationId="{608B2F32-F94D-DD2A-F37C-7F2C74016794}"/>
          </ac:grpSpMkLst>
        </pc:grpChg>
        <pc:grpChg chg="mod">
          <ac:chgData name="Rafael Meza" userId="4c6393f8-c2f8-438d-9dd9-4397ec8c9059" providerId="ADAL" clId="{835C5529-2916-9743-A20B-CACC26CB4F32}" dt="2023-01-26T04:21:28.990" v="1339"/>
          <ac:grpSpMkLst>
            <pc:docMk/>
            <pc:sldMk cId="1806962072" sldId="303"/>
            <ac:grpSpMk id="65" creationId="{3E1AD111-A61F-F551-082F-78984C1791A2}"/>
          </ac:grpSpMkLst>
        </pc:grpChg>
        <pc:grpChg chg="mod">
          <ac:chgData name="Rafael Meza" userId="4c6393f8-c2f8-438d-9dd9-4397ec8c9059" providerId="ADAL" clId="{835C5529-2916-9743-A20B-CACC26CB4F32}" dt="2023-01-26T04:21:28.990" v="1339"/>
          <ac:grpSpMkLst>
            <pc:docMk/>
            <pc:sldMk cId="1806962072" sldId="303"/>
            <ac:grpSpMk id="66" creationId="{97DFDD8E-85C8-2686-7189-4D6D3263BED1}"/>
          </ac:grpSpMkLst>
        </pc:grpChg>
        <pc:grpChg chg="mod">
          <ac:chgData name="Rafael Meza" userId="4c6393f8-c2f8-438d-9dd9-4397ec8c9059" providerId="ADAL" clId="{835C5529-2916-9743-A20B-CACC26CB4F32}" dt="2023-01-26T04:21:28.990" v="1339"/>
          <ac:grpSpMkLst>
            <pc:docMk/>
            <pc:sldMk cId="1806962072" sldId="303"/>
            <ac:grpSpMk id="67" creationId="{3970CC87-687C-5F61-4F90-244311BD83FB}"/>
          </ac:grpSpMkLst>
        </pc:grpChg>
        <pc:grpChg chg="mod">
          <ac:chgData name="Rafael Meza" userId="4c6393f8-c2f8-438d-9dd9-4397ec8c9059" providerId="ADAL" clId="{835C5529-2916-9743-A20B-CACC26CB4F32}" dt="2023-01-26T04:21:28.990" v="1339"/>
          <ac:grpSpMkLst>
            <pc:docMk/>
            <pc:sldMk cId="1806962072" sldId="303"/>
            <ac:grpSpMk id="68" creationId="{298FF041-B6C1-FAD2-F47A-AEDE84BABE61}"/>
          </ac:grpSpMkLst>
        </pc:grpChg>
        <pc:grpChg chg="mod">
          <ac:chgData name="Rafael Meza" userId="4c6393f8-c2f8-438d-9dd9-4397ec8c9059" providerId="ADAL" clId="{835C5529-2916-9743-A20B-CACC26CB4F32}" dt="2023-01-26T04:21:28.990" v="1339"/>
          <ac:grpSpMkLst>
            <pc:docMk/>
            <pc:sldMk cId="1806962072" sldId="303"/>
            <ac:grpSpMk id="69" creationId="{6AAA7FFF-507F-C0F8-4FAD-B864BBD9198F}"/>
          </ac:grpSpMkLst>
        </pc:grpChg>
        <pc:grpChg chg="mod">
          <ac:chgData name="Rafael Meza" userId="4c6393f8-c2f8-438d-9dd9-4397ec8c9059" providerId="ADAL" clId="{835C5529-2916-9743-A20B-CACC26CB4F32}" dt="2023-01-26T04:21:28.990" v="1339"/>
          <ac:grpSpMkLst>
            <pc:docMk/>
            <pc:sldMk cId="1806962072" sldId="303"/>
            <ac:grpSpMk id="70" creationId="{824AA247-715B-CE96-8CF4-16BB3A5BD63D}"/>
          </ac:grpSpMkLst>
        </pc:grpChg>
        <pc:grpChg chg="mod">
          <ac:chgData name="Rafael Meza" userId="4c6393f8-c2f8-438d-9dd9-4397ec8c9059" providerId="ADAL" clId="{835C5529-2916-9743-A20B-CACC26CB4F32}" dt="2023-01-26T04:21:28.990" v="1339"/>
          <ac:grpSpMkLst>
            <pc:docMk/>
            <pc:sldMk cId="1806962072" sldId="303"/>
            <ac:grpSpMk id="73" creationId="{4AD73588-6434-506F-6384-997EB63A96C8}"/>
          </ac:grpSpMkLst>
        </pc:grpChg>
        <pc:grpChg chg="mod">
          <ac:chgData name="Rafael Meza" userId="4c6393f8-c2f8-438d-9dd9-4397ec8c9059" providerId="ADAL" clId="{835C5529-2916-9743-A20B-CACC26CB4F32}" dt="2023-01-26T04:21:28.990" v="1339"/>
          <ac:grpSpMkLst>
            <pc:docMk/>
            <pc:sldMk cId="1806962072" sldId="303"/>
            <ac:grpSpMk id="74" creationId="{3110C27C-1C28-541C-AB5C-5D3FCFA0FF43}"/>
          </ac:grpSpMkLst>
        </pc:grpChg>
        <pc:grpChg chg="mod">
          <ac:chgData name="Rafael Meza" userId="4c6393f8-c2f8-438d-9dd9-4397ec8c9059" providerId="ADAL" clId="{835C5529-2916-9743-A20B-CACC26CB4F32}" dt="2023-01-26T04:21:28.990" v="1339"/>
          <ac:grpSpMkLst>
            <pc:docMk/>
            <pc:sldMk cId="1806962072" sldId="303"/>
            <ac:grpSpMk id="75" creationId="{8819D85F-40CD-46A1-B2F2-C8B4B9EE2EF4}"/>
          </ac:grpSpMkLst>
        </pc:grpChg>
        <pc:grpChg chg="mod">
          <ac:chgData name="Rafael Meza" userId="4c6393f8-c2f8-438d-9dd9-4397ec8c9059" providerId="ADAL" clId="{835C5529-2916-9743-A20B-CACC26CB4F32}" dt="2023-01-26T04:21:28.990" v="1339"/>
          <ac:grpSpMkLst>
            <pc:docMk/>
            <pc:sldMk cId="1806962072" sldId="303"/>
            <ac:grpSpMk id="76" creationId="{551DF2BE-78B5-DE9D-839E-93CFFD3D4449}"/>
          </ac:grpSpMkLst>
        </pc:grpChg>
        <pc:grpChg chg="mod">
          <ac:chgData name="Rafael Meza" userId="4c6393f8-c2f8-438d-9dd9-4397ec8c9059" providerId="ADAL" clId="{835C5529-2916-9743-A20B-CACC26CB4F32}" dt="2023-01-26T04:21:28.990" v="1339"/>
          <ac:grpSpMkLst>
            <pc:docMk/>
            <pc:sldMk cId="1806962072" sldId="303"/>
            <ac:grpSpMk id="78" creationId="{16D55B66-B27D-7396-C661-21C3BE45113E}"/>
          </ac:grpSpMkLst>
        </pc:grpChg>
        <pc:grpChg chg="mod">
          <ac:chgData name="Rafael Meza" userId="4c6393f8-c2f8-438d-9dd9-4397ec8c9059" providerId="ADAL" clId="{835C5529-2916-9743-A20B-CACC26CB4F32}" dt="2023-01-26T04:21:28.990" v="1339"/>
          <ac:grpSpMkLst>
            <pc:docMk/>
            <pc:sldMk cId="1806962072" sldId="303"/>
            <ac:grpSpMk id="79" creationId="{44B51182-C817-0A37-3EBA-AED2C8C6F65D}"/>
          </ac:grpSpMkLst>
        </pc:grpChg>
        <pc:grpChg chg="mod">
          <ac:chgData name="Rafael Meza" userId="4c6393f8-c2f8-438d-9dd9-4397ec8c9059" providerId="ADAL" clId="{835C5529-2916-9743-A20B-CACC26CB4F32}" dt="2023-01-26T04:21:28.990" v="1339"/>
          <ac:grpSpMkLst>
            <pc:docMk/>
            <pc:sldMk cId="1806962072" sldId="303"/>
            <ac:grpSpMk id="80" creationId="{5C305724-E5E2-A23C-DAE7-8E3D7A781A6B}"/>
          </ac:grpSpMkLst>
        </pc:grpChg>
        <pc:grpChg chg="add mod">
          <ac:chgData name="Rafael Meza" userId="4c6393f8-c2f8-438d-9dd9-4397ec8c9059" providerId="ADAL" clId="{835C5529-2916-9743-A20B-CACC26CB4F32}" dt="2023-01-26T04:22:12.729" v="1346" actId="164"/>
          <ac:grpSpMkLst>
            <pc:docMk/>
            <pc:sldMk cId="1806962072" sldId="303"/>
            <ac:grpSpMk id="106" creationId="{5DB87D65-B843-89A7-7245-E940B6EE0B09}"/>
          </ac:grpSpMkLst>
        </pc:grpChg>
      </pc:sldChg>
      <pc:sldChg chg="addSp modSp mod">
        <pc:chgData name="Rafael Meza" userId="4c6393f8-c2f8-438d-9dd9-4397ec8c9059" providerId="ADAL" clId="{835C5529-2916-9743-A20B-CACC26CB4F32}" dt="2023-01-31T20:00:30.757" v="1395" actId="1076"/>
        <pc:sldMkLst>
          <pc:docMk/>
          <pc:sldMk cId="1099709761" sldId="318"/>
        </pc:sldMkLst>
        <pc:spChg chg="mod">
          <ac:chgData name="Rafael Meza" userId="4c6393f8-c2f8-438d-9dd9-4397ec8c9059" providerId="ADAL" clId="{835C5529-2916-9743-A20B-CACC26CB4F32}" dt="2023-01-31T20:00:09.628" v="1387" actId="164"/>
          <ac:spMkLst>
            <pc:docMk/>
            <pc:sldMk cId="1099709761" sldId="318"/>
            <ac:spMk id="18" creationId="{083ADCD4-B10B-B7FA-9463-155C73BBF271}"/>
          </ac:spMkLst>
        </pc:spChg>
        <pc:spChg chg="mod">
          <ac:chgData name="Rafael Meza" userId="4c6393f8-c2f8-438d-9dd9-4397ec8c9059" providerId="ADAL" clId="{835C5529-2916-9743-A20B-CACC26CB4F32}" dt="2023-01-31T20:00:09.628" v="1387" actId="164"/>
          <ac:spMkLst>
            <pc:docMk/>
            <pc:sldMk cId="1099709761" sldId="318"/>
            <ac:spMk id="19" creationId="{00230184-CB9B-EAE2-7549-D07F1DB7A520}"/>
          </ac:spMkLst>
        </pc:spChg>
        <pc:spChg chg="mod">
          <ac:chgData name="Rafael Meza" userId="4c6393f8-c2f8-438d-9dd9-4397ec8c9059" providerId="ADAL" clId="{835C5529-2916-9743-A20B-CACC26CB4F32}" dt="2023-01-31T20:00:09.628" v="1387" actId="164"/>
          <ac:spMkLst>
            <pc:docMk/>
            <pc:sldMk cId="1099709761" sldId="318"/>
            <ac:spMk id="20" creationId="{A60CEA5E-783D-EECB-C096-35BF4617CE9B}"/>
          </ac:spMkLst>
        </pc:spChg>
        <pc:spChg chg="mod">
          <ac:chgData name="Rafael Meza" userId="4c6393f8-c2f8-438d-9dd9-4397ec8c9059" providerId="ADAL" clId="{835C5529-2916-9743-A20B-CACC26CB4F32}" dt="2023-01-31T20:00:09.628" v="1387" actId="164"/>
          <ac:spMkLst>
            <pc:docMk/>
            <pc:sldMk cId="1099709761" sldId="318"/>
            <ac:spMk id="21" creationId="{4F9728C2-1981-E43A-DAB3-41AA4A6CC4FD}"/>
          </ac:spMkLst>
        </pc:spChg>
        <pc:spChg chg="mod">
          <ac:chgData name="Rafael Meza" userId="4c6393f8-c2f8-438d-9dd9-4397ec8c9059" providerId="ADAL" clId="{835C5529-2916-9743-A20B-CACC26CB4F32}" dt="2023-01-31T20:00:09.628" v="1387" actId="164"/>
          <ac:spMkLst>
            <pc:docMk/>
            <pc:sldMk cId="1099709761" sldId="318"/>
            <ac:spMk id="22" creationId="{40F613EA-29BD-20D5-F345-69B4464F0DC5}"/>
          </ac:spMkLst>
        </pc:spChg>
        <pc:spChg chg="mod">
          <ac:chgData name="Rafael Meza" userId="4c6393f8-c2f8-438d-9dd9-4397ec8c9059" providerId="ADAL" clId="{835C5529-2916-9743-A20B-CACC26CB4F32}" dt="2023-01-31T20:00:09.628" v="1387" actId="164"/>
          <ac:spMkLst>
            <pc:docMk/>
            <pc:sldMk cId="1099709761" sldId="318"/>
            <ac:spMk id="23" creationId="{4160E1E6-3053-E7B8-F2CD-92D60B778E24}"/>
          </ac:spMkLst>
        </pc:spChg>
        <pc:spChg chg="mod">
          <ac:chgData name="Rafael Meza" userId="4c6393f8-c2f8-438d-9dd9-4397ec8c9059" providerId="ADAL" clId="{835C5529-2916-9743-A20B-CACC26CB4F32}" dt="2023-01-31T20:00:09.628" v="1387" actId="164"/>
          <ac:spMkLst>
            <pc:docMk/>
            <pc:sldMk cId="1099709761" sldId="318"/>
            <ac:spMk id="24" creationId="{2BA004AF-5B5F-A044-C34B-C18CAB3F4A60}"/>
          </ac:spMkLst>
        </pc:spChg>
        <pc:spChg chg="mod">
          <ac:chgData name="Rafael Meza" userId="4c6393f8-c2f8-438d-9dd9-4397ec8c9059" providerId="ADAL" clId="{835C5529-2916-9743-A20B-CACC26CB4F32}" dt="2023-01-31T20:00:09.628" v="1387" actId="164"/>
          <ac:spMkLst>
            <pc:docMk/>
            <pc:sldMk cId="1099709761" sldId="318"/>
            <ac:spMk id="30" creationId="{C4EEA6AF-1185-3713-2C38-919FCC7101C8}"/>
          </ac:spMkLst>
        </pc:spChg>
        <pc:spChg chg="mod">
          <ac:chgData name="Rafael Meza" userId="4c6393f8-c2f8-438d-9dd9-4397ec8c9059" providerId="ADAL" clId="{835C5529-2916-9743-A20B-CACC26CB4F32}" dt="2023-01-31T20:00:09.628" v="1387" actId="164"/>
          <ac:spMkLst>
            <pc:docMk/>
            <pc:sldMk cId="1099709761" sldId="318"/>
            <ac:spMk id="31" creationId="{6DDF12AA-ADF0-4FCC-C838-2877C3ECE420}"/>
          </ac:spMkLst>
        </pc:spChg>
        <pc:spChg chg="mod">
          <ac:chgData name="Rafael Meza" userId="4c6393f8-c2f8-438d-9dd9-4397ec8c9059" providerId="ADAL" clId="{835C5529-2916-9743-A20B-CACC26CB4F32}" dt="2023-01-31T20:00:09.628" v="1387" actId="164"/>
          <ac:spMkLst>
            <pc:docMk/>
            <pc:sldMk cId="1099709761" sldId="318"/>
            <ac:spMk id="32" creationId="{FA3BF39E-E4C4-F51A-FE0C-D90A87164761}"/>
          </ac:spMkLst>
        </pc:spChg>
        <pc:spChg chg="mod">
          <ac:chgData name="Rafael Meza" userId="4c6393f8-c2f8-438d-9dd9-4397ec8c9059" providerId="ADAL" clId="{835C5529-2916-9743-A20B-CACC26CB4F32}" dt="2023-01-31T20:00:27.137" v="1393" actId="164"/>
          <ac:spMkLst>
            <pc:docMk/>
            <pc:sldMk cId="1099709761" sldId="318"/>
            <ac:spMk id="33" creationId="{BD42AEEA-6804-BEC6-35B7-39133C410B1C}"/>
          </ac:spMkLst>
        </pc:spChg>
        <pc:spChg chg="mod">
          <ac:chgData name="Rafael Meza" userId="4c6393f8-c2f8-438d-9dd9-4397ec8c9059" providerId="ADAL" clId="{835C5529-2916-9743-A20B-CACC26CB4F32}" dt="2023-01-31T20:00:09.628" v="1387" actId="164"/>
          <ac:spMkLst>
            <pc:docMk/>
            <pc:sldMk cId="1099709761" sldId="318"/>
            <ac:spMk id="34" creationId="{1810BCEB-7E04-97E7-0063-B972027A77C8}"/>
          </ac:spMkLst>
        </pc:spChg>
        <pc:spChg chg="mod">
          <ac:chgData name="Rafael Meza" userId="4c6393f8-c2f8-438d-9dd9-4397ec8c9059" providerId="ADAL" clId="{835C5529-2916-9743-A20B-CACC26CB4F32}" dt="2023-01-31T20:00:09.628" v="1387" actId="164"/>
          <ac:spMkLst>
            <pc:docMk/>
            <pc:sldMk cId="1099709761" sldId="318"/>
            <ac:spMk id="35" creationId="{02F26470-0705-03E0-F99A-61E1DA48FD87}"/>
          </ac:spMkLst>
        </pc:spChg>
        <pc:spChg chg="mod">
          <ac:chgData name="Rafael Meza" userId="4c6393f8-c2f8-438d-9dd9-4397ec8c9059" providerId="ADAL" clId="{835C5529-2916-9743-A20B-CACC26CB4F32}" dt="2023-01-31T20:00:09.628" v="1387" actId="164"/>
          <ac:spMkLst>
            <pc:docMk/>
            <pc:sldMk cId="1099709761" sldId="318"/>
            <ac:spMk id="36" creationId="{9DB754D5-F1A2-F155-43EA-1E79550997EF}"/>
          </ac:spMkLst>
        </pc:spChg>
        <pc:spChg chg="mod">
          <ac:chgData name="Rafael Meza" userId="4c6393f8-c2f8-438d-9dd9-4397ec8c9059" providerId="ADAL" clId="{835C5529-2916-9743-A20B-CACC26CB4F32}" dt="2023-01-31T20:00:09.628" v="1387" actId="164"/>
          <ac:spMkLst>
            <pc:docMk/>
            <pc:sldMk cId="1099709761" sldId="318"/>
            <ac:spMk id="37" creationId="{27A050FE-3B45-4521-1EA0-2AF3674C9919}"/>
          </ac:spMkLst>
        </pc:spChg>
        <pc:grpChg chg="add mod">
          <ac:chgData name="Rafael Meza" userId="4c6393f8-c2f8-438d-9dd9-4397ec8c9059" providerId="ADAL" clId="{835C5529-2916-9743-A20B-CACC26CB4F32}" dt="2023-01-31T20:00:19.519" v="1390" actId="164"/>
          <ac:grpSpMkLst>
            <pc:docMk/>
            <pc:sldMk cId="1099709761" sldId="318"/>
            <ac:grpSpMk id="3" creationId="{F1B9EDFE-E54D-786B-98DF-16CD5BAF4EA1}"/>
          </ac:grpSpMkLst>
        </pc:grpChg>
        <pc:grpChg chg="add mod">
          <ac:chgData name="Rafael Meza" userId="4c6393f8-c2f8-438d-9dd9-4397ec8c9059" providerId="ADAL" clId="{835C5529-2916-9743-A20B-CACC26CB4F32}" dt="2023-01-31T20:00:27.137" v="1393" actId="164"/>
          <ac:grpSpMkLst>
            <pc:docMk/>
            <pc:sldMk cId="1099709761" sldId="318"/>
            <ac:grpSpMk id="6" creationId="{3DDF6141-A064-A257-329C-41A518297514}"/>
          </ac:grpSpMkLst>
        </pc:grpChg>
        <pc:grpChg chg="add mod">
          <ac:chgData name="Rafael Meza" userId="4c6393f8-c2f8-438d-9dd9-4397ec8c9059" providerId="ADAL" clId="{835C5529-2916-9743-A20B-CACC26CB4F32}" dt="2023-01-31T20:00:30.757" v="1395" actId="1076"/>
          <ac:grpSpMkLst>
            <pc:docMk/>
            <pc:sldMk cId="1099709761" sldId="318"/>
            <ac:grpSpMk id="7" creationId="{E11A8305-E22C-2993-CBF1-084029726740}"/>
          </ac:grpSpMkLst>
        </pc:grpChg>
        <pc:cxnChg chg="mod">
          <ac:chgData name="Rafael Meza" userId="4c6393f8-c2f8-438d-9dd9-4397ec8c9059" providerId="ADAL" clId="{835C5529-2916-9743-A20B-CACC26CB4F32}" dt="2023-01-31T20:00:19.519" v="1390" actId="164"/>
          <ac:cxnSpMkLst>
            <pc:docMk/>
            <pc:sldMk cId="1099709761" sldId="318"/>
            <ac:cxnSpMk id="12" creationId="{F75AE875-299D-20B5-0066-224BA2776ECC}"/>
          </ac:cxnSpMkLst>
        </pc:cxnChg>
        <pc:cxnChg chg="mod">
          <ac:chgData name="Rafael Meza" userId="4c6393f8-c2f8-438d-9dd9-4397ec8c9059" providerId="ADAL" clId="{835C5529-2916-9743-A20B-CACC26CB4F32}" dt="2023-01-31T20:00:09.628" v="1387" actId="164"/>
          <ac:cxnSpMkLst>
            <pc:docMk/>
            <pc:sldMk cId="1099709761" sldId="318"/>
            <ac:cxnSpMk id="13" creationId="{DBD087DE-BA06-35A2-DF85-D91A6505BCC8}"/>
          </ac:cxnSpMkLst>
        </pc:cxnChg>
        <pc:cxnChg chg="mod">
          <ac:chgData name="Rafael Meza" userId="4c6393f8-c2f8-438d-9dd9-4397ec8c9059" providerId="ADAL" clId="{835C5529-2916-9743-A20B-CACC26CB4F32}" dt="2023-01-31T20:00:09.628" v="1387" actId="164"/>
          <ac:cxnSpMkLst>
            <pc:docMk/>
            <pc:sldMk cId="1099709761" sldId="318"/>
            <ac:cxnSpMk id="16" creationId="{CC872A3F-4319-3530-8A32-48472B9D098F}"/>
          </ac:cxnSpMkLst>
        </pc:cxnChg>
        <pc:cxnChg chg="mod">
          <ac:chgData name="Rafael Meza" userId="4c6393f8-c2f8-438d-9dd9-4397ec8c9059" providerId="ADAL" clId="{835C5529-2916-9743-A20B-CACC26CB4F32}" dt="2023-01-31T20:00:09.628" v="1387" actId="164"/>
          <ac:cxnSpMkLst>
            <pc:docMk/>
            <pc:sldMk cId="1099709761" sldId="318"/>
            <ac:cxnSpMk id="25" creationId="{7964B00A-F79C-866D-D469-33BCE1BD9804}"/>
          </ac:cxnSpMkLst>
        </pc:cxnChg>
        <pc:cxnChg chg="mod">
          <ac:chgData name="Rafael Meza" userId="4c6393f8-c2f8-438d-9dd9-4397ec8c9059" providerId="ADAL" clId="{835C5529-2916-9743-A20B-CACC26CB4F32}" dt="2023-01-31T20:00:09.628" v="1387" actId="164"/>
          <ac:cxnSpMkLst>
            <pc:docMk/>
            <pc:sldMk cId="1099709761" sldId="318"/>
            <ac:cxnSpMk id="27" creationId="{5DE4BD74-671E-27D9-CE55-83E7A61FEDAA}"/>
          </ac:cxnSpMkLst>
        </pc:cxnChg>
        <pc:cxnChg chg="mod">
          <ac:chgData name="Rafael Meza" userId="4c6393f8-c2f8-438d-9dd9-4397ec8c9059" providerId="ADAL" clId="{835C5529-2916-9743-A20B-CACC26CB4F32}" dt="2023-01-31T20:00:09.628" v="1387" actId="164"/>
          <ac:cxnSpMkLst>
            <pc:docMk/>
            <pc:sldMk cId="1099709761" sldId="318"/>
            <ac:cxnSpMk id="28" creationId="{D4A6C978-5546-0769-4096-3E9D754F3C61}"/>
          </ac:cxnSpMkLst>
        </pc:cxnChg>
      </pc:sldChg>
      <pc:sldChg chg="addSp modSp mod">
        <pc:chgData name="Rafael Meza" userId="4c6393f8-c2f8-438d-9dd9-4397ec8c9059" providerId="ADAL" clId="{835C5529-2916-9743-A20B-CACC26CB4F32}" dt="2023-01-31T20:02:24.617" v="1398" actId="1076"/>
        <pc:sldMkLst>
          <pc:docMk/>
          <pc:sldMk cId="4285963740" sldId="320"/>
        </pc:sldMkLst>
        <pc:spChg chg="add mod">
          <ac:chgData name="Rafael Meza" userId="4c6393f8-c2f8-438d-9dd9-4397ec8c9059" providerId="ADAL" clId="{835C5529-2916-9743-A20B-CACC26CB4F32}" dt="2023-01-31T20:02:24.617" v="1398" actId="1076"/>
          <ac:spMkLst>
            <pc:docMk/>
            <pc:sldMk cId="4285963740" sldId="320"/>
            <ac:spMk id="3" creationId="{76AA9560-049B-E96A-5D01-B26772DA1BC8}"/>
          </ac:spMkLst>
        </pc:spChg>
        <pc:spChg chg="mod">
          <ac:chgData name="Rafael Meza" userId="4c6393f8-c2f8-438d-9dd9-4397ec8c9059" providerId="ADAL" clId="{835C5529-2916-9743-A20B-CACC26CB4F32}" dt="2023-01-31T20:02:24.617" v="1398" actId="1076"/>
          <ac:spMkLst>
            <pc:docMk/>
            <pc:sldMk cId="4285963740" sldId="320"/>
            <ac:spMk id="12" creationId="{2348D164-2E7A-9C50-1DFC-8962AC512592}"/>
          </ac:spMkLst>
        </pc:spChg>
        <pc:spChg chg="mod">
          <ac:chgData name="Rafael Meza" userId="4c6393f8-c2f8-438d-9dd9-4397ec8c9059" providerId="ADAL" clId="{835C5529-2916-9743-A20B-CACC26CB4F32}" dt="2023-01-31T20:02:24.617" v="1398" actId="1076"/>
          <ac:spMkLst>
            <pc:docMk/>
            <pc:sldMk cId="4285963740" sldId="320"/>
            <ac:spMk id="13" creationId="{D22F711F-DEB3-6775-B531-8DC7AA7283A6}"/>
          </ac:spMkLst>
        </pc:spChg>
        <pc:spChg chg="mod">
          <ac:chgData name="Rafael Meza" userId="4c6393f8-c2f8-438d-9dd9-4397ec8c9059" providerId="ADAL" clId="{835C5529-2916-9743-A20B-CACC26CB4F32}" dt="2023-01-31T20:02:24.617" v="1398" actId="1076"/>
          <ac:spMkLst>
            <pc:docMk/>
            <pc:sldMk cId="4285963740" sldId="320"/>
            <ac:spMk id="18" creationId="{BF9D60C9-302C-BA0C-8F90-679E54CB99E4}"/>
          </ac:spMkLst>
        </pc:spChg>
        <pc:spChg chg="mod">
          <ac:chgData name="Rafael Meza" userId="4c6393f8-c2f8-438d-9dd9-4397ec8c9059" providerId="ADAL" clId="{835C5529-2916-9743-A20B-CACC26CB4F32}" dt="2023-01-31T20:02:24.617" v="1398" actId="1076"/>
          <ac:spMkLst>
            <pc:docMk/>
            <pc:sldMk cId="4285963740" sldId="320"/>
            <ac:spMk id="19" creationId="{0B54A8D7-6D6C-0B15-2A62-371DEA635BF7}"/>
          </ac:spMkLst>
        </pc:spChg>
        <pc:spChg chg="mod">
          <ac:chgData name="Rafael Meza" userId="4c6393f8-c2f8-438d-9dd9-4397ec8c9059" providerId="ADAL" clId="{835C5529-2916-9743-A20B-CACC26CB4F32}" dt="2023-01-31T20:02:24.617" v="1398" actId="1076"/>
          <ac:spMkLst>
            <pc:docMk/>
            <pc:sldMk cId="4285963740" sldId="320"/>
            <ac:spMk id="23" creationId="{0B6BF154-4C12-BD54-C5F7-3FCE58F0595A}"/>
          </ac:spMkLst>
        </pc:spChg>
        <pc:spChg chg="mod">
          <ac:chgData name="Rafael Meza" userId="4c6393f8-c2f8-438d-9dd9-4397ec8c9059" providerId="ADAL" clId="{835C5529-2916-9743-A20B-CACC26CB4F32}" dt="2023-01-31T20:02:24.617" v="1398" actId="1076"/>
          <ac:spMkLst>
            <pc:docMk/>
            <pc:sldMk cId="4285963740" sldId="320"/>
            <ac:spMk id="24" creationId="{113CC1BA-1D2C-D6EF-5B17-1F34A714C19F}"/>
          </ac:spMkLst>
        </pc:spChg>
        <pc:spChg chg="mod">
          <ac:chgData name="Rafael Meza" userId="4c6393f8-c2f8-438d-9dd9-4397ec8c9059" providerId="ADAL" clId="{835C5529-2916-9743-A20B-CACC26CB4F32}" dt="2023-01-31T20:02:24.617" v="1398" actId="1076"/>
          <ac:spMkLst>
            <pc:docMk/>
            <pc:sldMk cId="4285963740" sldId="320"/>
            <ac:spMk id="25" creationId="{3C9DE9A1-EC9F-4704-DE59-F446C2280F0B}"/>
          </ac:spMkLst>
        </pc:spChg>
        <pc:spChg chg="mod">
          <ac:chgData name="Rafael Meza" userId="4c6393f8-c2f8-438d-9dd9-4397ec8c9059" providerId="ADAL" clId="{835C5529-2916-9743-A20B-CACC26CB4F32}" dt="2023-01-31T20:02:24.617" v="1398" actId="1076"/>
          <ac:spMkLst>
            <pc:docMk/>
            <pc:sldMk cId="4285963740" sldId="320"/>
            <ac:spMk id="26" creationId="{F20756A9-3D75-ADBD-096D-2E9191F54884}"/>
          </ac:spMkLst>
        </pc:spChg>
        <pc:spChg chg="mod">
          <ac:chgData name="Rafael Meza" userId="4c6393f8-c2f8-438d-9dd9-4397ec8c9059" providerId="ADAL" clId="{835C5529-2916-9743-A20B-CACC26CB4F32}" dt="2023-01-31T20:02:24.617" v="1398" actId="1076"/>
          <ac:spMkLst>
            <pc:docMk/>
            <pc:sldMk cId="4285963740" sldId="320"/>
            <ac:spMk id="27" creationId="{D96C0F66-AC89-1D8C-E01A-F251F117AED2}"/>
          </ac:spMkLst>
        </pc:spChg>
        <pc:spChg chg="mod">
          <ac:chgData name="Rafael Meza" userId="4c6393f8-c2f8-438d-9dd9-4397ec8c9059" providerId="ADAL" clId="{835C5529-2916-9743-A20B-CACC26CB4F32}" dt="2023-01-31T20:02:24.617" v="1398" actId="1076"/>
          <ac:spMkLst>
            <pc:docMk/>
            <pc:sldMk cId="4285963740" sldId="320"/>
            <ac:spMk id="28" creationId="{98939F5F-A5FE-57BB-F59D-33507F1A02DB}"/>
          </ac:spMkLst>
        </pc:spChg>
        <pc:spChg chg="mod">
          <ac:chgData name="Rafael Meza" userId="4c6393f8-c2f8-438d-9dd9-4397ec8c9059" providerId="ADAL" clId="{835C5529-2916-9743-A20B-CACC26CB4F32}" dt="2023-01-31T20:02:24.617" v="1398" actId="1076"/>
          <ac:spMkLst>
            <pc:docMk/>
            <pc:sldMk cId="4285963740" sldId="320"/>
            <ac:spMk id="29" creationId="{6108F91D-54E5-3303-7585-FD7B83C52F33}"/>
          </ac:spMkLst>
        </pc:spChg>
        <pc:spChg chg="mod">
          <ac:chgData name="Rafael Meza" userId="4c6393f8-c2f8-438d-9dd9-4397ec8c9059" providerId="ADAL" clId="{835C5529-2916-9743-A20B-CACC26CB4F32}" dt="2023-01-31T20:02:24.617" v="1398" actId="1076"/>
          <ac:spMkLst>
            <pc:docMk/>
            <pc:sldMk cId="4285963740" sldId="320"/>
            <ac:spMk id="30" creationId="{2C2F38B6-9735-8BDC-8BE8-68CC1DFCFB2F}"/>
          </ac:spMkLst>
        </pc:spChg>
        <pc:spChg chg="mod">
          <ac:chgData name="Rafael Meza" userId="4c6393f8-c2f8-438d-9dd9-4397ec8c9059" providerId="ADAL" clId="{835C5529-2916-9743-A20B-CACC26CB4F32}" dt="2023-01-31T20:02:24.617" v="1398" actId="1076"/>
          <ac:spMkLst>
            <pc:docMk/>
            <pc:sldMk cId="4285963740" sldId="320"/>
            <ac:spMk id="31" creationId="{1717820B-954A-2008-E2C5-93EBCB0D5A08}"/>
          </ac:spMkLst>
        </pc:spChg>
        <pc:spChg chg="mod">
          <ac:chgData name="Rafael Meza" userId="4c6393f8-c2f8-438d-9dd9-4397ec8c9059" providerId="ADAL" clId="{835C5529-2916-9743-A20B-CACC26CB4F32}" dt="2023-01-31T20:02:24.617" v="1398" actId="1076"/>
          <ac:spMkLst>
            <pc:docMk/>
            <pc:sldMk cId="4285963740" sldId="320"/>
            <ac:spMk id="32" creationId="{78B48CFD-266B-68B9-01BE-B8E81FEB0228}"/>
          </ac:spMkLst>
        </pc:spChg>
        <pc:spChg chg="mod">
          <ac:chgData name="Rafael Meza" userId="4c6393f8-c2f8-438d-9dd9-4397ec8c9059" providerId="ADAL" clId="{835C5529-2916-9743-A20B-CACC26CB4F32}" dt="2023-01-31T20:02:24.617" v="1398" actId="1076"/>
          <ac:spMkLst>
            <pc:docMk/>
            <pc:sldMk cId="4285963740" sldId="320"/>
            <ac:spMk id="33" creationId="{D71052BB-5321-4F07-CB12-2BD9A635F3E1}"/>
          </ac:spMkLst>
        </pc:spChg>
        <pc:spChg chg="mod">
          <ac:chgData name="Rafael Meza" userId="4c6393f8-c2f8-438d-9dd9-4397ec8c9059" providerId="ADAL" clId="{835C5529-2916-9743-A20B-CACC26CB4F32}" dt="2023-01-31T20:02:24.617" v="1398" actId="1076"/>
          <ac:spMkLst>
            <pc:docMk/>
            <pc:sldMk cId="4285963740" sldId="320"/>
            <ac:spMk id="34" creationId="{65D3E47E-265B-2927-1A09-6CE1EA581F21}"/>
          </ac:spMkLst>
        </pc:spChg>
        <pc:spChg chg="mod">
          <ac:chgData name="Rafael Meza" userId="4c6393f8-c2f8-438d-9dd9-4397ec8c9059" providerId="ADAL" clId="{835C5529-2916-9743-A20B-CACC26CB4F32}" dt="2023-01-31T20:02:24.617" v="1398" actId="1076"/>
          <ac:spMkLst>
            <pc:docMk/>
            <pc:sldMk cId="4285963740" sldId="320"/>
            <ac:spMk id="35" creationId="{0E1C1280-1758-F58D-3832-354D48E9B6BB}"/>
          </ac:spMkLst>
        </pc:spChg>
        <pc:spChg chg="mod">
          <ac:chgData name="Rafael Meza" userId="4c6393f8-c2f8-438d-9dd9-4397ec8c9059" providerId="ADAL" clId="{835C5529-2916-9743-A20B-CACC26CB4F32}" dt="2023-01-31T20:02:24.617" v="1398" actId="1076"/>
          <ac:spMkLst>
            <pc:docMk/>
            <pc:sldMk cId="4285963740" sldId="320"/>
            <ac:spMk id="36" creationId="{48254631-56A5-0441-E1D4-3D9F5A175AC6}"/>
          </ac:spMkLst>
        </pc:spChg>
        <pc:spChg chg="mod">
          <ac:chgData name="Rafael Meza" userId="4c6393f8-c2f8-438d-9dd9-4397ec8c9059" providerId="ADAL" clId="{835C5529-2916-9743-A20B-CACC26CB4F32}" dt="2023-01-31T20:02:24.617" v="1398" actId="1076"/>
          <ac:spMkLst>
            <pc:docMk/>
            <pc:sldMk cId="4285963740" sldId="320"/>
            <ac:spMk id="37" creationId="{89943CE2-D0F4-E11E-300B-DCC5F44D7846}"/>
          </ac:spMkLst>
        </pc:spChg>
        <pc:spChg chg="mod">
          <ac:chgData name="Rafael Meza" userId="4c6393f8-c2f8-438d-9dd9-4397ec8c9059" providerId="ADAL" clId="{835C5529-2916-9743-A20B-CACC26CB4F32}" dt="2023-01-31T20:02:24.617" v="1398" actId="1076"/>
          <ac:spMkLst>
            <pc:docMk/>
            <pc:sldMk cId="4285963740" sldId="320"/>
            <ac:spMk id="38" creationId="{E71AD8F0-F323-C088-C398-CB365A5FEBE0}"/>
          </ac:spMkLst>
        </pc:spChg>
        <pc:spChg chg="mod">
          <ac:chgData name="Rafael Meza" userId="4c6393f8-c2f8-438d-9dd9-4397ec8c9059" providerId="ADAL" clId="{835C5529-2916-9743-A20B-CACC26CB4F32}" dt="2023-01-31T20:02:24.617" v="1398" actId="1076"/>
          <ac:spMkLst>
            <pc:docMk/>
            <pc:sldMk cId="4285963740" sldId="320"/>
            <ac:spMk id="39" creationId="{C37E6E22-22E5-9BEF-FEE7-FDB48F35A922}"/>
          </ac:spMkLst>
        </pc:spChg>
        <pc:spChg chg="mod">
          <ac:chgData name="Rafael Meza" userId="4c6393f8-c2f8-438d-9dd9-4397ec8c9059" providerId="ADAL" clId="{835C5529-2916-9743-A20B-CACC26CB4F32}" dt="2023-01-31T20:02:24.617" v="1398" actId="1076"/>
          <ac:spMkLst>
            <pc:docMk/>
            <pc:sldMk cId="4285963740" sldId="320"/>
            <ac:spMk id="40" creationId="{2371893D-CB3F-EC74-377F-BA2FF3F206A5}"/>
          </ac:spMkLst>
        </pc:spChg>
        <pc:spChg chg="mod">
          <ac:chgData name="Rafael Meza" userId="4c6393f8-c2f8-438d-9dd9-4397ec8c9059" providerId="ADAL" clId="{835C5529-2916-9743-A20B-CACC26CB4F32}" dt="2023-01-31T20:02:24.617" v="1398" actId="1076"/>
          <ac:spMkLst>
            <pc:docMk/>
            <pc:sldMk cId="4285963740" sldId="320"/>
            <ac:spMk id="41" creationId="{EAEF2D05-73B3-394F-4A02-C7F7AA7F794F}"/>
          </ac:spMkLst>
        </pc:spChg>
        <pc:spChg chg="mod">
          <ac:chgData name="Rafael Meza" userId="4c6393f8-c2f8-438d-9dd9-4397ec8c9059" providerId="ADAL" clId="{835C5529-2916-9743-A20B-CACC26CB4F32}" dt="2023-01-31T20:02:24.617" v="1398" actId="1076"/>
          <ac:spMkLst>
            <pc:docMk/>
            <pc:sldMk cId="4285963740" sldId="320"/>
            <ac:spMk id="42" creationId="{AEB8BA5B-0A18-DDA4-CA82-4060B8B705F4}"/>
          </ac:spMkLst>
        </pc:spChg>
        <pc:spChg chg="mod">
          <ac:chgData name="Rafael Meza" userId="4c6393f8-c2f8-438d-9dd9-4397ec8c9059" providerId="ADAL" clId="{835C5529-2916-9743-A20B-CACC26CB4F32}" dt="2023-01-31T20:02:24.617" v="1398" actId="1076"/>
          <ac:spMkLst>
            <pc:docMk/>
            <pc:sldMk cId="4285963740" sldId="320"/>
            <ac:spMk id="43" creationId="{5D2FFBDA-0386-8F09-0521-06D6198A0592}"/>
          </ac:spMkLst>
        </pc:spChg>
        <pc:spChg chg="mod">
          <ac:chgData name="Rafael Meza" userId="4c6393f8-c2f8-438d-9dd9-4397ec8c9059" providerId="ADAL" clId="{835C5529-2916-9743-A20B-CACC26CB4F32}" dt="2023-01-31T20:02:24.617" v="1398" actId="1076"/>
          <ac:spMkLst>
            <pc:docMk/>
            <pc:sldMk cId="4285963740" sldId="320"/>
            <ac:spMk id="44" creationId="{904BD274-958C-A27A-D3AC-1672C65CAFE1}"/>
          </ac:spMkLst>
        </pc:spChg>
        <pc:spChg chg="mod">
          <ac:chgData name="Rafael Meza" userId="4c6393f8-c2f8-438d-9dd9-4397ec8c9059" providerId="ADAL" clId="{835C5529-2916-9743-A20B-CACC26CB4F32}" dt="2023-01-31T20:02:24.617" v="1398" actId="1076"/>
          <ac:spMkLst>
            <pc:docMk/>
            <pc:sldMk cId="4285963740" sldId="320"/>
            <ac:spMk id="45" creationId="{9EACF7E0-32CB-0841-62F5-51044B623655}"/>
          </ac:spMkLst>
        </pc:spChg>
        <pc:spChg chg="add mod">
          <ac:chgData name="Rafael Meza" userId="4c6393f8-c2f8-438d-9dd9-4397ec8c9059" providerId="ADAL" clId="{835C5529-2916-9743-A20B-CACC26CB4F32}" dt="2023-01-31T20:02:24.617" v="1398" actId="1076"/>
          <ac:spMkLst>
            <pc:docMk/>
            <pc:sldMk cId="4285963740" sldId="320"/>
            <ac:spMk id="46" creationId="{6A5B89E3-43CB-635F-BE10-17FA71600742}"/>
          </ac:spMkLst>
        </pc:spChg>
        <pc:grpChg chg="mod">
          <ac:chgData name="Rafael Meza" userId="4c6393f8-c2f8-438d-9dd9-4397ec8c9059" providerId="ADAL" clId="{835C5529-2916-9743-A20B-CACC26CB4F32}" dt="2023-01-31T20:02:24.617" v="1398" actId="1076"/>
          <ac:grpSpMkLst>
            <pc:docMk/>
            <pc:sldMk cId="4285963740" sldId="320"/>
            <ac:grpSpMk id="2" creationId="{12C1B30F-B440-D138-2C94-10ADFDBDC5F8}"/>
          </ac:grpSpMkLst>
        </pc:grpChg>
        <pc:grpChg chg="mod">
          <ac:chgData name="Rafael Meza" userId="4c6393f8-c2f8-438d-9dd9-4397ec8c9059" providerId="ADAL" clId="{835C5529-2916-9743-A20B-CACC26CB4F32}" dt="2023-01-31T20:02:24.617" v="1398" actId="1076"/>
          <ac:grpSpMkLst>
            <pc:docMk/>
            <pc:sldMk cId="4285963740" sldId="320"/>
            <ac:grpSpMk id="6" creationId="{DD880E0F-2811-6582-344D-3BF46294C3CA}"/>
          </ac:grpSpMkLst>
        </pc:grpChg>
        <pc:grpChg chg="mod">
          <ac:chgData name="Rafael Meza" userId="4c6393f8-c2f8-438d-9dd9-4397ec8c9059" providerId="ADAL" clId="{835C5529-2916-9743-A20B-CACC26CB4F32}" dt="2023-01-31T20:02:24.617" v="1398" actId="1076"/>
          <ac:grpSpMkLst>
            <pc:docMk/>
            <pc:sldMk cId="4285963740" sldId="320"/>
            <ac:grpSpMk id="7" creationId="{3B65E34F-2384-3046-6A8E-6EC5938E9752}"/>
          </ac:grpSpMkLst>
        </pc:grpChg>
        <pc:grpChg chg="mod">
          <ac:chgData name="Rafael Meza" userId="4c6393f8-c2f8-438d-9dd9-4397ec8c9059" providerId="ADAL" clId="{835C5529-2916-9743-A20B-CACC26CB4F32}" dt="2023-01-31T20:02:24.617" v="1398" actId="1076"/>
          <ac:grpSpMkLst>
            <pc:docMk/>
            <pc:sldMk cId="4285963740" sldId="320"/>
            <ac:grpSpMk id="8" creationId="{3794FDAC-D290-7259-4E3A-37CDA6CF7385}"/>
          </ac:grpSpMkLst>
        </pc:grpChg>
        <pc:grpChg chg="mod">
          <ac:chgData name="Rafael Meza" userId="4c6393f8-c2f8-438d-9dd9-4397ec8c9059" providerId="ADAL" clId="{835C5529-2916-9743-A20B-CACC26CB4F32}" dt="2023-01-31T20:02:24.617" v="1398" actId="1076"/>
          <ac:grpSpMkLst>
            <pc:docMk/>
            <pc:sldMk cId="4285963740" sldId="320"/>
            <ac:grpSpMk id="9" creationId="{522FDA57-48AF-5F1F-79BC-82B7044781EE}"/>
          </ac:grpSpMkLst>
        </pc:grpChg>
        <pc:grpChg chg="mod">
          <ac:chgData name="Rafael Meza" userId="4c6393f8-c2f8-438d-9dd9-4397ec8c9059" providerId="ADAL" clId="{835C5529-2916-9743-A20B-CACC26CB4F32}" dt="2023-01-31T20:02:24.617" v="1398" actId="1076"/>
          <ac:grpSpMkLst>
            <pc:docMk/>
            <pc:sldMk cId="4285963740" sldId="320"/>
            <ac:grpSpMk id="10" creationId="{F1FC8345-B98E-66D7-778D-056DD04CC8F4}"/>
          </ac:grpSpMkLst>
        </pc:grpChg>
        <pc:grpChg chg="mod">
          <ac:chgData name="Rafael Meza" userId="4c6393f8-c2f8-438d-9dd9-4397ec8c9059" providerId="ADAL" clId="{835C5529-2916-9743-A20B-CACC26CB4F32}" dt="2023-01-31T20:02:24.617" v="1398" actId="1076"/>
          <ac:grpSpMkLst>
            <pc:docMk/>
            <pc:sldMk cId="4285963740" sldId="320"/>
            <ac:grpSpMk id="11" creationId="{C81DCC36-D04E-B8C8-14EE-47A20A8CEC6C}"/>
          </ac:grpSpMkLst>
        </pc:grpChg>
        <pc:grpChg chg="mod">
          <ac:chgData name="Rafael Meza" userId="4c6393f8-c2f8-438d-9dd9-4397ec8c9059" providerId="ADAL" clId="{835C5529-2916-9743-A20B-CACC26CB4F32}" dt="2023-01-31T20:02:24.617" v="1398" actId="1076"/>
          <ac:grpSpMkLst>
            <pc:docMk/>
            <pc:sldMk cId="4285963740" sldId="320"/>
            <ac:grpSpMk id="14" creationId="{7A79E56A-BAC1-5E60-3DD8-0D340ED58389}"/>
          </ac:grpSpMkLst>
        </pc:grpChg>
        <pc:grpChg chg="mod">
          <ac:chgData name="Rafael Meza" userId="4c6393f8-c2f8-438d-9dd9-4397ec8c9059" providerId="ADAL" clId="{835C5529-2916-9743-A20B-CACC26CB4F32}" dt="2023-01-31T20:02:24.617" v="1398" actId="1076"/>
          <ac:grpSpMkLst>
            <pc:docMk/>
            <pc:sldMk cId="4285963740" sldId="320"/>
            <ac:grpSpMk id="15" creationId="{BDB499E0-972D-8B4B-98B9-EFBCFD004EC8}"/>
          </ac:grpSpMkLst>
        </pc:grpChg>
        <pc:grpChg chg="mod">
          <ac:chgData name="Rafael Meza" userId="4c6393f8-c2f8-438d-9dd9-4397ec8c9059" providerId="ADAL" clId="{835C5529-2916-9743-A20B-CACC26CB4F32}" dt="2023-01-31T20:02:24.617" v="1398" actId="1076"/>
          <ac:grpSpMkLst>
            <pc:docMk/>
            <pc:sldMk cId="4285963740" sldId="320"/>
            <ac:grpSpMk id="16" creationId="{CE1627BE-5806-A875-10A5-679F85C05BD0}"/>
          </ac:grpSpMkLst>
        </pc:grpChg>
        <pc:grpChg chg="mod">
          <ac:chgData name="Rafael Meza" userId="4c6393f8-c2f8-438d-9dd9-4397ec8c9059" providerId="ADAL" clId="{835C5529-2916-9743-A20B-CACC26CB4F32}" dt="2023-01-31T20:02:24.617" v="1398" actId="1076"/>
          <ac:grpSpMkLst>
            <pc:docMk/>
            <pc:sldMk cId="4285963740" sldId="320"/>
            <ac:grpSpMk id="17" creationId="{04D660EF-3B1A-4285-D4C5-FF38E746A0EE}"/>
          </ac:grpSpMkLst>
        </pc:grpChg>
        <pc:grpChg chg="mod">
          <ac:chgData name="Rafael Meza" userId="4c6393f8-c2f8-438d-9dd9-4397ec8c9059" providerId="ADAL" clId="{835C5529-2916-9743-A20B-CACC26CB4F32}" dt="2023-01-31T20:02:24.617" v="1398" actId="1076"/>
          <ac:grpSpMkLst>
            <pc:docMk/>
            <pc:sldMk cId="4285963740" sldId="320"/>
            <ac:grpSpMk id="20" creationId="{BFDFFF55-70CA-F1DD-E21C-BEFCD896A63A}"/>
          </ac:grpSpMkLst>
        </pc:grpChg>
        <pc:grpChg chg="mod">
          <ac:chgData name="Rafael Meza" userId="4c6393f8-c2f8-438d-9dd9-4397ec8c9059" providerId="ADAL" clId="{835C5529-2916-9743-A20B-CACC26CB4F32}" dt="2023-01-31T20:02:24.617" v="1398" actId="1076"/>
          <ac:grpSpMkLst>
            <pc:docMk/>
            <pc:sldMk cId="4285963740" sldId="320"/>
            <ac:grpSpMk id="21" creationId="{59F8827B-E895-5384-5B3B-4783FC3AF7BE}"/>
          </ac:grpSpMkLst>
        </pc:grpChg>
        <pc:grpChg chg="mod">
          <ac:chgData name="Rafael Meza" userId="4c6393f8-c2f8-438d-9dd9-4397ec8c9059" providerId="ADAL" clId="{835C5529-2916-9743-A20B-CACC26CB4F32}" dt="2023-01-31T20:02:24.617" v="1398" actId="1076"/>
          <ac:grpSpMkLst>
            <pc:docMk/>
            <pc:sldMk cId="4285963740" sldId="320"/>
            <ac:grpSpMk id="22" creationId="{C4F6EF16-3BFB-9EAB-42C6-94A36A375E41}"/>
          </ac:grpSpMkLst>
        </pc:grpChg>
        <pc:grpChg chg="add mod">
          <ac:chgData name="Rafael Meza" userId="4c6393f8-c2f8-438d-9dd9-4397ec8c9059" providerId="ADAL" clId="{835C5529-2916-9743-A20B-CACC26CB4F32}" dt="2023-01-31T20:02:24.617" v="1398" actId="1076"/>
          <ac:grpSpMkLst>
            <pc:docMk/>
            <pc:sldMk cId="4285963740" sldId="320"/>
            <ac:grpSpMk id="49" creationId="{78B6844E-B0C4-A104-4212-D094B6D1565C}"/>
          </ac:grpSpMkLst>
        </pc:grpChg>
        <pc:picChg chg="mod">
          <ac:chgData name="Rafael Meza" userId="4c6393f8-c2f8-438d-9dd9-4397ec8c9059" providerId="ADAL" clId="{835C5529-2916-9743-A20B-CACC26CB4F32}" dt="2023-01-31T20:02:24.617" v="1398" actId="1076"/>
          <ac:picMkLst>
            <pc:docMk/>
            <pc:sldMk cId="4285963740" sldId="320"/>
            <ac:picMk id="17410" creationId="{ABBD6EB1-0DA5-907E-B426-7C69FD214E28}"/>
          </ac:picMkLst>
        </pc:picChg>
        <pc:cxnChg chg="mod">
          <ac:chgData name="Rafael Meza" userId="4c6393f8-c2f8-438d-9dd9-4397ec8c9059" providerId="ADAL" clId="{835C5529-2916-9743-A20B-CACC26CB4F32}" dt="2023-01-31T20:02:24.617" v="1398" actId="1076"/>
          <ac:cxnSpMkLst>
            <pc:docMk/>
            <pc:sldMk cId="4285963740" sldId="320"/>
            <ac:cxnSpMk id="47" creationId="{2FC1FFD4-AC42-441C-4142-1D9A6BFEB8ED}"/>
          </ac:cxnSpMkLst>
        </pc:cxnChg>
      </pc:sldChg>
      <pc:sldChg chg="addSp delSp modSp mod">
        <pc:chgData name="Rafael Meza" userId="4c6393f8-c2f8-438d-9dd9-4397ec8c9059" providerId="ADAL" clId="{835C5529-2916-9743-A20B-CACC26CB4F32}" dt="2023-01-31T20:24:57.915" v="1444" actId="20577"/>
        <pc:sldMkLst>
          <pc:docMk/>
          <pc:sldMk cId="2564333359" sldId="346"/>
        </pc:sldMkLst>
        <pc:spChg chg="del">
          <ac:chgData name="Rafael Meza" userId="4c6393f8-c2f8-438d-9dd9-4397ec8c9059" providerId="ADAL" clId="{835C5529-2916-9743-A20B-CACC26CB4F32}" dt="2023-01-31T20:09:03.600" v="1436" actId="478"/>
          <ac:spMkLst>
            <pc:docMk/>
            <pc:sldMk cId="2564333359" sldId="346"/>
            <ac:spMk id="2" creationId="{72384808-1678-BC30-A681-DB7A431CE823}"/>
          </ac:spMkLst>
        </pc:spChg>
        <pc:spChg chg="del mod">
          <ac:chgData name="Rafael Meza" userId="4c6393f8-c2f8-438d-9dd9-4397ec8c9059" providerId="ADAL" clId="{835C5529-2916-9743-A20B-CACC26CB4F32}" dt="2023-01-31T20:09:44.160" v="1438" actId="478"/>
          <ac:spMkLst>
            <pc:docMk/>
            <pc:sldMk cId="2564333359" sldId="346"/>
            <ac:spMk id="3" creationId="{E6CA09D0-1E3E-5ADC-8D5C-728850A749B4}"/>
          </ac:spMkLst>
        </pc:spChg>
        <pc:spChg chg="add mod">
          <ac:chgData name="Rafael Meza" userId="4c6393f8-c2f8-438d-9dd9-4397ec8c9059" providerId="ADAL" clId="{835C5529-2916-9743-A20B-CACC26CB4F32}" dt="2023-01-31T20:24:57.915" v="1444" actId="20577"/>
          <ac:spMkLst>
            <pc:docMk/>
            <pc:sldMk cId="2564333359" sldId="346"/>
            <ac:spMk id="4" creationId="{9CDA06F8-DC4A-55C2-52A8-8742D5D06816}"/>
          </ac:spMkLst>
        </pc:spChg>
      </pc:sldChg>
      <pc:sldChg chg="modSp mod">
        <pc:chgData name="Rafael Meza" userId="4c6393f8-c2f8-438d-9dd9-4397ec8c9059" providerId="ADAL" clId="{835C5529-2916-9743-A20B-CACC26CB4F32}" dt="2023-01-26T06:23:48.094" v="1373" actId="20577"/>
        <pc:sldMkLst>
          <pc:docMk/>
          <pc:sldMk cId="2876037157" sldId="381"/>
        </pc:sldMkLst>
        <pc:spChg chg="mod">
          <ac:chgData name="Rafael Meza" userId="4c6393f8-c2f8-438d-9dd9-4397ec8c9059" providerId="ADAL" clId="{835C5529-2916-9743-A20B-CACC26CB4F32}" dt="2023-01-26T06:23:48.094" v="1373" actId="20577"/>
          <ac:spMkLst>
            <pc:docMk/>
            <pc:sldMk cId="2876037157" sldId="381"/>
            <ac:spMk id="35" creationId="{59E3BD45-0125-DEF7-FB76-2A6D225F4BBD}"/>
          </ac:spMkLst>
        </pc:spChg>
      </pc:sldChg>
      <pc:sldChg chg="addSp delSp modSp mod">
        <pc:chgData name="Rafael Meza" userId="4c6393f8-c2f8-438d-9dd9-4397ec8c9059" providerId="ADAL" clId="{835C5529-2916-9743-A20B-CACC26CB4F32}" dt="2023-01-26T04:22:42.106" v="1351" actId="478"/>
        <pc:sldMkLst>
          <pc:docMk/>
          <pc:sldMk cId="3386595943" sldId="384"/>
        </pc:sldMkLst>
        <pc:spChg chg="mod">
          <ac:chgData name="Rafael Meza" userId="4c6393f8-c2f8-438d-9dd9-4397ec8c9059" providerId="ADAL" clId="{835C5529-2916-9743-A20B-CACC26CB4F32}" dt="2023-01-26T04:22:27.736" v="1348"/>
          <ac:spMkLst>
            <pc:docMk/>
            <pc:sldMk cId="3386595943" sldId="384"/>
            <ac:spMk id="7" creationId="{9BF92A77-9DD5-EF64-FB5C-A9E3E7960E76}"/>
          </ac:spMkLst>
        </pc:spChg>
        <pc:spChg chg="mod">
          <ac:chgData name="Rafael Meza" userId="4c6393f8-c2f8-438d-9dd9-4397ec8c9059" providerId="ADAL" clId="{835C5529-2916-9743-A20B-CACC26CB4F32}" dt="2023-01-26T04:22:27.736" v="1348"/>
          <ac:spMkLst>
            <pc:docMk/>
            <pc:sldMk cId="3386595943" sldId="384"/>
            <ac:spMk id="10" creationId="{58EA6630-9D08-25B2-C752-B8156BCF4292}"/>
          </ac:spMkLst>
        </pc:spChg>
        <pc:spChg chg="mod">
          <ac:chgData name="Rafael Meza" userId="4c6393f8-c2f8-438d-9dd9-4397ec8c9059" providerId="ADAL" clId="{835C5529-2916-9743-A20B-CACC26CB4F32}" dt="2023-01-26T04:22:27.736" v="1348"/>
          <ac:spMkLst>
            <pc:docMk/>
            <pc:sldMk cId="3386595943" sldId="384"/>
            <ac:spMk id="11" creationId="{296F0984-6500-3E11-3FD4-A2E52477FF34}"/>
          </ac:spMkLst>
        </pc:spChg>
        <pc:spChg chg="mod">
          <ac:chgData name="Rafael Meza" userId="4c6393f8-c2f8-438d-9dd9-4397ec8c9059" providerId="ADAL" clId="{835C5529-2916-9743-A20B-CACC26CB4F32}" dt="2023-01-26T04:22:27.736" v="1348"/>
          <ac:spMkLst>
            <pc:docMk/>
            <pc:sldMk cId="3386595943" sldId="384"/>
            <ac:spMk id="12" creationId="{6214A777-1C02-7D31-50BF-615FF071A822}"/>
          </ac:spMkLst>
        </pc:spChg>
        <pc:spChg chg="mod">
          <ac:chgData name="Rafael Meza" userId="4c6393f8-c2f8-438d-9dd9-4397ec8c9059" providerId="ADAL" clId="{835C5529-2916-9743-A20B-CACC26CB4F32}" dt="2023-01-26T04:19:43.317" v="1319" actId="1076"/>
          <ac:spMkLst>
            <pc:docMk/>
            <pc:sldMk cId="3386595943" sldId="384"/>
            <ac:spMk id="54" creationId="{B9C2AEBE-5FFD-9033-F678-2F979B79AC5C}"/>
          </ac:spMkLst>
        </pc:spChg>
        <pc:spChg chg="mod">
          <ac:chgData name="Rafael Meza" userId="4c6393f8-c2f8-438d-9dd9-4397ec8c9059" providerId="ADAL" clId="{835C5529-2916-9743-A20B-CACC26CB4F32}" dt="2023-01-26T04:22:27.736" v="1348"/>
          <ac:spMkLst>
            <pc:docMk/>
            <pc:sldMk cId="3386595943" sldId="384"/>
            <ac:spMk id="63" creationId="{373B830D-D5C5-D162-4BD2-862BC0007A13}"/>
          </ac:spMkLst>
        </pc:spChg>
        <pc:spChg chg="mod">
          <ac:chgData name="Rafael Meza" userId="4c6393f8-c2f8-438d-9dd9-4397ec8c9059" providerId="ADAL" clId="{835C5529-2916-9743-A20B-CACC26CB4F32}" dt="2023-01-26T04:22:27.736" v="1348"/>
          <ac:spMkLst>
            <pc:docMk/>
            <pc:sldMk cId="3386595943" sldId="384"/>
            <ac:spMk id="64" creationId="{55D74D27-0C25-F241-356F-8865FBC02B2E}"/>
          </ac:spMkLst>
        </pc:spChg>
        <pc:spChg chg="mod">
          <ac:chgData name="Rafael Meza" userId="4c6393f8-c2f8-438d-9dd9-4397ec8c9059" providerId="ADAL" clId="{835C5529-2916-9743-A20B-CACC26CB4F32}" dt="2023-01-26T04:22:27.736" v="1348"/>
          <ac:spMkLst>
            <pc:docMk/>
            <pc:sldMk cId="3386595943" sldId="384"/>
            <ac:spMk id="74" creationId="{B03BDA21-21AB-A489-0A89-5E848287D5E6}"/>
          </ac:spMkLst>
        </pc:spChg>
        <pc:spChg chg="mod">
          <ac:chgData name="Rafael Meza" userId="4c6393f8-c2f8-438d-9dd9-4397ec8c9059" providerId="ADAL" clId="{835C5529-2916-9743-A20B-CACC26CB4F32}" dt="2023-01-26T04:22:27.736" v="1348"/>
          <ac:spMkLst>
            <pc:docMk/>
            <pc:sldMk cId="3386595943" sldId="384"/>
            <ac:spMk id="82" creationId="{29D56151-68AC-6CF2-D0B1-5E86E72D6396}"/>
          </ac:spMkLst>
        </pc:spChg>
        <pc:spChg chg="mod">
          <ac:chgData name="Rafael Meza" userId="4c6393f8-c2f8-438d-9dd9-4397ec8c9059" providerId="ADAL" clId="{835C5529-2916-9743-A20B-CACC26CB4F32}" dt="2023-01-26T04:22:27.736" v="1348"/>
          <ac:spMkLst>
            <pc:docMk/>
            <pc:sldMk cId="3386595943" sldId="384"/>
            <ac:spMk id="83" creationId="{93020B9D-68F3-D37D-821F-95A411DE11D2}"/>
          </ac:spMkLst>
        </pc:spChg>
        <pc:spChg chg="mod">
          <ac:chgData name="Rafael Meza" userId="4c6393f8-c2f8-438d-9dd9-4397ec8c9059" providerId="ADAL" clId="{835C5529-2916-9743-A20B-CACC26CB4F32}" dt="2023-01-26T04:22:27.736" v="1348"/>
          <ac:spMkLst>
            <pc:docMk/>
            <pc:sldMk cId="3386595943" sldId="384"/>
            <ac:spMk id="84" creationId="{31EF2C76-36AF-9908-6100-5E15035686E8}"/>
          </ac:spMkLst>
        </pc:spChg>
        <pc:spChg chg="mod">
          <ac:chgData name="Rafael Meza" userId="4c6393f8-c2f8-438d-9dd9-4397ec8c9059" providerId="ADAL" clId="{835C5529-2916-9743-A20B-CACC26CB4F32}" dt="2023-01-26T04:22:27.736" v="1348"/>
          <ac:spMkLst>
            <pc:docMk/>
            <pc:sldMk cId="3386595943" sldId="384"/>
            <ac:spMk id="85" creationId="{322579DA-AD2E-66E1-A47B-9190F566B9BA}"/>
          </ac:spMkLst>
        </pc:spChg>
        <pc:spChg chg="mod">
          <ac:chgData name="Rafael Meza" userId="4c6393f8-c2f8-438d-9dd9-4397ec8c9059" providerId="ADAL" clId="{835C5529-2916-9743-A20B-CACC26CB4F32}" dt="2023-01-26T04:22:27.736" v="1348"/>
          <ac:spMkLst>
            <pc:docMk/>
            <pc:sldMk cId="3386595943" sldId="384"/>
            <ac:spMk id="86" creationId="{902FEE87-0565-85F5-CC85-031AE263FF54}"/>
          </ac:spMkLst>
        </pc:spChg>
        <pc:spChg chg="mod">
          <ac:chgData name="Rafael Meza" userId="4c6393f8-c2f8-438d-9dd9-4397ec8c9059" providerId="ADAL" clId="{835C5529-2916-9743-A20B-CACC26CB4F32}" dt="2023-01-26T04:22:27.736" v="1348"/>
          <ac:spMkLst>
            <pc:docMk/>
            <pc:sldMk cId="3386595943" sldId="384"/>
            <ac:spMk id="87" creationId="{C1525C54-9701-00FC-7E52-D696935A41AC}"/>
          </ac:spMkLst>
        </pc:spChg>
        <pc:spChg chg="mod">
          <ac:chgData name="Rafael Meza" userId="4c6393f8-c2f8-438d-9dd9-4397ec8c9059" providerId="ADAL" clId="{835C5529-2916-9743-A20B-CACC26CB4F32}" dt="2023-01-26T04:22:27.736" v="1348"/>
          <ac:spMkLst>
            <pc:docMk/>
            <pc:sldMk cId="3386595943" sldId="384"/>
            <ac:spMk id="88" creationId="{93D04744-2A74-59C9-CD73-E8546EF189CE}"/>
          </ac:spMkLst>
        </pc:spChg>
        <pc:spChg chg="mod">
          <ac:chgData name="Rafael Meza" userId="4c6393f8-c2f8-438d-9dd9-4397ec8c9059" providerId="ADAL" clId="{835C5529-2916-9743-A20B-CACC26CB4F32}" dt="2023-01-26T04:22:27.736" v="1348"/>
          <ac:spMkLst>
            <pc:docMk/>
            <pc:sldMk cId="3386595943" sldId="384"/>
            <ac:spMk id="89" creationId="{79792CAC-320B-06EA-14E9-1F8C176687AB}"/>
          </ac:spMkLst>
        </pc:spChg>
        <pc:spChg chg="mod">
          <ac:chgData name="Rafael Meza" userId="4c6393f8-c2f8-438d-9dd9-4397ec8c9059" providerId="ADAL" clId="{835C5529-2916-9743-A20B-CACC26CB4F32}" dt="2023-01-26T04:22:27.736" v="1348"/>
          <ac:spMkLst>
            <pc:docMk/>
            <pc:sldMk cId="3386595943" sldId="384"/>
            <ac:spMk id="90" creationId="{ED28B505-4820-9E6C-27A7-BE32A84A67F4}"/>
          </ac:spMkLst>
        </pc:spChg>
        <pc:spChg chg="mod">
          <ac:chgData name="Rafael Meza" userId="4c6393f8-c2f8-438d-9dd9-4397ec8c9059" providerId="ADAL" clId="{835C5529-2916-9743-A20B-CACC26CB4F32}" dt="2023-01-26T04:22:27.736" v="1348"/>
          <ac:spMkLst>
            <pc:docMk/>
            <pc:sldMk cId="3386595943" sldId="384"/>
            <ac:spMk id="91" creationId="{017F4D36-81C3-48B0-0C68-B506EEC46E47}"/>
          </ac:spMkLst>
        </pc:spChg>
        <pc:spChg chg="mod">
          <ac:chgData name="Rafael Meza" userId="4c6393f8-c2f8-438d-9dd9-4397ec8c9059" providerId="ADAL" clId="{835C5529-2916-9743-A20B-CACC26CB4F32}" dt="2023-01-26T04:22:27.736" v="1348"/>
          <ac:spMkLst>
            <pc:docMk/>
            <pc:sldMk cId="3386595943" sldId="384"/>
            <ac:spMk id="92" creationId="{905D5807-66F2-FA96-3BD3-C70DEA6C2704}"/>
          </ac:spMkLst>
        </pc:spChg>
        <pc:spChg chg="mod">
          <ac:chgData name="Rafael Meza" userId="4c6393f8-c2f8-438d-9dd9-4397ec8c9059" providerId="ADAL" clId="{835C5529-2916-9743-A20B-CACC26CB4F32}" dt="2023-01-26T04:22:27.736" v="1348"/>
          <ac:spMkLst>
            <pc:docMk/>
            <pc:sldMk cId="3386595943" sldId="384"/>
            <ac:spMk id="93" creationId="{C8F71F93-8668-AA47-B774-2C6962409060}"/>
          </ac:spMkLst>
        </pc:spChg>
        <pc:spChg chg="mod">
          <ac:chgData name="Rafael Meza" userId="4c6393f8-c2f8-438d-9dd9-4397ec8c9059" providerId="ADAL" clId="{835C5529-2916-9743-A20B-CACC26CB4F32}" dt="2023-01-26T04:22:27.736" v="1348"/>
          <ac:spMkLst>
            <pc:docMk/>
            <pc:sldMk cId="3386595943" sldId="384"/>
            <ac:spMk id="94" creationId="{07CF8896-CBCC-39E0-11B2-B593F153E163}"/>
          </ac:spMkLst>
        </pc:spChg>
        <pc:spChg chg="mod">
          <ac:chgData name="Rafael Meza" userId="4c6393f8-c2f8-438d-9dd9-4397ec8c9059" providerId="ADAL" clId="{835C5529-2916-9743-A20B-CACC26CB4F32}" dt="2023-01-26T04:22:27.736" v="1348"/>
          <ac:spMkLst>
            <pc:docMk/>
            <pc:sldMk cId="3386595943" sldId="384"/>
            <ac:spMk id="95" creationId="{9B31C61E-9D38-917E-639E-FA2BBBD41303}"/>
          </ac:spMkLst>
        </pc:spChg>
        <pc:spChg chg="mod">
          <ac:chgData name="Rafael Meza" userId="4c6393f8-c2f8-438d-9dd9-4397ec8c9059" providerId="ADAL" clId="{835C5529-2916-9743-A20B-CACC26CB4F32}" dt="2023-01-26T04:22:27.736" v="1348"/>
          <ac:spMkLst>
            <pc:docMk/>
            <pc:sldMk cId="3386595943" sldId="384"/>
            <ac:spMk id="96" creationId="{041599B1-315C-0C12-B5F3-2D2956E2AC94}"/>
          </ac:spMkLst>
        </pc:spChg>
        <pc:spChg chg="mod">
          <ac:chgData name="Rafael Meza" userId="4c6393f8-c2f8-438d-9dd9-4397ec8c9059" providerId="ADAL" clId="{835C5529-2916-9743-A20B-CACC26CB4F32}" dt="2023-01-26T04:22:27.736" v="1348"/>
          <ac:spMkLst>
            <pc:docMk/>
            <pc:sldMk cId="3386595943" sldId="384"/>
            <ac:spMk id="97" creationId="{20552501-6724-BDD5-61AD-2FC0BCD4663F}"/>
          </ac:spMkLst>
        </pc:spChg>
        <pc:spChg chg="mod">
          <ac:chgData name="Rafael Meza" userId="4c6393f8-c2f8-438d-9dd9-4397ec8c9059" providerId="ADAL" clId="{835C5529-2916-9743-A20B-CACC26CB4F32}" dt="2023-01-26T04:22:27.736" v="1348"/>
          <ac:spMkLst>
            <pc:docMk/>
            <pc:sldMk cId="3386595943" sldId="384"/>
            <ac:spMk id="98" creationId="{9AD74B0B-3F0A-E5D7-1BF0-29271970AD54}"/>
          </ac:spMkLst>
        </pc:spChg>
        <pc:spChg chg="mod">
          <ac:chgData name="Rafael Meza" userId="4c6393f8-c2f8-438d-9dd9-4397ec8c9059" providerId="ADAL" clId="{835C5529-2916-9743-A20B-CACC26CB4F32}" dt="2023-01-26T04:22:27.736" v="1348"/>
          <ac:spMkLst>
            <pc:docMk/>
            <pc:sldMk cId="3386595943" sldId="384"/>
            <ac:spMk id="99" creationId="{2D186955-15F2-73E2-0BA9-97344721416A}"/>
          </ac:spMkLst>
        </pc:spChg>
        <pc:spChg chg="mod">
          <ac:chgData name="Rafael Meza" userId="4c6393f8-c2f8-438d-9dd9-4397ec8c9059" providerId="ADAL" clId="{835C5529-2916-9743-A20B-CACC26CB4F32}" dt="2023-01-26T04:22:27.736" v="1348"/>
          <ac:spMkLst>
            <pc:docMk/>
            <pc:sldMk cId="3386595943" sldId="384"/>
            <ac:spMk id="100" creationId="{FB177528-7AA9-5951-F674-2D383526449C}"/>
          </ac:spMkLst>
        </pc:spChg>
        <pc:spChg chg="mod">
          <ac:chgData name="Rafael Meza" userId="4c6393f8-c2f8-438d-9dd9-4397ec8c9059" providerId="ADAL" clId="{835C5529-2916-9743-A20B-CACC26CB4F32}" dt="2023-01-26T04:22:27.736" v="1348"/>
          <ac:spMkLst>
            <pc:docMk/>
            <pc:sldMk cId="3386595943" sldId="384"/>
            <ac:spMk id="101" creationId="{FEED6841-768F-359E-1A22-8003D600080C}"/>
          </ac:spMkLst>
        </pc:spChg>
        <pc:spChg chg="mod">
          <ac:chgData name="Rafael Meza" userId="4c6393f8-c2f8-438d-9dd9-4397ec8c9059" providerId="ADAL" clId="{835C5529-2916-9743-A20B-CACC26CB4F32}" dt="2023-01-26T04:22:27.736" v="1348"/>
          <ac:spMkLst>
            <pc:docMk/>
            <pc:sldMk cId="3386595943" sldId="384"/>
            <ac:spMk id="102" creationId="{7D675EDB-D8DD-7436-84F4-7869843C13DE}"/>
          </ac:spMkLst>
        </pc:spChg>
        <pc:spChg chg="mod">
          <ac:chgData name="Rafael Meza" userId="4c6393f8-c2f8-438d-9dd9-4397ec8c9059" providerId="ADAL" clId="{835C5529-2916-9743-A20B-CACC26CB4F32}" dt="2023-01-26T04:22:27.736" v="1348"/>
          <ac:spMkLst>
            <pc:docMk/>
            <pc:sldMk cId="3386595943" sldId="384"/>
            <ac:spMk id="103" creationId="{345BFCB6-5014-F2BA-5DDD-7A0775661E5F}"/>
          </ac:spMkLst>
        </pc:spChg>
        <pc:grpChg chg="add mod">
          <ac:chgData name="Rafael Meza" userId="4c6393f8-c2f8-438d-9dd9-4397ec8c9059" providerId="ADAL" clId="{835C5529-2916-9743-A20B-CACC26CB4F32}" dt="2023-01-26T04:22:40.272" v="1350" actId="1076"/>
          <ac:grpSpMkLst>
            <pc:docMk/>
            <pc:sldMk cId="3386595943" sldId="384"/>
            <ac:grpSpMk id="3" creationId="{688512B2-B761-E0AB-8BCE-10E21ACD7D21}"/>
          </ac:grpSpMkLst>
        </pc:grpChg>
        <pc:grpChg chg="mod">
          <ac:chgData name="Rafael Meza" userId="4c6393f8-c2f8-438d-9dd9-4397ec8c9059" providerId="ADAL" clId="{835C5529-2916-9743-A20B-CACC26CB4F32}" dt="2023-01-26T04:22:27.736" v="1348"/>
          <ac:grpSpMkLst>
            <pc:docMk/>
            <pc:sldMk cId="3386595943" sldId="384"/>
            <ac:grpSpMk id="9" creationId="{4D5A4575-6618-1632-C760-87669726192D}"/>
          </ac:grpSpMkLst>
        </pc:grpChg>
        <pc:grpChg chg="mod">
          <ac:chgData name="Rafael Meza" userId="4c6393f8-c2f8-438d-9dd9-4397ec8c9059" providerId="ADAL" clId="{835C5529-2916-9743-A20B-CACC26CB4F32}" dt="2023-01-26T04:22:27.736" v="1348"/>
          <ac:grpSpMkLst>
            <pc:docMk/>
            <pc:sldMk cId="3386595943" sldId="384"/>
            <ac:grpSpMk id="13" creationId="{DDDCA1AA-B4F5-7097-8C94-D06CAEED0F55}"/>
          </ac:grpSpMkLst>
        </pc:grpChg>
        <pc:grpChg chg="del mod">
          <ac:chgData name="Rafael Meza" userId="4c6393f8-c2f8-438d-9dd9-4397ec8c9059" providerId="ADAL" clId="{835C5529-2916-9743-A20B-CACC26CB4F32}" dt="2023-01-26T04:22:42.106" v="1351" actId="478"/>
          <ac:grpSpMkLst>
            <pc:docMk/>
            <pc:sldMk cId="3386595943" sldId="384"/>
            <ac:grpSpMk id="14" creationId="{D967F965-64A6-F614-D2DB-FA30F77D2BC7}"/>
          </ac:grpSpMkLst>
        </pc:grpChg>
        <pc:grpChg chg="mod">
          <ac:chgData name="Rafael Meza" userId="4c6393f8-c2f8-438d-9dd9-4397ec8c9059" providerId="ADAL" clId="{835C5529-2916-9743-A20B-CACC26CB4F32}" dt="2023-01-26T04:22:27.736" v="1348"/>
          <ac:grpSpMkLst>
            <pc:docMk/>
            <pc:sldMk cId="3386595943" sldId="384"/>
            <ac:grpSpMk id="55" creationId="{43061E22-EDA0-567F-1B2E-87F12979336B}"/>
          </ac:grpSpMkLst>
        </pc:grpChg>
        <pc:grpChg chg="mod">
          <ac:chgData name="Rafael Meza" userId="4c6393f8-c2f8-438d-9dd9-4397ec8c9059" providerId="ADAL" clId="{835C5529-2916-9743-A20B-CACC26CB4F32}" dt="2023-01-26T04:22:27.736" v="1348"/>
          <ac:grpSpMkLst>
            <pc:docMk/>
            <pc:sldMk cId="3386595943" sldId="384"/>
            <ac:grpSpMk id="57" creationId="{8F6DC55C-CCC6-2D36-4446-BE530FBFF790}"/>
          </ac:grpSpMkLst>
        </pc:grpChg>
        <pc:grpChg chg="mod">
          <ac:chgData name="Rafael Meza" userId="4c6393f8-c2f8-438d-9dd9-4397ec8c9059" providerId="ADAL" clId="{835C5529-2916-9743-A20B-CACC26CB4F32}" dt="2023-01-26T04:22:27.736" v="1348"/>
          <ac:grpSpMkLst>
            <pc:docMk/>
            <pc:sldMk cId="3386595943" sldId="384"/>
            <ac:grpSpMk id="59" creationId="{FA5417F4-6E84-34DC-2E74-9CACF0AE93ED}"/>
          </ac:grpSpMkLst>
        </pc:grpChg>
        <pc:grpChg chg="mod">
          <ac:chgData name="Rafael Meza" userId="4c6393f8-c2f8-438d-9dd9-4397ec8c9059" providerId="ADAL" clId="{835C5529-2916-9743-A20B-CACC26CB4F32}" dt="2023-01-26T04:22:27.736" v="1348"/>
          <ac:grpSpMkLst>
            <pc:docMk/>
            <pc:sldMk cId="3386595943" sldId="384"/>
            <ac:grpSpMk id="61" creationId="{6A84A4E2-B657-DF0D-94B6-25A8D9061920}"/>
          </ac:grpSpMkLst>
        </pc:grpChg>
        <pc:grpChg chg="mod">
          <ac:chgData name="Rafael Meza" userId="4c6393f8-c2f8-438d-9dd9-4397ec8c9059" providerId="ADAL" clId="{835C5529-2916-9743-A20B-CACC26CB4F32}" dt="2023-01-26T04:22:27.736" v="1348"/>
          <ac:grpSpMkLst>
            <pc:docMk/>
            <pc:sldMk cId="3386595943" sldId="384"/>
            <ac:grpSpMk id="62" creationId="{C1554F33-D9CD-5F89-6EB1-15E8169CE02A}"/>
          </ac:grpSpMkLst>
        </pc:grpChg>
        <pc:grpChg chg="mod">
          <ac:chgData name="Rafael Meza" userId="4c6393f8-c2f8-438d-9dd9-4397ec8c9059" providerId="ADAL" clId="{835C5529-2916-9743-A20B-CACC26CB4F32}" dt="2023-01-26T04:22:27.736" v="1348"/>
          <ac:grpSpMkLst>
            <pc:docMk/>
            <pc:sldMk cId="3386595943" sldId="384"/>
            <ac:grpSpMk id="66" creationId="{C1A40659-E12C-1CE5-97AA-6DDB3181E525}"/>
          </ac:grpSpMkLst>
        </pc:grpChg>
        <pc:grpChg chg="mod">
          <ac:chgData name="Rafael Meza" userId="4c6393f8-c2f8-438d-9dd9-4397ec8c9059" providerId="ADAL" clId="{835C5529-2916-9743-A20B-CACC26CB4F32}" dt="2023-01-26T04:22:27.736" v="1348"/>
          <ac:grpSpMkLst>
            <pc:docMk/>
            <pc:sldMk cId="3386595943" sldId="384"/>
            <ac:grpSpMk id="68" creationId="{523FA3B3-A3A5-4496-43E2-2B99947E4E52}"/>
          </ac:grpSpMkLst>
        </pc:grpChg>
        <pc:grpChg chg="mod">
          <ac:chgData name="Rafael Meza" userId="4c6393f8-c2f8-438d-9dd9-4397ec8c9059" providerId="ADAL" clId="{835C5529-2916-9743-A20B-CACC26CB4F32}" dt="2023-01-26T04:22:27.736" v="1348"/>
          <ac:grpSpMkLst>
            <pc:docMk/>
            <pc:sldMk cId="3386595943" sldId="384"/>
            <ac:grpSpMk id="69" creationId="{85C47AD8-5E3B-5107-C0FA-132655484F15}"/>
          </ac:grpSpMkLst>
        </pc:grpChg>
        <pc:grpChg chg="mod">
          <ac:chgData name="Rafael Meza" userId="4c6393f8-c2f8-438d-9dd9-4397ec8c9059" providerId="ADAL" clId="{835C5529-2916-9743-A20B-CACC26CB4F32}" dt="2023-01-26T04:22:27.736" v="1348"/>
          <ac:grpSpMkLst>
            <pc:docMk/>
            <pc:sldMk cId="3386595943" sldId="384"/>
            <ac:grpSpMk id="70" creationId="{7329D716-002A-7AC6-9709-C4CFB35FF1A6}"/>
          </ac:grpSpMkLst>
        </pc:grpChg>
        <pc:grpChg chg="mod">
          <ac:chgData name="Rafael Meza" userId="4c6393f8-c2f8-438d-9dd9-4397ec8c9059" providerId="ADAL" clId="{835C5529-2916-9743-A20B-CACC26CB4F32}" dt="2023-01-26T04:22:27.736" v="1348"/>
          <ac:grpSpMkLst>
            <pc:docMk/>
            <pc:sldMk cId="3386595943" sldId="384"/>
            <ac:grpSpMk id="79" creationId="{990CCB3D-3D17-BE64-5F47-695189B8ADAC}"/>
          </ac:grpSpMkLst>
        </pc:grpChg>
        <pc:grpChg chg="mod">
          <ac:chgData name="Rafael Meza" userId="4c6393f8-c2f8-438d-9dd9-4397ec8c9059" providerId="ADAL" clId="{835C5529-2916-9743-A20B-CACC26CB4F32}" dt="2023-01-26T04:22:27.736" v="1348"/>
          <ac:grpSpMkLst>
            <pc:docMk/>
            <pc:sldMk cId="3386595943" sldId="384"/>
            <ac:grpSpMk id="80" creationId="{BEB37EE0-1FAC-C4EC-F760-DF5A61DC331B}"/>
          </ac:grpSpMkLst>
        </pc:grpChg>
        <pc:grpChg chg="mod">
          <ac:chgData name="Rafael Meza" userId="4c6393f8-c2f8-438d-9dd9-4397ec8c9059" providerId="ADAL" clId="{835C5529-2916-9743-A20B-CACC26CB4F32}" dt="2023-01-26T04:22:27.736" v="1348"/>
          <ac:grpSpMkLst>
            <pc:docMk/>
            <pc:sldMk cId="3386595943" sldId="384"/>
            <ac:grpSpMk id="81" creationId="{7107106B-83C7-EB0B-4083-CFFE182505FB}"/>
          </ac:grpSpMkLst>
        </pc:grpChg>
      </pc:sldChg>
      <pc:sldChg chg="addSp delSp modSp mod modAnim">
        <pc:chgData name="Rafael Meza" userId="4c6393f8-c2f8-438d-9dd9-4397ec8c9059" providerId="ADAL" clId="{835C5529-2916-9743-A20B-CACC26CB4F32}" dt="2023-01-26T04:24:00.784" v="1369" actId="478"/>
        <pc:sldMkLst>
          <pc:docMk/>
          <pc:sldMk cId="3361663127" sldId="386"/>
        </pc:sldMkLst>
        <pc:spChg chg="add del mod">
          <ac:chgData name="Rafael Meza" userId="4c6393f8-c2f8-438d-9dd9-4397ec8c9059" providerId="ADAL" clId="{835C5529-2916-9743-A20B-CACC26CB4F32}" dt="2023-01-26T04:24:00.784" v="1369" actId="478"/>
          <ac:spMkLst>
            <pc:docMk/>
            <pc:sldMk cId="3361663127" sldId="386"/>
            <ac:spMk id="9" creationId="{37743FB6-08CC-3324-9384-9DAFFBA0FEA2}"/>
          </ac:spMkLst>
        </pc:spChg>
        <pc:spChg chg="mod">
          <ac:chgData name="Rafael Meza" userId="4c6393f8-c2f8-438d-9dd9-4397ec8c9059" providerId="ADAL" clId="{835C5529-2916-9743-A20B-CACC26CB4F32}" dt="2023-01-26T04:23:48.652" v="1361" actId="164"/>
          <ac:spMkLst>
            <pc:docMk/>
            <pc:sldMk cId="3361663127" sldId="386"/>
            <ac:spMk id="35" creationId="{15FD0C45-7014-E9A1-BF5A-9F50ECAC5589}"/>
          </ac:spMkLst>
        </pc:spChg>
        <pc:spChg chg="mod">
          <ac:chgData name="Rafael Meza" userId="4c6393f8-c2f8-438d-9dd9-4397ec8c9059" providerId="ADAL" clId="{835C5529-2916-9743-A20B-CACC26CB4F32}" dt="2023-01-26T04:23:48.652" v="1361" actId="164"/>
          <ac:spMkLst>
            <pc:docMk/>
            <pc:sldMk cId="3361663127" sldId="386"/>
            <ac:spMk id="36" creationId="{D3F09A4B-23C9-015B-650C-B6FFE4D87243}"/>
          </ac:spMkLst>
        </pc:spChg>
        <pc:spChg chg="mod">
          <ac:chgData name="Rafael Meza" userId="4c6393f8-c2f8-438d-9dd9-4397ec8c9059" providerId="ADAL" clId="{835C5529-2916-9743-A20B-CACC26CB4F32}" dt="2023-01-26T04:23:48.652" v="1361" actId="164"/>
          <ac:spMkLst>
            <pc:docMk/>
            <pc:sldMk cId="3361663127" sldId="386"/>
            <ac:spMk id="37" creationId="{AC68DFA6-FEC2-20DC-9C5A-5676A0FAD43B}"/>
          </ac:spMkLst>
        </pc:spChg>
        <pc:spChg chg="mod">
          <ac:chgData name="Rafael Meza" userId="4c6393f8-c2f8-438d-9dd9-4397ec8c9059" providerId="ADAL" clId="{835C5529-2916-9743-A20B-CACC26CB4F32}" dt="2023-01-26T04:23:48.652" v="1361" actId="164"/>
          <ac:spMkLst>
            <pc:docMk/>
            <pc:sldMk cId="3361663127" sldId="386"/>
            <ac:spMk id="38" creationId="{FFCA76CE-6E26-C98A-F999-BC8418E0BE77}"/>
          </ac:spMkLst>
        </pc:spChg>
        <pc:spChg chg="mod">
          <ac:chgData name="Rafael Meza" userId="4c6393f8-c2f8-438d-9dd9-4397ec8c9059" providerId="ADAL" clId="{835C5529-2916-9743-A20B-CACC26CB4F32}" dt="2023-01-26T04:23:48.652" v="1361" actId="164"/>
          <ac:spMkLst>
            <pc:docMk/>
            <pc:sldMk cId="3361663127" sldId="386"/>
            <ac:spMk id="39" creationId="{51C700E1-D7EC-1FD0-A951-2E5F0F3E656C}"/>
          </ac:spMkLst>
        </pc:spChg>
        <pc:spChg chg="mod">
          <ac:chgData name="Rafael Meza" userId="4c6393f8-c2f8-438d-9dd9-4397ec8c9059" providerId="ADAL" clId="{835C5529-2916-9743-A20B-CACC26CB4F32}" dt="2023-01-26T04:23:48.652" v="1361" actId="164"/>
          <ac:spMkLst>
            <pc:docMk/>
            <pc:sldMk cId="3361663127" sldId="386"/>
            <ac:spMk id="40" creationId="{1F5F4B57-8F5D-27F4-74F7-AFD10B9563CD}"/>
          </ac:spMkLst>
        </pc:spChg>
        <pc:spChg chg="mod">
          <ac:chgData name="Rafael Meza" userId="4c6393f8-c2f8-438d-9dd9-4397ec8c9059" providerId="ADAL" clId="{835C5529-2916-9743-A20B-CACC26CB4F32}" dt="2023-01-26T04:23:48.652" v="1361" actId="164"/>
          <ac:spMkLst>
            <pc:docMk/>
            <pc:sldMk cId="3361663127" sldId="386"/>
            <ac:spMk id="41" creationId="{8F111BEA-0A65-CCBF-F977-13A15B031B7D}"/>
          </ac:spMkLst>
        </pc:spChg>
        <pc:grpChg chg="add mod">
          <ac:chgData name="Rafael Meza" userId="4c6393f8-c2f8-438d-9dd9-4397ec8c9059" providerId="ADAL" clId="{835C5529-2916-9743-A20B-CACC26CB4F32}" dt="2023-01-26T04:23:41.671" v="1359" actId="164"/>
          <ac:grpSpMkLst>
            <pc:docMk/>
            <pc:sldMk cId="3361663127" sldId="386"/>
            <ac:grpSpMk id="11" creationId="{08B53687-ACB4-1376-3977-AB500C3D14C1}"/>
          </ac:grpSpMkLst>
        </pc:grpChg>
        <pc:grpChg chg="mod">
          <ac:chgData name="Rafael Meza" userId="4c6393f8-c2f8-438d-9dd9-4397ec8c9059" providerId="ADAL" clId="{835C5529-2916-9743-A20B-CACC26CB4F32}" dt="2023-01-26T04:23:48.652" v="1361" actId="164"/>
          <ac:grpSpMkLst>
            <pc:docMk/>
            <pc:sldMk cId="3361663127" sldId="386"/>
            <ac:grpSpMk id="12" creationId="{B092B1AF-43C8-AF0E-B2FD-92EB4084D989}"/>
          </ac:grpSpMkLst>
        </pc:grpChg>
        <pc:grpChg chg="add mod">
          <ac:chgData name="Rafael Meza" userId="4c6393f8-c2f8-438d-9dd9-4397ec8c9059" providerId="ADAL" clId="{835C5529-2916-9743-A20B-CACC26CB4F32}" dt="2023-01-26T04:23:48.652" v="1361" actId="164"/>
          <ac:grpSpMkLst>
            <pc:docMk/>
            <pc:sldMk cId="3361663127" sldId="386"/>
            <ac:grpSpMk id="22" creationId="{626C0719-8DEA-1EAD-4A40-AB406DEF2A04}"/>
          </ac:grpSpMkLst>
        </pc:grpChg>
      </pc:sldChg>
      <pc:sldChg chg="modSp mod">
        <pc:chgData name="Rafael Meza" userId="4c6393f8-c2f8-438d-9dd9-4397ec8c9059" providerId="ADAL" clId="{835C5529-2916-9743-A20B-CACC26CB4F32}" dt="2023-01-26T00:48:05.676" v="1296" actId="1076"/>
        <pc:sldMkLst>
          <pc:docMk/>
          <pc:sldMk cId="2867604781" sldId="392"/>
        </pc:sldMkLst>
        <pc:picChg chg="mod">
          <ac:chgData name="Rafael Meza" userId="4c6393f8-c2f8-438d-9dd9-4397ec8c9059" providerId="ADAL" clId="{835C5529-2916-9743-A20B-CACC26CB4F32}" dt="2023-01-26T00:47:59.323" v="1295" actId="1076"/>
          <ac:picMkLst>
            <pc:docMk/>
            <pc:sldMk cId="2867604781" sldId="392"/>
            <ac:picMk id="3" creationId="{98DEC6F3-DC29-808A-EAF6-2B7FE6D4BE18}"/>
          </ac:picMkLst>
        </pc:picChg>
        <pc:picChg chg="mod">
          <ac:chgData name="Rafael Meza" userId="4c6393f8-c2f8-438d-9dd9-4397ec8c9059" providerId="ADAL" clId="{835C5529-2916-9743-A20B-CACC26CB4F32}" dt="2023-01-26T00:48:05.676" v="1296" actId="1076"/>
          <ac:picMkLst>
            <pc:docMk/>
            <pc:sldMk cId="2867604781" sldId="392"/>
            <ac:picMk id="10" creationId="{3F8088E5-B6D8-1D88-62BE-6735D02DAEFE}"/>
          </ac:picMkLst>
        </pc:picChg>
      </pc:sldChg>
      <pc:sldChg chg="modSp mod">
        <pc:chgData name="Rafael Meza" userId="4c6393f8-c2f8-438d-9dd9-4397ec8c9059" providerId="ADAL" clId="{835C5529-2916-9743-A20B-CACC26CB4F32}" dt="2023-01-26T01:13:26.816" v="1301" actId="14100"/>
        <pc:sldMkLst>
          <pc:docMk/>
          <pc:sldMk cId="1380873024" sldId="393"/>
        </pc:sldMkLst>
        <pc:picChg chg="mod">
          <ac:chgData name="Rafael Meza" userId="4c6393f8-c2f8-438d-9dd9-4397ec8c9059" providerId="ADAL" clId="{835C5529-2916-9743-A20B-CACC26CB4F32}" dt="2023-01-26T00:52:47.752" v="1300" actId="14100"/>
          <ac:picMkLst>
            <pc:docMk/>
            <pc:sldMk cId="1380873024" sldId="393"/>
            <ac:picMk id="8" creationId="{05E681E2-A446-FF39-0038-913B74FB1F9B}"/>
          </ac:picMkLst>
        </pc:picChg>
        <pc:picChg chg="mod">
          <ac:chgData name="Rafael Meza" userId="4c6393f8-c2f8-438d-9dd9-4397ec8c9059" providerId="ADAL" clId="{835C5529-2916-9743-A20B-CACC26CB4F32}" dt="2023-01-26T01:13:26.816" v="1301" actId="14100"/>
          <ac:picMkLst>
            <pc:docMk/>
            <pc:sldMk cId="1380873024" sldId="393"/>
            <ac:picMk id="10" creationId="{B853E09E-2404-343D-D9C8-081463D966C4}"/>
          </ac:picMkLst>
        </pc:picChg>
      </pc:sldChg>
      <pc:sldChg chg="addSp delSp modSp mod">
        <pc:chgData name="Rafael Meza" userId="4c6393f8-c2f8-438d-9dd9-4397ec8c9059" providerId="ADAL" clId="{835C5529-2916-9743-A20B-CACC26CB4F32}" dt="2023-01-26T04:18:31.650" v="1313" actId="478"/>
        <pc:sldMkLst>
          <pc:docMk/>
          <pc:sldMk cId="687008484" sldId="394"/>
        </pc:sldMkLst>
        <pc:spChg chg="mod">
          <ac:chgData name="Rafael Meza" userId="4c6393f8-c2f8-438d-9dd9-4397ec8c9059" providerId="ADAL" clId="{835C5529-2916-9743-A20B-CACC26CB4F32}" dt="2023-01-26T00:39:56.849" v="914" actId="20577"/>
          <ac:spMkLst>
            <pc:docMk/>
            <pc:sldMk cId="687008484" sldId="394"/>
            <ac:spMk id="6" creationId="{4BBF4B36-43C3-DFBB-3A02-CB26DBAA77EF}"/>
          </ac:spMkLst>
        </pc:spChg>
        <pc:spChg chg="mod">
          <ac:chgData name="Rafael Meza" userId="4c6393f8-c2f8-438d-9dd9-4397ec8c9059" providerId="ADAL" clId="{835C5529-2916-9743-A20B-CACC26CB4F32}" dt="2023-01-26T00:45:31.164" v="1289" actId="1076"/>
          <ac:spMkLst>
            <pc:docMk/>
            <pc:sldMk cId="687008484" sldId="394"/>
            <ac:spMk id="7" creationId="{4FA0FA4B-B0B6-178F-3A27-D280490BF924}"/>
          </ac:spMkLst>
        </pc:spChg>
        <pc:picChg chg="add del mod modCrop">
          <ac:chgData name="Rafael Meza" userId="4c6393f8-c2f8-438d-9dd9-4397ec8c9059" providerId="ADAL" clId="{835C5529-2916-9743-A20B-CACC26CB4F32}" dt="2023-01-26T04:18:31.650" v="1313" actId="478"/>
          <ac:picMkLst>
            <pc:docMk/>
            <pc:sldMk cId="687008484" sldId="394"/>
            <ac:picMk id="3" creationId="{5CE74550-D845-11D1-A0F1-E6326C606929}"/>
          </ac:picMkLst>
        </pc:picChg>
        <pc:picChg chg="add mod modCrop">
          <ac:chgData name="Rafael Meza" userId="4c6393f8-c2f8-438d-9dd9-4397ec8c9059" providerId="ADAL" clId="{835C5529-2916-9743-A20B-CACC26CB4F32}" dt="2023-01-26T00:45:35.992" v="1292" actId="1076"/>
          <ac:picMkLst>
            <pc:docMk/>
            <pc:sldMk cId="687008484" sldId="394"/>
            <ac:picMk id="3" creationId="{8CF26D39-38EC-661B-4FD3-0B3F32D0509C}"/>
          </ac:picMkLst>
        </pc:picChg>
      </pc:sldChg>
      <pc:sldChg chg="modSp mod">
        <pc:chgData name="Rafael Meza" userId="4c6393f8-c2f8-438d-9dd9-4397ec8c9059" providerId="ADAL" clId="{835C5529-2916-9743-A20B-CACC26CB4F32}" dt="2023-01-26T00:47:01.381" v="1294" actId="14100"/>
        <pc:sldMkLst>
          <pc:docMk/>
          <pc:sldMk cId="866221816" sldId="395"/>
        </pc:sldMkLst>
        <pc:picChg chg="mod">
          <ac:chgData name="Rafael Meza" userId="4c6393f8-c2f8-438d-9dd9-4397ec8c9059" providerId="ADAL" clId="{835C5529-2916-9743-A20B-CACC26CB4F32}" dt="2023-01-26T00:47:01.381" v="1294" actId="14100"/>
          <ac:picMkLst>
            <pc:docMk/>
            <pc:sldMk cId="866221816" sldId="395"/>
            <ac:picMk id="7" creationId="{C142E555-4931-CA80-4A66-31F7255CBFBC}"/>
          </ac:picMkLst>
        </pc:picChg>
      </pc:sldChg>
      <pc:sldChg chg="addSp delSp mod addAnim delAnim">
        <pc:chgData name="Rafael Meza" userId="4c6393f8-c2f8-438d-9dd9-4397ec8c9059" providerId="ADAL" clId="{835C5529-2916-9743-A20B-CACC26CB4F32}" dt="2023-01-26T04:18:16.234" v="1312" actId="478"/>
        <pc:sldMkLst>
          <pc:docMk/>
          <pc:sldMk cId="3042819615" sldId="396"/>
        </pc:sldMkLst>
        <pc:picChg chg="add del">
          <ac:chgData name="Rafael Meza" userId="4c6393f8-c2f8-438d-9dd9-4397ec8c9059" providerId="ADAL" clId="{835C5529-2916-9743-A20B-CACC26CB4F32}" dt="2023-01-26T04:18:16.234" v="1312" actId="478"/>
          <ac:picMkLst>
            <pc:docMk/>
            <pc:sldMk cId="3042819615" sldId="396"/>
            <ac:picMk id="6" creationId="{0CEAFEFB-0072-1C22-8A21-B159BA2D9E42}"/>
          </ac:picMkLst>
        </pc:picChg>
      </pc:sldChg>
      <pc:sldChg chg="modSp mod">
        <pc:chgData name="Rafael Meza" userId="4c6393f8-c2f8-438d-9dd9-4397ec8c9059" providerId="ADAL" clId="{835C5529-2916-9743-A20B-CACC26CB4F32}" dt="2023-01-26T06:38:53.529" v="1375" actId="20577"/>
        <pc:sldMkLst>
          <pc:docMk/>
          <pc:sldMk cId="548252108" sldId="402"/>
        </pc:sldMkLst>
        <pc:spChg chg="mod">
          <ac:chgData name="Rafael Meza" userId="4c6393f8-c2f8-438d-9dd9-4397ec8c9059" providerId="ADAL" clId="{835C5529-2916-9743-A20B-CACC26CB4F32}" dt="2023-01-26T06:38:53.529" v="1375" actId="20577"/>
          <ac:spMkLst>
            <pc:docMk/>
            <pc:sldMk cId="548252108" sldId="402"/>
            <ac:spMk id="10" creationId="{4F4944AE-23B0-A1BD-7F2C-DB57B34FA525}"/>
          </ac:spMkLst>
        </pc:spChg>
      </pc:sldChg>
    </pc:docChg>
  </pc:docChgLst>
  <pc:docChgLst>
    <pc:chgData name="Cameron Barnes" userId="S::cab19j@fsu.edu::d8a92c99-960a-4e6a-a6c2-c1e42f6e3095" providerId="AD" clId="Web-{DF4818C6-0475-491D-9B6E-5BD1B76B66F7}"/>
    <pc:docChg chg="modSld">
      <pc:chgData name="Cameron Barnes" userId="S::cab19j@fsu.edu::d8a92c99-960a-4e6a-a6c2-c1e42f6e3095" providerId="AD" clId="Web-{DF4818C6-0475-491D-9B6E-5BD1B76B66F7}" dt="2023-02-20T00:25:18.166" v="4" actId="20577"/>
      <pc:docMkLst>
        <pc:docMk/>
      </pc:docMkLst>
      <pc:sldChg chg="modSp">
        <pc:chgData name="Cameron Barnes" userId="S::cab19j@fsu.edu::d8a92c99-960a-4e6a-a6c2-c1e42f6e3095" providerId="AD" clId="Web-{DF4818C6-0475-491D-9B6E-5BD1B76B66F7}" dt="2023-02-20T00:25:18.166" v="4" actId="20577"/>
        <pc:sldMkLst>
          <pc:docMk/>
          <pc:sldMk cId="2670731004" sldId="330"/>
        </pc:sldMkLst>
        <pc:spChg chg="mod">
          <ac:chgData name="Cameron Barnes" userId="S::cab19j@fsu.edu::d8a92c99-960a-4e6a-a6c2-c1e42f6e3095" providerId="AD" clId="Web-{DF4818C6-0475-491D-9B6E-5BD1B76B66F7}" dt="2023-02-20T00:24:55.525" v="0" actId="20577"/>
          <ac:spMkLst>
            <pc:docMk/>
            <pc:sldMk cId="2670731004" sldId="330"/>
            <ac:spMk id="238" creationId="{2813BBFE-6074-0AB1-1D7E-46155F2D6133}"/>
          </ac:spMkLst>
        </pc:spChg>
        <pc:spChg chg="mod">
          <ac:chgData name="Cameron Barnes" userId="S::cab19j@fsu.edu::d8a92c99-960a-4e6a-a6c2-c1e42f6e3095" providerId="AD" clId="Web-{DF4818C6-0475-491D-9B6E-5BD1B76B66F7}" dt="2023-02-20T00:25:04.540" v="2" actId="20577"/>
          <ac:spMkLst>
            <pc:docMk/>
            <pc:sldMk cId="2670731004" sldId="330"/>
            <ac:spMk id="239" creationId="{817AD055-A401-A5FA-2F95-7C27912B313A}"/>
          </ac:spMkLst>
        </pc:spChg>
        <pc:spChg chg="mod">
          <ac:chgData name="Cameron Barnes" userId="S::cab19j@fsu.edu::d8a92c99-960a-4e6a-a6c2-c1e42f6e3095" providerId="AD" clId="Web-{DF4818C6-0475-491D-9B6E-5BD1B76B66F7}" dt="2023-02-20T00:25:11.166" v="3" actId="20577"/>
          <ac:spMkLst>
            <pc:docMk/>
            <pc:sldMk cId="2670731004" sldId="330"/>
            <ac:spMk id="240" creationId="{A68E3066-E0A1-31E3-156A-8D2AE3E15BE2}"/>
          </ac:spMkLst>
        </pc:spChg>
        <pc:spChg chg="mod">
          <ac:chgData name="Cameron Barnes" userId="S::cab19j@fsu.edu::d8a92c99-960a-4e6a-a6c2-c1e42f6e3095" providerId="AD" clId="Web-{DF4818C6-0475-491D-9B6E-5BD1B76B66F7}" dt="2023-02-20T00:25:18.166" v="4" actId="20577"/>
          <ac:spMkLst>
            <pc:docMk/>
            <pc:sldMk cId="2670731004" sldId="330"/>
            <ac:spMk id="241" creationId="{B02E2893-A437-8BE4-855B-E02604107E13}"/>
          </ac:spMkLst>
        </pc:spChg>
      </pc:sldChg>
    </pc:docChg>
  </pc:docChgLst>
  <pc:docChgLst>
    <pc:chgData name="Rafael Meza" userId="4c6393f8-c2f8-438d-9dd9-4397ec8c9059" providerId="ADAL" clId="{527D4CA0-C6E7-0541-9D28-DF03C7AEDDFE}"/>
    <pc:docChg chg="undo redo custSel addSld delSld modSld sldOrd modSection">
      <pc:chgData name="Rafael Meza" userId="4c6393f8-c2f8-438d-9dd9-4397ec8c9059" providerId="ADAL" clId="{527D4CA0-C6E7-0541-9D28-DF03C7AEDDFE}" dt="2023-02-28T20:52:28.524" v="2650" actId="5736"/>
      <pc:docMkLst>
        <pc:docMk/>
      </pc:docMkLst>
      <pc:sldChg chg="addSp delSp modSp mod">
        <pc:chgData name="Rafael Meza" userId="4c6393f8-c2f8-438d-9dd9-4397ec8c9059" providerId="ADAL" clId="{527D4CA0-C6E7-0541-9D28-DF03C7AEDDFE}" dt="2023-02-21T04:36:42.757" v="2463" actId="1076"/>
        <pc:sldMkLst>
          <pc:docMk/>
          <pc:sldMk cId="3956933917" sldId="259"/>
        </pc:sldMkLst>
        <pc:spChg chg="mod">
          <ac:chgData name="Rafael Meza" userId="4c6393f8-c2f8-438d-9dd9-4397ec8c9059" providerId="ADAL" clId="{527D4CA0-C6E7-0541-9D28-DF03C7AEDDFE}" dt="2023-02-21T04:34:02.121" v="2436" actId="164"/>
          <ac:spMkLst>
            <pc:docMk/>
            <pc:sldMk cId="3956933917" sldId="259"/>
            <ac:spMk id="6" creationId="{AF1A1A45-8386-4638-BD0B-1489CBDDDC64}"/>
          </ac:spMkLst>
        </pc:spChg>
        <pc:spChg chg="mod">
          <ac:chgData name="Rafael Meza" userId="4c6393f8-c2f8-438d-9dd9-4397ec8c9059" providerId="ADAL" clId="{527D4CA0-C6E7-0541-9D28-DF03C7AEDDFE}" dt="2023-02-21T04:36:02.247" v="2457" actId="164"/>
          <ac:spMkLst>
            <pc:docMk/>
            <pc:sldMk cId="3956933917" sldId="259"/>
            <ac:spMk id="8" creationId="{840916A1-E68E-29DA-910D-D31ED669C2E9}"/>
          </ac:spMkLst>
        </pc:spChg>
        <pc:spChg chg="mod">
          <ac:chgData name="Rafael Meza" userId="4c6393f8-c2f8-438d-9dd9-4397ec8c9059" providerId="ADAL" clId="{527D4CA0-C6E7-0541-9D28-DF03C7AEDDFE}" dt="2023-02-21T04:36:19.120" v="2460" actId="408"/>
          <ac:spMkLst>
            <pc:docMk/>
            <pc:sldMk cId="3956933917" sldId="259"/>
            <ac:spMk id="10" creationId="{14C0006A-F186-F047-91AC-642F4A9A3FAF}"/>
          </ac:spMkLst>
        </pc:spChg>
        <pc:spChg chg="mod">
          <ac:chgData name="Rafael Meza" userId="4c6393f8-c2f8-438d-9dd9-4397ec8c9059" providerId="ADAL" clId="{527D4CA0-C6E7-0541-9D28-DF03C7AEDDFE}" dt="2023-02-21T04:34:02.121" v="2436" actId="164"/>
          <ac:spMkLst>
            <pc:docMk/>
            <pc:sldMk cId="3956933917" sldId="259"/>
            <ac:spMk id="11" creationId="{426B2FE9-689B-4785-944C-806F476ABE65}"/>
          </ac:spMkLst>
        </pc:spChg>
        <pc:spChg chg="mod">
          <ac:chgData name="Rafael Meza" userId="4c6393f8-c2f8-438d-9dd9-4397ec8c9059" providerId="ADAL" clId="{527D4CA0-C6E7-0541-9D28-DF03C7AEDDFE}" dt="2023-02-21T04:36:19.120" v="2460" actId="408"/>
          <ac:spMkLst>
            <pc:docMk/>
            <pc:sldMk cId="3956933917" sldId="259"/>
            <ac:spMk id="12" creationId="{ADB8E690-AE60-45A6-A6A8-FFAEE764389E}"/>
          </ac:spMkLst>
        </pc:spChg>
        <pc:spChg chg="mod">
          <ac:chgData name="Rafael Meza" userId="4c6393f8-c2f8-438d-9dd9-4397ec8c9059" providerId="ADAL" clId="{527D4CA0-C6E7-0541-9D28-DF03C7AEDDFE}" dt="2023-02-21T04:36:19.120" v="2460" actId="408"/>
          <ac:spMkLst>
            <pc:docMk/>
            <pc:sldMk cId="3956933917" sldId="259"/>
            <ac:spMk id="13" creationId="{572365C8-EF01-44A6-9D82-EFD5950B1C53}"/>
          </ac:spMkLst>
        </pc:spChg>
        <pc:spChg chg="mod">
          <ac:chgData name="Rafael Meza" userId="4c6393f8-c2f8-438d-9dd9-4397ec8c9059" providerId="ADAL" clId="{527D4CA0-C6E7-0541-9D28-DF03C7AEDDFE}" dt="2023-02-21T04:36:19.120" v="2460" actId="408"/>
          <ac:spMkLst>
            <pc:docMk/>
            <pc:sldMk cId="3956933917" sldId="259"/>
            <ac:spMk id="14" creationId="{733748FA-830A-43FF-838C-395CC8E83649}"/>
          </ac:spMkLst>
        </pc:spChg>
        <pc:spChg chg="mod">
          <ac:chgData name="Rafael Meza" userId="4c6393f8-c2f8-438d-9dd9-4397ec8c9059" providerId="ADAL" clId="{527D4CA0-C6E7-0541-9D28-DF03C7AEDDFE}" dt="2023-02-21T04:34:27.179" v="2440" actId="1076"/>
          <ac:spMkLst>
            <pc:docMk/>
            <pc:sldMk cId="3956933917" sldId="259"/>
            <ac:spMk id="17" creationId="{3DE37676-A90B-4F1E-AD4F-64D06B89D652}"/>
          </ac:spMkLst>
        </pc:spChg>
        <pc:spChg chg="mod">
          <ac:chgData name="Rafael Meza" userId="4c6393f8-c2f8-438d-9dd9-4397ec8c9059" providerId="ADAL" clId="{527D4CA0-C6E7-0541-9D28-DF03C7AEDDFE}" dt="2023-02-21T04:36:19.120" v="2460" actId="408"/>
          <ac:spMkLst>
            <pc:docMk/>
            <pc:sldMk cId="3956933917" sldId="259"/>
            <ac:spMk id="18" creationId="{44FCFFEE-801C-D6FF-9B74-3151D3CE08F4}"/>
          </ac:spMkLst>
        </pc:spChg>
        <pc:spChg chg="del">
          <ac:chgData name="Rafael Meza" userId="4c6393f8-c2f8-438d-9dd9-4397ec8c9059" providerId="ADAL" clId="{527D4CA0-C6E7-0541-9D28-DF03C7AEDDFE}" dt="2023-02-21T04:33:25.234" v="2428" actId="478"/>
          <ac:spMkLst>
            <pc:docMk/>
            <pc:sldMk cId="3956933917" sldId="259"/>
            <ac:spMk id="19" creationId="{DC1B151B-3E03-4BD1-88F0-57C90FF0485F}"/>
          </ac:spMkLst>
        </pc:spChg>
        <pc:spChg chg="mod">
          <ac:chgData name="Rafael Meza" userId="4c6393f8-c2f8-438d-9dd9-4397ec8c9059" providerId="ADAL" clId="{527D4CA0-C6E7-0541-9D28-DF03C7AEDDFE}" dt="2023-02-21T04:36:19.120" v="2460" actId="408"/>
          <ac:spMkLst>
            <pc:docMk/>
            <pc:sldMk cId="3956933917" sldId="259"/>
            <ac:spMk id="20" creationId="{252CDBCD-D738-BE50-2469-67F9056501EB}"/>
          </ac:spMkLst>
        </pc:spChg>
        <pc:spChg chg="mod">
          <ac:chgData name="Rafael Meza" userId="4c6393f8-c2f8-438d-9dd9-4397ec8c9059" providerId="ADAL" clId="{527D4CA0-C6E7-0541-9D28-DF03C7AEDDFE}" dt="2023-02-21T04:36:19.120" v="2460" actId="408"/>
          <ac:spMkLst>
            <pc:docMk/>
            <pc:sldMk cId="3956933917" sldId="259"/>
            <ac:spMk id="21" creationId="{7CC60C20-3296-80C8-6B14-3CD99CA65BE1}"/>
          </ac:spMkLst>
        </pc:spChg>
        <pc:spChg chg="mod">
          <ac:chgData name="Rafael Meza" userId="4c6393f8-c2f8-438d-9dd9-4397ec8c9059" providerId="ADAL" clId="{527D4CA0-C6E7-0541-9D28-DF03C7AEDDFE}" dt="2023-02-21T04:36:02.247" v="2457" actId="164"/>
          <ac:spMkLst>
            <pc:docMk/>
            <pc:sldMk cId="3956933917" sldId="259"/>
            <ac:spMk id="22" creationId="{9B06DD13-7BBD-7F30-078A-BCD9541A04B5}"/>
          </ac:spMkLst>
        </pc:spChg>
        <pc:spChg chg="mod">
          <ac:chgData name="Rafael Meza" userId="4c6393f8-c2f8-438d-9dd9-4397ec8c9059" providerId="ADAL" clId="{527D4CA0-C6E7-0541-9D28-DF03C7AEDDFE}" dt="2023-02-21T04:36:19.120" v="2460" actId="408"/>
          <ac:spMkLst>
            <pc:docMk/>
            <pc:sldMk cId="3956933917" sldId="259"/>
            <ac:spMk id="24" creationId="{CABCC6D2-DF62-D704-B542-882FD93AA8FC}"/>
          </ac:spMkLst>
        </pc:spChg>
        <pc:spChg chg="mod">
          <ac:chgData name="Rafael Meza" userId="4c6393f8-c2f8-438d-9dd9-4397ec8c9059" providerId="ADAL" clId="{527D4CA0-C6E7-0541-9D28-DF03C7AEDDFE}" dt="2023-02-21T04:36:19.120" v="2460" actId="408"/>
          <ac:spMkLst>
            <pc:docMk/>
            <pc:sldMk cId="3956933917" sldId="259"/>
            <ac:spMk id="26" creationId="{BBB2A479-194D-4C3C-F17A-EC0E7ECB22EF}"/>
          </ac:spMkLst>
        </pc:spChg>
        <pc:spChg chg="mod">
          <ac:chgData name="Rafael Meza" userId="4c6393f8-c2f8-438d-9dd9-4397ec8c9059" providerId="ADAL" clId="{527D4CA0-C6E7-0541-9D28-DF03C7AEDDFE}" dt="2023-02-21T04:36:02.247" v="2457" actId="164"/>
          <ac:spMkLst>
            <pc:docMk/>
            <pc:sldMk cId="3956933917" sldId="259"/>
            <ac:spMk id="28" creationId="{3B97BD5E-5509-3D8D-AD14-423838B078F2}"/>
          </ac:spMkLst>
        </pc:spChg>
        <pc:grpChg chg="add mod">
          <ac:chgData name="Rafael Meza" userId="4c6393f8-c2f8-438d-9dd9-4397ec8c9059" providerId="ADAL" clId="{527D4CA0-C6E7-0541-9D28-DF03C7AEDDFE}" dt="2023-02-21T04:33:43.423" v="2433" actId="164"/>
          <ac:grpSpMkLst>
            <pc:docMk/>
            <pc:sldMk cId="3956933917" sldId="259"/>
            <ac:grpSpMk id="9" creationId="{857DE477-48F1-F046-40B5-D21CD3F55F74}"/>
          </ac:grpSpMkLst>
        </pc:grpChg>
        <pc:grpChg chg="add mod">
          <ac:chgData name="Rafael Meza" userId="4c6393f8-c2f8-438d-9dd9-4397ec8c9059" providerId="ADAL" clId="{527D4CA0-C6E7-0541-9D28-DF03C7AEDDFE}" dt="2023-02-21T04:36:19.120" v="2460" actId="408"/>
          <ac:grpSpMkLst>
            <pc:docMk/>
            <pc:sldMk cId="3956933917" sldId="259"/>
            <ac:grpSpMk id="32" creationId="{66E77483-6610-3EB1-9402-27CB00459B85}"/>
          </ac:grpSpMkLst>
        </pc:grpChg>
        <pc:grpChg chg="add mod">
          <ac:chgData name="Rafael Meza" userId="4c6393f8-c2f8-438d-9dd9-4397ec8c9059" providerId="ADAL" clId="{527D4CA0-C6E7-0541-9D28-DF03C7AEDDFE}" dt="2023-02-21T04:36:26.176" v="2461" actId="1076"/>
          <ac:grpSpMkLst>
            <pc:docMk/>
            <pc:sldMk cId="3956933917" sldId="259"/>
            <ac:grpSpMk id="33" creationId="{06033219-3A03-B7DB-4676-862EBAE8224E}"/>
          </ac:grpSpMkLst>
        </pc:grpChg>
        <pc:grpChg chg="add mod">
          <ac:chgData name="Rafael Meza" userId="4c6393f8-c2f8-438d-9dd9-4397ec8c9059" providerId="ADAL" clId="{527D4CA0-C6E7-0541-9D28-DF03C7AEDDFE}" dt="2023-02-21T04:36:19.120" v="2460" actId="408"/>
          <ac:grpSpMkLst>
            <pc:docMk/>
            <pc:sldMk cId="3956933917" sldId="259"/>
            <ac:grpSpMk id="34" creationId="{AA40BB3B-276C-F41D-A112-A8F4F14C9182}"/>
          </ac:grpSpMkLst>
        </pc:grpChg>
        <pc:grpChg chg="add mod">
          <ac:chgData name="Rafael Meza" userId="4c6393f8-c2f8-438d-9dd9-4397ec8c9059" providerId="ADAL" clId="{527D4CA0-C6E7-0541-9D28-DF03C7AEDDFE}" dt="2023-02-21T04:36:30.645" v="2462" actId="1076"/>
          <ac:grpSpMkLst>
            <pc:docMk/>
            <pc:sldMk cId="3956933917" sldId="259"/>
            <ac:grpSpMk id="35" creationId="{9F1E5EB5-DE08-4A42-1807-B99D03571345}"/>
          </ac:grpSpMkLst>
        </pc:grpChg>
        <pc:grpChg chg="add mod">
          <ac:chgData name="Rafael Meza" userId="4c6393f8-c2f8-438d-9dd9-4397ec8c9059" providerId="ADAL" clId="{527D4CA0-C6E7-0541-9D28-DF03C7AEDDFE}" dt="2023-02-21T04:36:42.757" v="2463" actId="1076"/>
          <ac:grpSpMkLst>
            <pc:docMk/>
            <pc:sldMk cId="3956933917" sldId="259"/>
            <ac:grpSpMk id="36" creationId="{8226F7FD-8609-201C-E80F-EF4FAA102B02}"/>
          </ac:grpSpMkLst>
        </pc:grpChg>
        <pc:picChg chg="mod">
          <ac:chgData name="Rafael Meza" userId="4c6393f8-c2f8-438d-9dd9-4397ec8c9059" providerId="ADAL" clId="{527D4CA0-C6E7-0541-9D28-DF03C7AEDDFE}" dt="2023-02-21T04:36:19.120" v="2460" actId="408"/>
          <ac:picMkLst>
            <pc:docMk/>
            <pc:sldMk cId="3956933917" sldId="259"/>
            <ac:picMk id="7" creationId="{566BD383-78EB-CDBF-EA5C-DEF84249F498}"/>
          </ac:picMkLst>
        </pc:picChg>
        <pc:picChg chg="mod">
          <ac:chgData name="Rafael Meza" userId="4c6393f8-c2f8-438d-9dd9-4397ec8c9059" providerId="ADAL" clId="{527D4CA0-C6E7-0541-9D28-DF03C7AEDDFE}" dt="2023-02-21T04:36:19.120" v="2460" actId="408"/>
          <ac:picMkLst>
            <pc:docMk/>
            <pc:sldMk cId="3956933917" sldId="259"/>
            <ac:picMk id="16" creationId="{40480296-0AF7-631E-7D55-11BBBAA73414}"/>
          </ac:picMkLst>
        </pc:picChg>
        <pc:picChg chg="mod">
          <ac:chgData name="Rafael Meza" userId="4c6393f8-c2f8-438d-9dd9-4397ec8c9059" providerId="ADAL" clId="{527D4CA0-C6E7-0541-9D28-DF03C7AEDDFE}" dt="2023-02-21T04:36:02.247" v="2457" actId="164"/>
          <ac:picMkLst>
            <pc:docMk/>
            <pc:sldMk cId="3956933917" sldId="259"/>
            <ac:picMk id="29" creationId="{598D88AB-D0A3-D28F-0312-AC5D8403B5A8}"/>
          </ac:picMkLst>
        </pc:picChg>
        <pc:picChg chg="mod">
          <ac:chgData name="Rafael Meza" userId="4c6393f8-c2f8-438d-9dd9-4397ec8c9059" providerId="ADAL" clId="{527D4CA0-C6E7-0541-9D28-DF03C7AEDDFE}" dt="2023-02-21T04:34:02.121" v="2436" actId="164"/>
          <ac:picMkLst>
            <pc:docMk/>
            <pc:sldMk cId="3956933917" sldId="259"/>
            <ac:picMk id="30" creationId="{EF1BAB3E-970C-2285-3DBA-8D0597CB0875}"/>
          </ac:picMkLst>
        </pc:picChg>
        <pc:picChg chg="mod">
          <ac:chgData name="Rafael Meza" userId="4c6393f8-c2f8-438d-9dd9-4397ec8c9059" providerId="ADAL" clId="{527D4CA0-C6E7-0541-9D28-DF03C7AEDDFE}" dt="2023-02-21T04:36:19.120" v="2460" actId="408"/>
          <ac:picMkLst>
            <pc:docMk/>
            <pc:sldMk cId="3956933917" sldId="259"/>
            <ac:picMk id="31" creationId="{FD0C5AE6-89BD-03E9-84F4-B1F939A72992}"/>
          </ac:picMkLst>
        </pc:picChg>
      </pc:sldChg>
      <pc:sldChg chg="addSp modSp mod">
        <pc:chgData name="Rafael Meza" userId="4c6393f8-c2f8-438d-9dd9-4397ec8c9059" providerId="ADAL" clId="{527D4CA0-C6E7-0541-9D28-DF03C7AEDDFE}" dt="2023-02-21T04:38:14.702" v="2476" actId="1076"/>
        <pc:sldMkLst>
          <pc:docMk/>
          <pc:sldMk cId="3648978169" sldId="280"/>
        </pc:sldMkLst>
        <pc:spChg chg="mod">
          <ac:chgData name="Rafael Meza" userId="4c6393f8-c2f8-438d-9dd9-4397ec8c9059" providerId="ADAL" clId="{527D4CA0-C6E7-0541-9D28-DF03C7AEDDFE}" dt="2023-02-21T04:38:14.702" v="2476" actId="1076"/>
          <ac:spMkLst>
            <pc:docMk/>
            <pc:sldMk cId="3648978169" sldId="280"/>
            <ac:spMk id="6" creationId="{26FB7D53-A6E5-F6E7-70A8-59C23A7B0282}"/>
          </ac:spMkLst>
        </pc:spChg>
        <pc:spChg chg="mod">
          <ac:chgData name="Rafael Meza" userId="4c6393f8-c2f8-438d-9dd9-4397ec8c9059" providerId="ADAL" clId="{527D4CA0-C6E7-0541-9D28-DF03C7AEDDFE}" dt="2023-02-21T04:38:14.702" v="2476" actId="1076"/>
          <ac:spMkLst>
            <pc:docMk/>
            <pc:sldMk cId="3648978169" sldId="280"/>
            <ac:spMk id="7" creationId="{D0D3514A-3D2F-4843-0343-F1159D080192}"/>
          </ac:spMkLst>
        </pc:spChg>
        <pc:spChg chg="mod">
          <ac:chgData name="Rafael Meza" userId="4c6393f8-c2f8-438d-9dd9-4397ec8c9059" providerId="ADAL" clId="{527D4CA0-C6E7-0541-9D28-DF03C7AEDDFE}" dt="2023-02-21T04:38:14.702" v="2476" actId="1076"/>
          <ac:spMkLst>
            <pc:docMk/>
            <pc:sldMk cId="3648978169" sldId="280"/>
            <ac:spMk id="8" creationId="{B1AEC519-E032-3F4A-7E1B-8F9F1252ADC6}"/>
          </ac:spMkLst>
        </pc:spChg>
        <pc:spChg chg="mod">
          <ac:chgData name="Rafael Meza" userId="4c6393f8-c2f8-438d-9dd9-4397ec8c9059" providerId="ADAL" clId="{527D4CA0-C6E7-0541-9D28-DF03C7AEDDFE}" dt="2023-02-21T04:38:14.702" v="2476" actId="1076"/>
          <ac:spMkLst>
            <pc:docMk/>
            <pc:sldMk cId="3648978169" sldId="280"/>
            <ac:spMk id="12" creationId="{FD6A8472-AA95-AE2C-AF04-C2BD311D521A}"/>
          </ac:spMkLst>
        </pc:spChg>
        <pc:grpChg chg="add mod">
          <ac:chgData name="Rafael Meza" userId="4c6393f8-c2f8-438d-9dd9-4397ec8c9059" providerId="ADAL" clId="{527D4CA0-C6E7-0541-9D28-DF03C7AEDDFE}" dt="2023-02-21T04:38:14.702" v="2476" actId="1076"/>
          <ac:grpSpMkLst>
            <pc:docMk/>
            <pc:sldMk cId="3648978169" sldId="280"/>
            <ac:grpSpMk id="4" creationId="{C75B39E3-F14B-6068-9A73-CCDC525B62BF}"/>
          </ac:grpSpMkLst>
        </pc:grpChg>
        <pc:grpChg chg="add mod">
          <ac:chgData name="Rafael Meza" userId="4c6393f8-c2f8-438d-9dd9-4397ec8c9059" providerId="ADAL" clId="{527D4CA0-C6E7-0541-9D28-DF03C7AEDDFE}" dt="2023-02-21T04:38:14.702" v="2476" actId="1076"/>
          <ac:grpSpMkLst>
            <pc:docMk/>
            <pc:sldMk cId="3648978169" sldId="280"/>
            <ac:grpSpMk id="11" creationId="{32AA81DE-5875-AA72-653A-B4106E81FC56}"/>
          </ac:grpSpMkLst>
        </pc:grpChg>
        <pc:grpChg chg="add mod">
          <ac:chgData name="Rafael Meza" userId="4c6393f8-c2f8-438d-9dd9-4397ec8c9059" providerId="ADAL" clId="{527D4CA0-C6E7-0541-9D28-DF03C7AEDDFE}" dt="2023-02-21T04:38:14.702" v="2476" actId="1076"/>
          <ac:grpSpMkLst>
            <pc:docMk/>
            <pc:sldMk cId="3648978169" sldId="280"/>
            <ac:grpSpMk id="13" creationId="{07A87D65-04E2-E4C4-E471-168A44BF06A3}"/>
          </ac:grpSpMkLst>
        </pc:grpChg>
        <pc:picChg chg="mod">
          <ac:chgData name="Rafael Meza" userId="4c6393f8-c2f8-438d-9dd9-4397ec8c9059" providerId="ADAL" clId="{527D4CA0-C6E7-0541-9D28-DF03C7AEDDFE}" dt="2023-02-21T04:38:14.702" v="2476" actId="1076"/>
          <ac:picMkLst>
            <pc:docMk/>
            <pc:sldMk cId="3648978169" sldId="280"/>
            <ac:picMk id="9" creationId="{9BCE5199-F261-DE3B-CECD-7ED83A3902A3}"/>
          </ac:picMkLst>
        </pc:picChg>
        <pc:picChg chg="mod">
          <ac:chgData name="Rafael Meza" userId="4c6393f8-c2f8-438d-9dd9-4397ec8c9059" providerId="ADAL" clId="{527D4CA0-C6E7-0541-9D28-DF03C7AEDDFE}" dt="2023-02-21T04:38:14.702" v="2476" actId="1076"/>
          <ac:picMkLst>
            <pc:docMk/>
            <pc:sldMk cId="3648978169" sldId="280"/>
            <ac:picMk id="10" creationId="{733DDEFC-A06F-E726-0201-BD66F98130E2}"/>
          </ac:picMkLst>
        </pc:picChg>
        <pc:picChg chg="mod">
          <ac:chgData name="Rafael Meza" userId="4c6393f8-c2f8-438d-9dd9-4397ec8c9059" providerId="ADAL" clId="{527D4CA0-C6E7-0541-9D28-DF03C7AEDDFE}" dt="2023-02-21T04:38:14.702" v="2476" actId="1076"/>
          <ac:picMkLst>
            <pc:docMk/>
            <pc:sldMk cId="3648978169" sldId="280"/>
            <ac:picMk id="3074" creationId="{1991C3B0-5193-7DB9-D58A-463F8C3EF560}"/>
          </ac:picMkLst>
        </pc:picChg>
      </pc:sldChg>
      <pc:sldChg chg="modSp mod">
        <pc:chgData name="Rafael Meza" userId="4c6393f8-c2f8-438d-9dd9-4397ec8c9059" providerId="ADAL" clId="{527D4CA0-C6E7-0541-9D28-DF03C7AEDDFE}" dt="2023-02-21T04:46:20.553" v="2529" actId="20577"/>
        <pc:sldMkLst>
          <pc:docMk/>
          <pc:sldMk cId="91563571" sldId="300"/>
        </pc:sldMkLst>
        <pc:spChg chg="mod">
          <ac:chgData name="Rafael Meza" userId="4c6393f8-c2f8-438d-9dd9-4397ec8c9059" providerId="ADAL" clId="{527D4CA0-C6E7-0541-9D28-DF03C7AEDDFE}" dt="2023-02-21T04:46:20.553" v="2529" actId="20577"/>
          <ac:spMkLst>
            <pc:docMk/>
            <pc:sldMk cId="91563571" sldId="300"/>
            <ac:spMk id="39" creationId="{297DDA32-3DAB-CC4F-D8F6-C919682D665A}"/>
          </ac:spMkLst>
        </pc:spChg>
      </pc:sldChg>
      <pc:sldChg chg="addSp delSp modSp mod">
        <pc:chgData name="Rafael Meza" userId="4c6393f8-c2f8-438d-9dd9-4397ec8c9059" providerId="ADAL" clId="{527D4CA0-C6E7-0541-9D28-DF03C7AEDDFE}" dt="2023-02-21T04:53:11.372" v="2580" actId="14100"/>
        <pc:sldMkLst>
          <pc:docMk/>
          <pc:sldMk cId="3855794808" sldId="306"/>
        </pc:sldMkLst>
        <pc:spChg chg="del mod topLvl">
          <ac:chgData name="Rafael Meza" userId="4c6393f8-c2f8-438d-9dd9-4397ec8c9059" providerId="ADAL" clId="{527D4CA0-C6E7-0541-9D28-DF03C7AEDDFE}" dt="2023-02-21T04:51:41.887" v="2566" actId="21"/>
          <ac:spMkLst>
            <pc:docMk/>
            <pc:sldMk cId="3855794808" sldId="306"/>
            <ac:spMk id="8" creationId="{B7D29128-2831-B284-3425-CF838C994359}"/>
          </ac:spMkLst>
        </pc:spChg>
        <pc:spChg chg="mod topLvl">
          <ac:chgData name="Rafael Meza" userId="4c6393f8-c2f8-438d-9dd9-4397ec8c9059" providerId="ADAL" clId="{527D4CA0-C6E7-0541-9D28-DF03C7AEDDFE}" dt="2023-02-21T04:51:09.453" v="2551" actId="165"/>
          <ac:spMkLst>
            <pc:docMk/>
            <pc:sldMk cId="3855794808" sldId="306"/>
            <ac:spMk id="39" creationId="{B58E9518-CC9E-DD1E-CCEF-823BD1015010}"/>
          </ac:spMkLst>
        </pc:spChg>
        <pc:spChg chg="mod">
          <ac:chgData name="Rafael Meza" userId="4c6393f8-c2f8-438d-9dd9-4397ec8c9059" providerId="ADAL" clId="{527D4CA0-C6E7-0541-9D28-DF03C7AEDDFE}" dt="2023-02-21T04:52:12.670" v="2570" actId="1076"/>
          <ac:spMkLst>
            <pc:docMk/>
            <pc:sldMk cId="3855794808" sldId="306"/>
            <ac:spMk id="41" creationId="{2DD0CD56-0FFA-1BAB-5986-23C95974075D}"/>
          </ac:spMkLst>
        </pc:spChg>
        <pc:spChg chg="del mod">
          <ac:chgData name="Rafael Meza" userId="4c6393f8-c2f8-438d-9dd9-4397ec8c9059" providerId="ADAL" clId="{527D4CA0-C6E7-0541-9D28-DF03C7AEDDFE}" dt="2023-02-21T04:51:22.180" v="2557" actId="21"/>
          <ac:spMkLst>
            <pc:docMk/>
            <pc:sldMk cId="3855794808" sldId="306"/>
            <ac:spMk id="45" creationId="{3679DFD9-9DE5-F7B7-A2DE-37F49C37CB51}"/>
          </ac:spMkLst>
        </pc:spChg>
        <pc:spChg chg="mod">
          <ac:chgData name="Rafael Meza" userId="4c6393f8-c2f8-438d-9dd9-4397ec8c9059" providerId="ADAL" clId="{527D4CA0-C6E7-0541-9D28-DF03C7AEDDFE}" dt="2023-02-20T00:02:30.138" v="516"/>
          <ac:spMkLst>
            <pc:docMk/>
            <pc:sldMk cId="3855794808" sldId="306"/>
            <ac:spMk id="54" creationId="{9EBE63A2-D627-3B97-6E55-95D830944B75}"/>
          </ac:spMkLst>
        </pc:spChg>
        <pc:spChg chg="mod">
          <ac:chgData name="Rafael Meza" userId="4c6393f8-c2f8-438d-9dd9-4397ec8c9059" providerId="ADAL" clId="{527D4CA0-C6E7-0541-9D28-DF03C7AEDDFE}" dt="2023-02-20T00:02:30.138" v="516"/>
          <ac:spMkLst>
            <pc:docMk/>
            <pc:sldMk cId="3855794808" sldId="306"/>
            <ac:spMk id="62" creationId="{0BC4A778-99CF-9E4C-8A2A-0F1F4192B786}"/>
          </ac:spMkLst>
        </pc:spChg>
        <pc:spChg chg="mod">
          <ac:chgData name="Rafael Meza" userId="4c6393f8-c2f8-438d-9dd9-4397ec8c9059" providerId="ADAL" clId="{527D4CA0-C6E7-0541-9D28-DF03C7AEDDFE}" dt="2023-02-20T00:02:30.138" v="516"/>
          <ac:spMkLst>
            <pc:docMk/>
            <pc:sldMk cId="3855794808" sldId="306"/>
            <ac:spMk id="64" creationId="{E0165920-B67C-CFE0-4595-65CFE60A0BCB}"/>
          </ac:spMkLst>
        </pc:spChg>
        <pc:spChg chg="mod">
          <ac:chgData name="Rafael Meza" userId="4c6393f8-c2f8-438d-9dd9-4397ec8c9059" providerId="ADAL" clId="{527D4CA0-C6E7-0541-9D28-DF03C7AEDDFE}" dt="2023-02-20T00:02:30.138" v="516"/>
          <ac:spMkLst>
            <pc:docMk/>
            <pc:sldMk cId="3855794808" sldId="306"/>
            <ac:spMk id="65" creationId="{0CDFA0B8-F6E2-3468-2C9A-449BE4145544}"/>
          </ac:spMkLst>
        </pc:spChg>
        <pc:spChg chg="mod">
          <ac:chgData name="Rafael Meza" userId="4c6393f8-c2f8-438d-9dd9-4397ec8c9059" providerId="ADAL" clId="{527D4CA0-C6E7-0541-9D28-DF03C7AEDDFE}" dt="2023-02-20T00:02:30.138" v="516"/>
          <ac:spMkLst>
            <pc:docMk/>
            <pc:sldMk cId="3855794808" sldId="306"/>
            <ac:spMk id="66" creationId="{5AEE3E64-0CC0-FD21-9A94-3E3DA42F7B42}"/>
          </ac:spMkLst>
        </pc:spChg>
        <pc:spChg chg="mod">
          <ac:chgData name="Rafael Meza" userId="4c6393f8-c2f8-438d-9dd9-4397ec8c9059" providerId="ADAL" clId="{527D4CA0-C6E7-0541-9D28-DF03C7AEDDFE}" dt="2023-02-20T00:02:30.138" v="516"/>
          <ac:spMkLst>
            <pc:docMk/>
            <pc:sldMk cId="3855794808" sldId="306"/>
            <ac:spMk id="67" creationId="{AA371FD5-B2EB-3492-ABF6-2159728A2076}"/>
          </ac:spMkLst>
        </pc:spChg>
        <pc:spChg chg="mod">
          <ac:chgData name="Rafael Meza" userId="4c6393f8-c2f8-438d-9dd9-4397ec8c9059" providerId="ADAL" clId="{527D4CA0-C6E7-0541-9D28-DF03C7AEDDFE}" dt="2023-02-21T04:51:16.140" v="2555"/>
          <ac:spMkLst>
            <pc:docMk/>
            <pc:sldMk cId="3855794808" sldId="306"/>
            <ac:spMk id="81" creationId="{2CC70063-A3F1-9DCD-CA35-F90562D575AA}"/>
          </ac:spMkLst>
        </pc:spChg>
        <pc:spChg chg="add mod">
          <ac:chgData name="Rafael Meza" userId="4c6393f8-c2f8-438d-9dd9-4397ec8c9059" providerId="ADAL" clId="{527D4CA0-C6E7-0541-9D28-DF03C7AEDDFE}" dt="2023-02-21T04:51:25.976" v="2559" actId="1076"/>
          <ac:spMkLst>
            <pc:docMk/>
            <pc:sldMk cId="3855794808" sldId="306"/>
            <ac:spMk id="83" creationId="{10767750-322B-406A-8004-6EF8CD6A4CC5}"/>
          </ac:spMkLst>
        </pc:spChg>
        <pc:spChg chg="add mod">
          <ac:chgData name="Rafael Meza" userId="4c6393f8-c2f8-438d-9dd9-4397ec8c9059" providerId="ADAL" clId="{527D4CA0-C6E7-0541-9D28-DF03C7AEDDFE}" dt="2023-02-21T04:51:44.019" v="2567"/>
          <ac:spMkLst>
            <pc:docMk/>
            <pc:sldMk cId="3855794808" sldId="306"/>
            <ac:spMk id="87" creationId="{86030515-4E4B-75E0-BA27-91854FDE02E0}"/>
          </ac:spMkLst>
        </pc:spChg>
        <pc:spChg chg="mod topLvl">
          <ac:chgData name="Rafael Meza" userId="4c6393f8-c2f8-438d-9dd9-4397ec8c9059" providerId="ADAL" clId="{527D4CA0-C6E7-0541-9D28-DF03C7AEDDFE}" dt="2023-02-21T04:52:34.860" v="2572" actId="12789"/>
          <ac:spMkLst>
            <pc:docMk/>
            <pc:sldMk cId="3855794808" sldId="306"/>
            <ac:spMk id="107" creationId="{D94BFC66-475C-677A-F6D5-C6586BCD25AA}"/>
          </ac:spMkLst>
        </pc:spChg>
        <pc:spChg chg="mod">
          <ac:chgData name="Rafael Meza" userId="4c6393f8-c2f8-438d-9dd9-4397ec8c9059" providerId="ADAL" clId="{527D4CA0-C6E7-0541-9D28-DF03C7AEDDFE}" dt="2023-02-21T04:52:34.860" v="2572" actId="12789"/>
          <ac:spMkLst>
            <pc:docMk/>
            <pc:sldMk cId="3855794808" sldId="306"/>
            <ac:spMk id="109" creationId="{ABAA1F14-F7CE-AAA8-A69A-1949517981D7}"/>
          </ac:spMkLst>
        </pc:spChg>
        <pc:spChg chg="mod">
          <ac:chgData name="Rafael Meza" userId="4c6393f8-c2f8-438d-9dd9-4397ec8c9059" providerId="ADAL" clId="{527D4CA0-C6E7-0541-9D28-DF03C7AEDDFE}" dt="2023-02-21T04:52:34.860" v="2572" actId="12789"/>
          <ac:spMkLst>
            <pc:docMk/>
            <pc:sldMk cId="3855794808" sldId="306"/>
            <ac:spMk id="111" creationId="{B8018A12-6EC4-F28E-25BF-122AA3C740EA}"/>
          </ac:spMkLst>
        </pc:spChg>
        <pc:spChg chg="mod">
          <ac:chgData name="Rafael Meza" userId="4c6393f8-c2f8-438d-9dd9-4397ec8c9059" providerId="ADAL" clId="{527D4CA0-C6E7-0541-9D28-DF03C7AEDDFE}" dt="2023-02-21T04:52:34.860" v="2572" actId="12789"/>
          <ac:spMkLst>
            <pc:docMk/>
            <pc:sldMk cId="3855794808" sldId="306"/>
            <ac:spMk id="113" creationId="{44793E25-615D-ECE9-3B56-F5D20C4BBAA1}"/>
          </ac:spMkLst>
        </pc:spChg>
        <pc:spChg chg="mod">
          <ac:chgData name="Rafael Meza" userId="4c6393f8-c2f8-438d-9dd9-4397ec8c9059" providerId="ADAL" clId="{527D4CA0-C6E7-0541-9D28-DF03C7AEDDFE}" dt="2023-02-21T04:51:09.453" v="2551" actId="165"/>
          <ac:spMkLst>
            <pc:docMk/>
            <pc:sldMk cId="3855794808" sldId="306"/>
            <ac:spMk id="115" creationId="{804D3AB5-B360-AA19-278E-6BF9AF16C9C2}"/>
          </ac:spMkLst>
        </pc:spChg>
        <pc:spChg chg="mod">
          <ac:chgData name="Rafael Meza" userId="4c6393f8-c2f8-438d-9dd9-4397ec8c9059" providerId="ADAL" clId="{527D4CA0-C6E7-0541-9D28-DF03C7AEDDFE}" dt="2023-02-21T04:51:09.453" v="2551" actId="165"/>
          <ac:spMkLst>
            <pc:docMk/>
            <pc:sldMk cId="3855794808" sldId="306"/>
            <ac:spMk id="116" creationId="{7AA7D447-6BF2-B209-3EF1-8AA28EE4920B}"/>
          </ac:spMkLst>
        </pc:spChg>
        <pc:spChg chg="mod">
          <ac:chgData name="Rafael Meza" userId="4c6393f8-c2f8-438d-9dd9-4397ec8c9059" providerId="ADAL" clId="{527D4CA0-C6E7-0541-9D28-DF03C7AEDDFE}" dt="2023-02-21T04:51:09.453" v="2551" actId="165"/>
          <ac:spMkLst>
            <pc:docMk/>
            <pc:sldMk cId="3855794808" sldId="306"/>
            <ac:spMk id="118" creationId="{E17707D5-5660-9737-48DA-F81F1FF311A0}"/>
          </ac:spMkLst>
        </pc:spChg>
        <pc:spChg chg="mod">
          <ac:chgData name="Rafael Meza" userId="4c6393f8-c2f8-438d-9dd9-4397ec8c9059" providerId="ADAL" clId="{527D4CA0-C6E7-0541-9D28-DF03C7AEDDFE}" dt="2023-02-21T04:51:09.453" v="2551" actId="165"/>
          <ac:spMkLst>
            <pc:docMk/>
            <pc:sldMk cId="3855794808" sldId="306"/>
            <ac:spMk id="120" creationId="{671EF1F2-A5EF-5CFA-1AA6-DB4AF42B15AA}"/>
          </ac:spMkLst>
        </pc:spChg>
        <pc:spChg chg="mod">
          <ac:chgData name="Rafael Meza" userId="4c6393f8-c2f8-438d-9dd9-4397ec8c9059" providerId="ADAL" clId="{527D4CA0-C6E7-0541-9D28-DF03C7AEDDFE}" dt="2023-02-21T04:51:09.453" v="2551" actId="165"/>
          <ac:spMkLst>
            <pc:docMk/>
            <pc:sldMk cId="3855794808" sldId="306"/>
            <ac:spMk id="121" creationId="{2DEB995D-7ABF-A42E-66E8-B6328346FA9D}"/>
          </ac:spMkLst>
        </pc:spChg>
        <pc:spChg chg="mod">
          <ac:chgData name="Rafael Meza" userId="4c6393f8-c2f8-438d-9dd9-4397ec8c9059" providerId="ADAL" clId="{527D4CA0-C6E7-0541-9D28-DF03C7AEDDFE}" dt="2023-02-21T04:51:09.453" v="2551" actId="165"/>
          <ac:spMkLst>
            <pc:docMk/>
            <pc:sldMk cId="3855794808" sldId="306"/>
            <ac:spMk id="122" creationId="{E5EFBDAB-D099-EEAF-C755-4A34A37AEC07}"/>
          </ac:spMkLst>
        </pc:spChg>
        <pc:spChg chg="mod">
          <ac:chgData name="Rafael Meza" userId="4c6393f8-c2f8-438d-9dd9-4397ec8c9059" providerId="ADAL" clId="{527D4CA0-C6E7-0541-9D28-DF03C7AEDDFE}" dt="2023-02-21T04:51:09.453" v="2551" actId="165"/>
          <ac:spMkLst>
            <pc:docMk/>
            <pc:sldMk cId="3855794808" sldId="306"/>
            <ac:spMk id="123" creationId="{3B5A99FC-8288-6EFC-7EC4-4A6488059285}"/>
          </ac:spMkLst>
        </pc:spChg>
        <pc:spChg chg="mod">
          <ac:chgData name="Rafael Meza" userId="4c6393f8-c2f8-438d-9dd9-4397ec8c9059" providerId="ADAL" clId="{527D4CA0-C6E7-0541-9D28-DF03C7AEDDFE}" dt="2023-02-21T04:51:09.453" v="2551" actId="165"/>
          <ac:spMkLst>
            <pc:docMk/>
            <pc:sldMk cId="3855794808" sldId="306"/>
            <ac:spMk id="124" creationId="{BFB1E155-5704-FB44-5263-8867D7FA3B4B}"/>
          </ac:spMkLst>
        </pc:spChg>
        <pc:spChg chg="mod">
          <ac:chgData name="Rafael Meza" userId="4c6393f8-c2f8-438d-9dd9-4397ec8c9059" providerId="ADAL" clId="{527D4CA0-C6E7-0541-9D28-DF03C7AEDDFE}" dt="2023-02-21T04:51:09.453" v="2551" actId="165"/>
          <ac:spMkLst>
            <pc:docMk/>
            <pc:sldMk cId="3855794808" sldId="306"/>
            <ac:spMk id="128" creationId="{2442126A-BAA8-9801-88CC-562CC687BFD0}"/>
          </ac:spMkLst>
        </pc:spChg>
        <pc:spChg chg="mod">
          <ac:chgData name="Rafael Meza" userId="4c6393f8-c2f8-438d-9dd9-4397ec8c9059" providerId="ADAL" clId="{527D4CA0-C6E7-0541-9D28-DF03C7AEDDFE}" dt="2023-02-21T04:51:09.453" v="2551" actId="165"/>
          <ac:spMkLst>
            <pc:docMk/>
            <pc:sldMk cId="3855794808" sldId="306"/>
            <ac:spMk id="129" creationId="{0A703D2F-C36E-39CC-11F4-92385B3D3B1A}"/>
          </ac:spMkLst>
        </pc:spChg>
        <pc:spChg chg="mod">
          <ac:chgData name="Rafael Meza" userId="4c6393f8-c2f8-438d-9dd9-4397ec8c9059" providerId="ADAL" clId="{527D4CA0-C6E7-0541-9D28-DF03C7AEDDFE}" dt="2023-02-21T04:51:09.453" v="2551" actId="165"/>
          <ac:spMkLst>
            <pc:docMk/>
            <pc:sldMk cId="3855794808" sldId="306"/>
            <ac:spMk id="130" creationId="{2D7220DC-A901-1ACA-A439-28C5B3111443}"/>
          </ac:spMkLst>
        </pc:spChg>
        <pc:spChg chg="mod">
          <ac:chgData name="Rafael Meza" userId="4c6393f8-c2f8-438d-9dd9-4397ec8c9059" providerId="ADAL" clId="{527D4CA0-C6E7-0541-9D28-DF03C7AEDDFE}" dt="2023-02-21T04:51:09.453" v="2551" actId="165"/>
          <ac:spMkLst>
            <pc:docMk/>
            <pc:sldMk cId="3855794808" sldId="306"/>
            <ac:spMk id="131" creationId="{3BDD4FA9-EC51-DDF7-CAFE-60F92AE46DF5}"/>
          </ac:spMkLst>
        </pc:spChg>
        <pc:spChg chg="mod">
          <ac:chgData name="Rafael Meza" userId="4c6393f8-c2f8-438d-9dd9-4397ec8c9059" providerId="ADAL" clId="{527D4CA0-C6E7-0541-9D28-DF03C7AEDDFE}" dt="2023-02-21T04:51:09.453" v="2551" actId="165"/>
          <ac:spMkLst>
            <pc:docMk/>
            <pc:sldMk cId="3855794808" sldId="306"/>
            <ac:spMk id="132" creationId="{6B176098-300C-4209-7258-E57DAF7C1E19}"/>
          </ac:spMkLst>
        </pc:spChg>
        <pc:spChg chg="mod">
          <ac:chgData name="Rafael Meza" userId="4c6393f8-c2f8-438d-9dd9-4397ec8c9059" providerId="ADAL" clId="{527D4CA0-C6E7-0541-9D28-DF03C7AEDDFE}" dt="2023-02-21T04:51:09.453" v="2551" actId="165"/>
          <ac:spMkLst>
            <pc:docMk/>
            <pc:sldMk cId="3855794808" sldId="306"/>
            <ac:spMk id="133" creationId="{D3EC66E2-0FD0-E84F-4C3D-D662EAA8B6F8}"/>
          </ac:spMkLst>
        </pc:spChg>
        <pc:spChg chg="mod">
          <ac:chgData name="Rafael Meza" userId="4c6393f8-c2f8-438d-9dd9-4397ec8c9059" providerId="ADAL" clId="{527D4CA0-C6E7-0541-9D28-DF03C7AEDDFE}" dt="2023-02-21T04:51:09.453" v="2551" actId="165"/>
          <ac:spMkLst>
            <pc:docMk/>
            <pc:sldMk cId="3855794808" sldId="306"/>
            <ac:spMk id="134" creationId="{7D3F4CA8-D027-C507-4855-4D5272205AAB}"/>
          </ac:spMkLst>
        </pc:spChg>
        <pc:spChg chg="mod">
          <ac:chgData name="Rafael Meza" userId="4c6393f8-c2f8-438d-9dd9-4397ec8c9059" providerId="ADAL" clId="{527D4CA0-C6E7-0541-9D28-DF03C7AEDDFE}" dt="2023-02-21T04:51:09.453" v="2551" actId="165"/>
          <ac:spMkLst>
            <pc:docMk/>
            <pc:sldMk cId="3855794808" sldId="306"/>
            <ac:spMk id="138" creationId="{B16C5678-2B7B-A167-9F64-0B5D67EDEA6E}"/>
          </ac:spMkLst>
        </pc:spChg>
        <pc:spChg chg="mod">
          <ac:chgData name="Rafael Meza" userId="4c6393f8-c2f8-438d-9dd9-4397ec8c9059" providerId="ADAL" clId="{527D4CA0-C6E7-0541-9D28-DF03C7AEDDFE}" dt="2023-02-21T04:51:09.453" v="2551" actId="165"/>
          <ac:spMkLst>
            <pc:docMk/>
            <pc:sldMk cId="3855794808" sldId="306"/>
            <ac:spMk id="139" creationId="{9E8776AB-B65C-B35A-246E-68DD0D90A32A}"/>
          </ac:spMkLst>
        </pc:spChg>
        <pc:spChg chg="mod">
          <ac:chgData name="Rafael Meza" userId="4c6393f8-c2f8-438d-9dd9-4397ec8c9059" providerId="ADAL" clId="{527D4CA0-C6E7-0541-9D28-DF03C7AEDDFE}" dt="2023-02-21T04:51:09.453" v="2551" actId="165"/>
          <ac:spMkLst>
            <pc:docMk/>
            <pc:sldMk cId="3855794808" sldId="306"/>
            <ac:spMk id="141" creationId="{FCB7031F-9CBE-99EC-D2CE-9EFFD5A4448A}"/>
          </ac:spMkLst>
        </pc:spChg>
        <pc:spChg chg="mod">
          <ac:chgData name="Rafael Meza" userId="4c6393f8-c2f8-438d-9dd9-4397ec8c9059" providerId="ADAL" clId="{527D4CA0-C6E7-0541-9D28-DF03C7AEDDFE}" dt="2023-02-21T04:51:09.453" v="2551" actId="165"/>
          <ac:spMkLst>
            <pc:docMk/>
            <pc:sldMk cId="3855794808" sldId="306"/>
            <ac:spMk id="142" creationId="{876D468B-A186-5CF3-22AC-A51D1AE86471}"/>
          </ac:spMkLst>
        </pc:spChg>
        <pc:spChg chg="mod">
          <ac:chgData name="Rafael Meza" userId="4c6393f8-c2f8-438d-9dd9-4397ec8c9059" providerId="ADAL" clId="{527D4CA0-C6E7-0541-9D28-DF03C7AEDDFE}" dt="2023-02-21T04:51:09.453" v="2551" actId="165"/>
          <ac:spMkLst>
            <pc:docMk/>
            <pc:sldMk cId="3855794808" sldId="306"/>
            <ac:spMk id="144" creationId="{BE700D89-5D89-6947-78F1-AD59BBB0336B}"/>
          </ac:spMkLst>
        </pc:spChg>
        <pc:spChg chg="mod">
          <ac:chgData name="Rafael Meza" userId="4c6393f8-c2f8-438d-9dd9-4397ec8c9059" providerId="ADAL" clId="{527D4CA0-C6E7-0541-9D28-DF03C7AEDDFE}" dt="2023-02-21T04:51:09.453" v="2551" actId="165"/>
          <ac:spMkLst>
            <pc:docMk/>
            <pc:sldMk cId="3855794808" sldId="306"/>
            <ac:spMk id="150" creationId="{77FA4E6F-87E9-34E8-081D-58A549CB4754}"/>
          </ac:spMkLst>
        </pc:spChg>
        <pc:spChg chg="mod">
          <ac:chgData name="Rafael Meza" userId="4c6393f8-c2f8-438d-9dd9-4397ec8c9059" providerId="ADAL" clId="{527D4CA0-C6E7-0541-9D28-DF03C7AEDDFE}" dt="2023-02-21T04:51:09.453" v="2551" actId="165"/>
          <ac:spMkLst>
            <pc:docMk/>
            <pc:sldMk cId="3855794808" sldId="306"/>
            <ac:spMk id="151" creationId="{44F59989-D85B-F1E2-A849-7AFF98C128D9}"/>
          </ac:spMkLst>
        </pc:spChg>
        <pc:spChg chg="mod">
          <ac:chgData name="Rafael Meza" userId="4c6393f8-c2f8-438d-9dd9-4397ec8c9059" providerId="ADAL" clId="{527D4CA0-C6E7-0541-9D28-DF03C7AEDDFE}" dt="2023-02-21T04:51:09.453" v="2551" actId="165"/>
          <ac:spMkLst>
            <pc:docMk/>
            <pc:sldMk cId="3855794808" sldId="306"/>
            <ac:spMk id="152" creationId="{1DAFCEAB-2AC2-7E34-3F46-12834A38DF12}"/>
          </ac:spMkLst>
        </pc:spChg>
        <pc:spChg chg="mod">
          <ac:chgData name="Rafael Meza" userId="4c6393f8-c2f8-438d-9dd9-4397ec8c9059" providerId="ADAL" clId="{527D4CA0-C6E7-0541-9D28-DF03C7AEDDFE}" dt="2023-02-21T04:51:09.453" v="2551" actId="165"/>
          <ac:spMkLst>
            <pc:docMk/>
            <pc:sldMk cId="3855794808" sldId="306"/>
            <ac:spMk id="153" creationId="{465FB645-841C-8A01-935C-99786265B996}"/>
          </ac:spMkLst>
        </pc:spChg>
        <pc:spChg chg="mod">
          <ac:chgData name="Rafael Meza" userId="4c6393f8-c2f8-438d-9dd9-4397ec8c9059" providerId="ADAL" clId="{527D4CA0-C6E7-0541-9D28-DF03C7AEDDFE}" dt="2023-02-21T04:52:34.860" v="2572" actId="12789"/>
          <ac:spMkLst>
            <pc:docMk/>
            <pc:sldMk cId="3855794808" sldId="306"/>
            <ac:spMk id="225" creationId="{8F9A2F69-7FF7-8784-228B-DA04EA7909A7}"/>
          </ac:spMkLst>
        </pc:spChg>
        <pc:grpChg chg="add mod">
          <ac:chgData name="Rafael Meza" userId="4c6393f8-c2f8-438d-9dd9-4397ec8c9059" providerId="ADAL" clId="{527D4CA0-C6E7-0541-9D28-DF03C7AEDDFE}" dt="2023-02-20T00:02:30.138" v="516"/>
          <ac:grpSpMkLst>
            <pc:docMk/>
            <pc:sldMk cId="3855794808" sldId="306"/>
            <ac:grpSpMk id="2" creationId="{2B5BF125-3243-7224-919F-972EC43ED2F5}"/>
          </ac:grpSpMkLst>
        </pc:grpChg>
        <pc:grpChg chg="del mod">
          <ac:chgData name="Rafael Meza" userId="4c6393f8-c2f8-438d-9dd9-4397ec8c9059" providerId="ADAL" clId="{527D4CA0-C6E7-0541-9D28-DF03C7AEDDFE}" dt="2023-02-21T04:50:57.865" v="2547" actId="21"/>
          <ac:grpSpMkLst>
            <pc:docMk/>
            <pc:sldMk cId="3855794808" sldId="306"/>
            <ac:grpSpMk id="11" creationId="{DABBB3F4-8265-A065-76F1-EDEE662948FC}"/>
          </ac:grpSpMkLst>
        </pc:grpChg>
        <pc:grpChg chg="del mod">
          <ac:chgData name="Rafael Meza" userId="4c6393f8-c2f8-438d-9dd9-4397ec8c9059" providerId="ADAL" clId="{527D4CA0-C6E7-0541-9D28-DF03C7AEDDFE}" dt="2023-02-21T04:51:15.704" v="2554" actId="21"/>
          <ac:grpSpMkLst>
            <pc:docMk/>
            <pc:sldMk cId="3855794808" sldId="306"/>
            <ac:grpSpMk id="25" creationId="{2FA2DD71-4FB9-B279-8BEC-DC75173A1EE9}"/>
          </ac:grpSpMkLst>
        </pc:grpChg>
        <pc:grpChg chg="mod">
          <ac:chgData name="Rafael Meza" userId="4c6393f8-c2f8-438d-9dd9-4397ec8c9059" providerId="ADAL" clId="{527D4CA0-C6E7-0541-9D28-DF03C7AEDDFE}" dt="2023-02-21T04:14:36.428" v="2336" actId="12789"/>
          <ac:grpSpMkLst>
            <pc:docMk/>
            <pc:sldMk cId="3855794808" sldId="306"/>
            <ac:grpSpMk id="26" creationId="{289435D0-6BAE-56FB-CF20-19736A5AE736}"/>
          </ac:grpSpMkLst>
        </pc:grpChg>
        <pc:grpChg chg="mod">
          <ac:chgData name="Rafael Meza" userId="4c6393f8-c2f8-438d-9dd9-4397ec8c9059" providerId="ADAL" clId="{527D4CA0-C6E7-0541-9D28-DF03C7AEDDFE}" dt="2023-02-21T04:14:36.428" v="2336" actId="12789"/>
          <ac:grpSpMkLst>
            <pc:docMk/>
            <pc:sldMk cId="3855794808" sldId="306"/>
            <ac:grpSpMk id="27" creationId="{15BF719E-FBB4-FA93-76B5-DAB1162E4818}"/>
          </ac:grpSpMkLst>
        </pc:grpChg>
        <pc:grpChg chg="mod">
          <ac:chgData name="Rafael Meza" userId="4c6393f8-c2f8-438d-9dd9-4397ec8c9059" providerId="ADAL" clId="{527D4CA0-C6E7-0541-9D28-DF03C7AEDDFE}" dt="2023-02-21T04:14:36.428" v="2336" actId="12789"/>
          <ac:grpSpMkLst>
            <pc:docMk/>
            <pc:sldMk cId="3855794808" sldId="306"/>
            <ac:grpSpMk id="28" creationId="{C09C7675-C9B7-B61A-7792-C187304EB32B}"/>
          </ac:grpSpMkLst>
        </pc:grpChg>
        <pc:grpChg chg="mod">
          <ac:chgData name="Rafael Meza" userId="4c6393f8-c2f8-438d-9dd9-4397ec8c9059" providerId="ADAL" clId="{527D4CA0-C6E7-0541-9D28-DF03C7AEDDFE}" dt="2023-02-21T04:49:14.102" v="2530" actId="12789"/>
          <ac:grpSpMkLst>
            <pc:docMk/>
            <pc:sldMk cId="3855794808" sldId="306"/>
            <ac:grpSpMk id="52" creationId="{8009661F-32E5-89C4-2080-742753A6B89D}"/>
          </ac:grpSpMkLst>
        </pc:grpChg>
        <pc:grpChg chg="mod">
          <ac:chgData name="Rafael Meza" userId="4c6393f8-c2f8-438d-9dd9-4397ec8c9059" providerId="ADAL" clId="{527D4CA0-C6E7-0541-9D28-DF03C7AEDDFE}" dt="2023-02-20T00:02:30.138" v="516"/>
          <ac:grpSpMkLst>
            <pc:docMk/>
            <pc:sldMk cId="3855794808" sldId="306"/>
            <ac:grpSpMk id="56" creationId="{97B11FA7-D76C-E899-2B4C-38B09515215E}"/>
          </ac:grpSpMkLst>
        </pc:grpChg>
        <pc:grpChg chg="mod">
          <ac:chgData name="Rafael Meza" userId="4c6393f8-c2f8-438d-9dd9-4397ec8c9059" providerId="ADAL" clId="{527D4CA0-C6E7-0541-9D28-DF03C7AEDDFE}" dt="2023-02-20T00:02:30.138" v="516"/>
          <ac:grpSpMkLst>
            <pc:docMk/>
            <pc:sldMk cId="3855794808" sldId="306"/>
            <ac:grpSpMk id="61" creationId="{0697F396-2200-E825-9541-9E97E283837A}"/>
          </ac:grpSpMkLst>
        </pc:grpChg>
        <pc:grpChg chg="mod">
          <ac:chgData name="Rafael Meza" userId="4c6393f8-c2f8-438d-9dd9-4397ec8c9059" providerId="ADAL" clId="{527D4CA0-C6E7-0541-9D28-DF03C7AEDDFE}" dt="2023-02-20T00:02:30.138" v="516"/>
          <ac:grpSpMkLst>
            <pc:docMk/>
            <pc:sldMk cId="3855794808" sldId="306"/>
            <ac:grpSpMk id="63" creationId="{585BCBE2-751E-E1D2-760A-C375BF8B32C1}"/>
          </ac:grpSpMkLst>
        </pc:grpChg>
        <pc:grpChg chg="del">
          <ac:chgData name="Rafael Meza" userId="4c6393f8-c2f8-438d-9dd9-4397ec8c9059" providerId="ADAL" clId="{527D4CA0-C6E7-0541-9D28-DF03C7AEDDFE}" dt="2023-02-20T00:02:29.752" v="515" actId="478"/>
          <ac:grpSpMkLst>
            <pc:docMk/>
            <pc:sldMk cId="3855794808" sldId="306"/>
            <ac:grpSpMk id="68" creationId="{6947BFB8-09BB-76DA-C33E-1FEB1FA0EF62}"/>
          </ac:grpSpMkLst>
        </pc:grpChg>
        <pc:grpChg chg="add del mod topLvl">
          <ac:chgData name="Rafael Meza" userId="4c6393f8-c2f8-438d-9dd9-4397ec8c9059" providerId="ADAL" clId="{527D4CA0-C6E7-0541-9D28-DF03C7AEDDFE}" dt="2023-02-21T04:51:09.453" v="2551" actId="165"/>
          <ac:grpSpMkLst>
            <pc:docMk/>
            <pc:sldMk cId="3855794808" sldId="306"/>
            <ac:grpSpMk id="75" creationId="{58D657A4-9F1D-3E56-5AAC-2ED5039BA98A}"/>
          </ac:grpSpMkLst>
        </pc:grpChg>
        <pc:grpChg chg="add del mod">
          <ac:chgData name="Rafael Meza" userId="4c6393f8-c2f8-438d-9dd9-4397ec8c9059" providerId="ADAL" clId="{527D4CA0-C6E7-0541-9D28-DF03C7AEDDFE}" dt="2023-02-21T04:51:06.817" v="2550" actId="165"/>
          <ac:grpSpMkLst>
            <pc:docMk/>
            <pc:sldMk cId="3855794808" sldId="306"/>
            <ac:grpSpMk id="78" creationId="{B7C33A51-17CF-241B-4B3E-7CCB18FD1B1A}"/>
          </ac:grpSpMkLst>
        </pc:grpChg>
        <pc:grpChg chg="add mod">
          <ac:chgData name="Rafael Meza" userId="4c6393f8-c2f8-438d-9dd9-4397ec8c9059" providerId="ADAL" clId="{527D4CA0-C6E7-0541-9D28-DF03C7AEDDFE}" dt="2023-02-21T04:52:46.208" v="2573" actId="1076"/>
          <ac:grpSpMkLst>
            <pc:docMk/>
            <pc:sldMk cId="3855794808" sldId="306"/>
            <ac:grpSpMk id="80" creationId="{5ED9AAB7-D824-9DB3-19BE-C324FBA45580}"/>
          </ac:grpSpMkLst>
        </pc:grpChg>
        <pc:grpChg chg="mod topLvl">
          <ac:chgData name="Rafael Meza" userId="4c6393f8-c2f8-438d-9dd9-4397ec8c9059" providerId="ADAL" clId="{527D4CA0-C6E7-0541-9D28-DF03C7AEDDFE}" dt="2023-02-21T04:51:09.453" v="2551" actId="165"/>
          <ac:grpSpMkLst>
            <pc:docMk/>
            <pc:sldMk cId="3855794808" sldId="306"/>
            <ac:grpSpMk id="114" creationId="{C9907472-F835-8C86-7F8C-724795754EC2}"/>
          </ac:grpSpMkLst>
        </pc:grpChg>
        <pc:grpChg chg="mod">
          <ac:chgData name="Rafael Meza" userId="4c6393f8-c2f8-438d-9dd9-4397ec8c9059" providerId="ADAL" clId="{527D4CA0-C6E7-0541-9D28-DF03C7AEDDFE}" dt="2023-02-21T04:51:09.453" v="2551" actId="165"/>
          <ac:grpSpMkLst>
            <pc:docMk/>
            <pc:sldMk cId="3855794808" sldId="306"/>
            <ac:grpSpMk id="117" creationId="{2167FBC1-C298-2417-6337-13130E09A451}"/>
          </ac:grpSpMkLst>
        </pc:grpChg>
        <pc:grpChg chg="mod">
          <ac:chgData name="Rafael Meza" userId="4c6393f8-c2f8-438d-9dd9-4397ec8c9059" providerId="ADAL" clId="{527D4CA0-C6E7-0541-9D28-DF03C7AEDDFE}" dt="2023-02-21T04:51:09.453" v="2551" actId="165"/>
          <ac:grpSpMkLst>
            <pc:docMk/>
            <pc:sldMk cId="3855794808" sldId="306"/>
            <ac:grpSpMk id="119" creationId="{3F729A3B-5BBA-0414-8E92-11281F0C2CC1}"/>
          </ac:grpSpMkLst>
        </pc:grpChg>
        <pc:grpChg chg="mod">
          <ac:chgData name="Rafael Meza" userId="4c6393f8-c2f8-438d-9dd9-4397ec8c9059" providerId="ADAL" clId="{527D4CA0-C6E7-0541-9D28-DF03C7AEDDFE}" dt="2023-02-21T04:51:09.453" v="2551" actId="165"/>
          <ac:grpSpMkLst>
            <pc:docMk/>
            <pc:sldMk cId="3855794808" sldId="306"/>
            <ac:grpSpMk id="125" creationId="{C6C06F42-EFC3-96A2-0F28-25FEB000966D}"/>
          </ac:grpSpMkLst>
        </pc:grpChg>
        <pc:grpChg chg="mod">
          <ac:chgData name="Rafael Meza" userId="4c6393f8-c2f8-438d-9dd9-4397ec8c9059" providerId="ADAL" clId="{527D4CA0-C6E7-0541-9D28-DF03C7AEDDFE}" dt="2023-02-21T04:51:09.453" v="2551" actId="165"/>
          <ac:grpSpMkLst>
            <pc:docMk/>
            <pc:sldMk cId="3855794808" sldId="306"/>
            <ac:grpSpMk id="126" creationId="{5980FBD9-F58D-885D-F814-1EA54A7D7BBD}"/>
          </ac:grpSpMkLst>
        </pc:grpChg>
        <pc:grpChg chg="mod">
          <ac:chgData name="Rafael Meza" userId="4c6393f8-c2f8-438d-9dd9-4397ec8c9059" providerId="ADAL" clId="{527D4CA0-C6E7-0541-9D28-DF03C7AEDDFE}" dt="2023-02-21T04:51:09.453" v="2551" actId="165"/>
          <ac:grpSpMkLst>
            <pc:docMk/>
            <pc:sldMk cId="3855794808" sldId="306"/>
            <ac:grpSpMk id="127" creationId="{F9FC037A-51F5-9E6E-4F93-C574E1E7335C}"/>
          </ac:grpSpMkLst>
        </pc:grpChg>
        <pc:grpChg chg="mod">
          <ac:chgData name="Rafael Meza" userId="4c6393f8-c2f8-438d-9dd9-4397ec8c9059" providerId="ADAL" clId="{527D4CA0-C6E7-0541-9D28-DF03C7AEDDFE}" dt="2023-02-21T04:51:09.453" v="2551" actId="165"/>
          <ac:grpSpMkLst>
            <pc:docMk/>
            <pc:sldMk cId="3855794808" sldId="306"/>
            <ac:grpSpMk id="135" creationId="{FFAB6348-EF3B-B1CB-770F-D28DBAD78969}"/>
          </ac:grpSpMkLst>
        </pc:grpChg>
        <pc:grpChg chg="mod">
          <ac:chgData name="Rafael Meza" userId="4c6393f8-c2f8-438d-9dd9-4397ec8c9059" providerId="ADAL" clId="{527D4CA0-C6E7-0541-9D28-DF03C7AEDDFE}" dt="2023-02-21T04:51:09.453" v="2551" actId="165"/>
          <ac:grpSpMkLst>
            <pc:docMk/>
            <pc:sldMk cId="3855794808" sldId="306"/>
            <ac:grpSpMk id="136" creationId="{F47034F9-E32F-FAF9-7016-B4F5EFEBF361}"/>
          </ac:grpSpMkLst>
        </pc:grpChg>
        <pc:grpChg chg="mod">
          <ac:chgData name="Rafael Meza" userId="4c6393f8-c2f8-438d-9dd9-4397ec8c9059" providerId="ADAL" clId="{527D4CA0-C6E7-0541-9D28-DF03C7AEDDFE}" dt="2023-02-21T04:51:09.453" v="2551" actId="165"/>
          <ac:grpSpMkLst>
            <pc:docMk/>
            <pc:sldMk cId="3855794808" sldId="306"/>
            <ac:grpSpMk id="137" creationId="{BC258554-9E81-B049-B632-2A24CA55B50F}"/>
          </ac:grpSpMkLst>
        </pc:grpChg>
        <pc:grpChg chg="mod">
          <ac:chgData name="Rafael Meza" userId="4c6393f8-c2f8-438d-9dd9-4397ec8c9059" providerId="ADAL" clId="{527D4CA0-C6E7-0541-9D28-DF03C7AEDDFE}" dt="2023-02-21T04:52:12.670" v="2570" actId="1076"/>
          <ac:grpSpMkLst>
            <pc:docMk/>
            <pc:sldMk cId="3855794808" sldId="306"/>
            <ac:grpSpMk id="154" creationId="{8CEFAABD-5753-B69A-75F4-88800A90BE33}"/>
          </ac:grpSpMkLst>
        </pc:grpChg>
        <pc:grpChg chg="mod">
          <ac:chgData name="Rafael Meza" userId="4c6393f8-c2f8-438d-9dd9-4397ec8c9059" providerId="ADAL" clId="{527D4CA0-C6E7-0541-9D28-DF03C7AEDDFE}" dt="2023-02-21T04:49:14.102" v="2530" actId="12789"/>
          <ac:grpSpMkLst>
            <pc:docMk/>
            <pc:sldMk cId="3855794808" sldId="306"/>
            <ac:grpSpMk id="168" creationId="{EDF4957B-63D2-1B52-7EE7-12245F9DEE4C}"/>
          </ac:grpSpMkLst>
        </pc:grpChg>
        <pc:grpChg chg="mod">
          <ac:chgData name="Rafael Meza" userId="4c6393f8-c2f8-438d-9dd9-4397ec8c9059" providerId="ADAL" clId="{527D4CA0-C6E7-0541-9D28-DF03C7AEDDFE}" dt="2023-02-21T04:49:14.102" v="2530" actId="12789"/>
          <ac:grpSpMkLst>
            <pc:docMk/>
            <pc:sldMk cId="3855794808" sldId="306"/>
            <ac:grpSpMk id="202" creationId="{8E07D090-5653-70A0-DCB9-06F27C1524E4}"/>
          </ac:grpSpMkLst>
        </pc:grpChg>
        <pc:picChg chg="del">
          <ac:chgData name="Rafael Meza" userId="4c6393f8-c2f8-438d-9dd9-4397ec8c9059" providerId="ADAL" clId="{527D4CA0-C6E7-0541-9D28-DF03C7AEDDFE}" dt="2023-02-21T04:50:57.865" v="2547" actId="21"/>
          <ac:picMkLst>
            <pc:docMk/>
            <pc:sldMk cId="3855794808" sldId="306"/>
            <ac:picMk id="10" creationId="{3DD5BE2A-9372-BBDC-9C83-3C6A6E803A95}"/>
          </ac:picMkLst>
        </pc:picChg>
        <pc:picChg chg="mod">
          <ac:chgData name="Rafael Meza" userId="4c6393f8-c2f8-438d-9dd9-4397ec8c9059" providerId="ADAL" clId="{527D4CA0-C6E7-0541-9D28-DF03C7AEDDFE}" dt="2023-02-20T00:02:30.138" v="516"/>
          <ac:picMkLst>
            <pc:docMk/>
            <pc:sldMk cId="3855794808" sldId="306"/>
            <ac:picMk id="53" creationId="{92A183F7-798C-5EA9-2A32-24C088F82B93}"/>
          </ac:picMkLst>
        </pc:picChg>
        <pc:picChg chg="mod">
          <ac:chgData name="Rafael Meza" userId="4c6393f8-c2f8-438d-9dd9-4397ec8c9059" providerId="ADAL" clId="{527D4CA0-C6E7-0541-9D28-DF03C7AEDDFE}" dt="2023-02-20T00:02:30.138" v="516"/>
          <ac:picMkLst>
            <pc:docMk/>
            <pc:sldMk cId="3855794808" sldId="306"/>
            <ac:picMk id="55" creationId="{EE603C80-1295-6703-583B-0DCFC8D4A7C6}"/>
          </ac:picMkLst>
        </pc:picChg>
        <pc:picChg chg="add del mod topLvl">
          <ac:chgData name="Rafael Meza" userId="4c6393f8-c2f8-438d-9dd9-4397ec8c9059" providerId="ADAL" clId="{527D4CA0-C6E7-0541-9D28-DF03C7AEDDFE}" dt="2023-02-21T04:51:28.447" v="2560" actId="21"/>
          <ac:picMkLst>
            <pc:docMk/>
            <pc:sldMk cId="3855794808" sldId="306"/>
            <ac:picMk id="77" creationId="{AAE8CDCE-217F-DBE3-C230-7A615047839B}"/>
          </ac:picMkLst>
        </pc:picChg>
        <pc:picChg chg="mod">
          <ac:chgData name="Rafael Meza" userId="4c6393f8-c2f8-438d-9dd9-4397ec8c9059" providerId="ADAL" clId="{527D4CA0-C6E7-0541-9D28-DF03C7AEDDFE}" dt="2023-02-21T04:51:16.140" v="2555"/>
          <ac:picMkLst>
            <pc:docMk/>
            <pc:sldMk cId="3855794808" sldId="306"/>
            <ac:picMk id="82" creationId="{DC5B1132-2543-A854-1393-F756FA24E06E}"/>
          </ac:picMkLst>
        </pc:picChg>
        <pc:picChg chg="add del mod">
          <ac:chgData name="Rafael Meza" userId="4c6393f8-c2f8-438d-9dd9-4397ec8c9059" providerId="ADAL" clId="{527D4CA0-C6E7-0541-9D28-DF03C7AEDDFE}" dt="2023-02-21T04:51:41.887" v="2566" actId="21"/>
          <ac:picMkLst>
            <pc:docMk/>
            <pc:sldMk cId="3855794808" sldId="306"/>
            <ac:picMk id="84" creationId="{7F00F929-068E-084C-69D9-84F715EA75C7}"/>
          </ac:picMkLst>
        </pc:picChg>
        <pc:picChg chg="add mod">
          <ac:chgData name="Rafael Meza" userId="4c6393f8-c2f8-438d-9dd9-4397ec8c9059" providerId="ADAL" clId="{527D4CA0-C6E7-0541-9D28-DF03C7AEDDFE}" dt="2023-02-21T04:51:44.019" v="2567"/>
          <ac:picMkLst>
            <pc:docMk/>
            <pc:sldMk cId="3855794808" sldId="306"/>
            <ac:picMk id="88" creationId="{EB8D47A8-DC93-C5E9-FB90-F6F217F0BCC8}"/>
          </ac:picMkLst>
        </pc:picChg>
        <pc:picChg chg="mod">
          <ac:chgData name="Rafael Meza" userId="4c6393f8-c2f8-438d-9dd9-4397ec8c9059" providerId="ADAL" clId="{527D4CA0-C6E7-0541-9D28-DF03C7AEDDFE}" dt="2023-02-21T04:51:09.453" v="2551" actId="165"/>
          <ac:picMkLst>
            <pc:docMk/>
            <pc:sldMk cId="3855794808" sldId="306"/>
            <ac:picMk id="140" creationId="{F0393197-2EB8-6E89-98B2-B1E2408C3BE5}"/>
          </ac:picMkLst>
        </pc:picChg>
        <pc:picChg chg="mod">
          <ac:chgData name="Rafael Meza" userId="4c6393f8-c2f8-438d-9dd9-4397ec8c9059" providerId="ADAL" clId="{527D4CA0-C6E7-0541-9D28-DF03C7AEDDFE}" dt="2023-02-21T04:51:09.453" v="2551" actId="165"/>
          <ac:picMkLst>
            <pc:docMk/>
            <pc:sldMk cId="3855794808" sldId="306"/>
            <ac:picMk id="143" creationId="{F5F539FA-510F-B7D5-6D54-A3DB8663F46F}"/>
          </ac:picMkLst>
        </pc:picChg>
        <pc:inkChg chg="mod">
          <ac:chgData name="Rafael Meza" userId="4c6393f8-c2f8-438d-9dd9-4397ec8c9059" providerId="ADAL" clId="{527D4CA0-C6E7-0541-9D28-DF03C7AEDDFE}" dt="2023-02-20T00:02:30.138" v="516"/>
          <ac:inkMkLst>
            <pc:docMk/>
            <pc:sldMk cId="3855794808" sldId="306"/>
            <ac:inkMk id="57" creationId="{C720B5FC-1C8D-BE95-B935-14AC637AF109}"/>
          </ac:inkMkLst>
        </pc:inkChg>
        <pc:inkChg chg="mod">
          <ac:chgData name="Rafael Meza" userId="4c6393f8-c2f8-438d-9dd9-4397ec8c9059" providerId="ADAL" clId="{527D4CA0-C6E7-0541-9D28-DF03C7AEDDFE}" dt="2023-02-20T00:02:30.138" v="516"/>
          <ac:inkMkLst>
            <pc:docMk/>
            <pc:sldMk cId="3855794808" sldId="306"/>
            <ac:inkMk id="58" creationId="{C1BAFD1A-6476-22EF-3930-E2F8CD125DE1}"/>
          </ac:inkMkLst>
        </pc:inkChg>
        <pc:inkChg chg="mod">
          <ac:chgData name="Rafael Meza" userId="4c6393f8-c2f8-438d-9dd9-4397ec8c9059" providerId="ADAL" clId="{527D4CA0-C6E7-0541-9D28-DF03C7AEDDFE}" dt="2023-02-20T00:02:30.138" v="516"/>
          <ac:inkMkLst>
            <pc:docMk/>
            <pc:sldMk cId="3855794808" sldId="306"/>
            <ac:inkMk id="59" creationId="{8B2FE746-DFD4-AA08-6D4D-0E4A38B72383}"/>
          </ac:inkMkLst>
        </pc:inkChg>
        <pc:inkChg chg="mod">
          <ac:chgData name="Rafael Meza" userId="4c6393f8-c2f8-438d-9dd9-4397ec8c9059" providerId="ADAL" clId="{527D4CA0-C6E7-0541-9D28-DF03C7AEDDFE}" dt="2023-02-20T00:02:30.138" v="516"/>
          <ac:inkMkLst>
            <pc:docMk/>
            <pc:sldMk cId="3855794808" sldId="306"/>
            <ac:inkMk id="60" creationId="{422F9A28-9753-F7DF-30CA-64333AED2978}"/>
          </ac:inkMkLst>
        </pc:inkChg>
        <pc:cxnChg chg="del mod">
          <ac:chgData name="Rafael Meza" userId="4c6393f8-c2f8-438d-9dd9-4397ec8c9059" providerId="ADAL" clId="{527D4CA0-C6E7-0541-9D28-DF03C7AEDDFE}" dt="2023-02-21T04:51:35.017" v="2564" actId="21"/>
          <ac:cxnSpMkLst>
            <pc:docMk/>
            <pc:sldMk cId="3855794808" sldId="306"/>
            <ac:cxnSpMk id="6" creationId="{1C4D7E7E-4038-BBB1-794F-E73524222812}"/>
          </ac:cxnSpMkLst>
        </pc:cxnChg>
        <pc:cxnChg chg="del mod">
          <ac:chgData name="Rafael Meza" userId="4c6393f8-c2f8-438d-9dd9-4397ec8c9059" providerId="ADAL" clId="{527D4CA0-C6E7-0541-9D28-DF03C7AEDDFE}" dt="2023-02-21T04:50:50.046" v="2545" actId="21"/>
          <ac:cxnSpMkLst>
            <pc:docMk/>
            <pc:sldMk cId="3855794808" sldId="306"/>
            <ac:cxnSpMk id="29" creationId="{B9A3CEA9-4C47-8E41-DEB8-AB44A9817910}"/>
          </ac:cxnSpMkLst>
        </pc:cxnChg>
        <pc:cxnChg chg="mod">
          <ac:chgData name="Rafael Meza" userId="4c6393f8-c2f8-438d-9dd9-4397ec8c9059" providerId="ADAL" clId="{527D4CA0-C6E7-0541-9D28-DF03C7AEDDFE}" dt="2023-02-21T04:14:36.428" v="2336" actId="12789"/>
          <ac:cxnSpMkLst>
            <pc:docMk/>
            <pc:sldMk cId="3855794808" sldId="306"/>
            <ac:cxnSpMk id="31" creationId="{AD8E6E86-0D7C-B0AF-C886-4A68464CD64D}"/>
          </ac:cxnSpMkLst>
        </pc:cxnChg>
        <pc:cxnChg chg="mod">
          <ac:chgData name="Rafael Meza" userId="4c6393f8-c2f8-438d-9dd9-4397ec8c9059" providerId="ADAL" clId="{527D4CA0-C6E7-0541-9D28-DF03C7AEDDFE}" dt="2023-02-21T04:14:36.428" v="2336" actId="12789"/>
          <ac:cxnSpMkLst>
            <pc:docMk/>
            <pc:sldMk cId="3855794808" sldId="306"/>
            <ac:cxnSpMk id="33" creationId="{BE322956-747F-89C9-984B-AD7352268603}"/>
          </ac:cxnSpMkLst>
        </pc:cxnChg>
        <pc:cxnChg chg="mod">
          <ac:chgData name="Rafael Meza" userId="4c6393f8-c2f8-438d-9dd9-4397ec8c9059" providerId="ADAL" clId="{527D4CA0-C6E7-0541-9D28-DF03C7AEDDFE}" dt="2023-02-21T04:14:36.428" v="2336" actId="12789"/>
          <ac:cxnSpMkLst>
            <pc:docMk/>
            <pc:sldMk cId="3855794808" sldId="306"/>
            <ac:cxnSpMk id="34" creationId="{108B2218-CA1A-A330-2980-0317600A16E4}"/>
          </ac:cxnSpMkLst>
        </pc:cxnChg>
        <pc:cxnChg chg="mod">
          <ac:chgData name="Rafael Meza" userId="4c6393f8-c2f8-438d-9dd9-4397ec8c9059" providerId="ADAL" clId="{527D4CA0-C6E7-0541-9D28-DF03C7AEDDFE}" dt="2023-02-21T04:14:36.428" v="2336" actId="12789"/>
          <ac:cxnSpMkLst>
            <pc:docMk/>
            <pc:sldMk cId="3855794808" sldId="306"/>
            <ac:cxnSpMk id="36" creationId="{FA29C9DD-3916-553E-D8E0-BF98F6B0DF3B}"/>
          </ac:cxnSpMkLst>
        </pc:cxnChg>
        <pc:cxnChg chg="add del mod">
          <ac:chgData name="Rafael Meza" userId="4c6393f8-c2f8-438d-9dd9-4397ec8c9059" providerId="ADAL" clId="{527D4CA0-C6E7-0541-9D28-DF03C7AEDDFE}" dt="2023-02-21T04:51:13.090" v="2552" actId="21"/>
          <ac:cxnSpMkLst>
            <pc:docMk/>
            <pc:sldMk cId="3855794808" sldId="306"/>
            <ac:cxnSpMk id="76" creationId="{AD5C4B52-8929-6598-1F94-D335F25F1F54}"/>
          </ac:cxnSpMkLst>
        </pc:cxnChg>
        <pc:cxnChg chg="add mod">
          <ac:chgData name="Rafael Meza" userId="4c6393f8-c2f8-438d-9dd9-4397ec8c9059" providerId="ADAL" clId="{527D4CA0-C6E7-0541-9D28-DF03C7AEDDFE}" dt="2023-02-21T04:52:59.614" v="2575" actId="14100"/>
          <ac:cxnSpMkLst>
            <pc:docMk/>
            <pc:sldMk cId="3855794808" sldId="306"/>
            <ac:cxnSpMk id="79" creationId="{58998CDC-C2B0-43BE-1874-F8E5D8564699}"/>
          </ac:cxnSpMkLst>
        </pc:cxnChg>
        <pc:cxnChg chg="add del mod">
          <ac:chgData name="Rafael Meza" userId="4c6393f8-c2f8-438d-9dd9-4397ec8c9059" providerId="ADAL" clId="{527D4CA0-C6E7-0541-9D28-DF03C7AEDDFE}" dt="2023-02-21T04:51:33.972" v="2563"/>
          <ac:cxnSpMkLst>
            <pc:docMk/>
            <pc:sldMk cId="3855794808" sldId="306"/>
            <ac:cxnSpMk id="85" creationId="{0054B45F-383C-9135-5B87-BDE8687DF80D}"/>
          </ac:cxnSpMkLst>
        </pc:cxnChg>
        <pc:cxnChg chg="add mod">
          <ac:chgData name="Rafael Meza" userId="4c6393f8-c2f8-438d-9dd9-4397ec8c9059" providerId="ADAL" clId="{527D4CA0-C6E7-0541-9D28-DF03C7AEDDFE}" dt="2023-02-21T04:53:11.372" v="2580" actId="14100"/>
          <ac:cxnSpMkLst>
            <pc:docMk/>
            <pc:sldMk cId="3855794808" sldId="306"/>
            <ac:cxnSpMk id="86" creationId="{8FF38BFC-DB11-FF7B-A74A-85BD1F0A0849}"/>
          </ac:cxnSpMkLst>
        </pc:cxnChg>
        <pc:cxnChg chg="mod">
          <ac:chgData name="Rafael Meza" userId="4c6393f8-c2f8-438d-9dd9-4397ec8c9059" providerId="ADAL" clId="{527D4CA0-C6E7-0541-9D28-DF03C7AEDDFE}" dt="2023-02-21T04:51:09.453" v="2551" actId="165"/>
          <ac:cxnSpMkLst>
            <pc:docMk/>
            <pc:sldMk cId="3855794808" sldId="306"/>
            <ac:cxnSpMk id="145" creationId="{ECF97D7C-3CEF-A491-F613-564E54E1600A}"/>
          </ac:cxnSpMkLst>
        </pc:cxnChg>
        <pc:cxnChg chg="mod">
          <ac:chgData name="Rafael Meza" userId="4c6393f8-c2f8-438d-9dd9-4397ec8c9059" providerId="ADAL" clId="{527D4CA0-C6E7-0541-9D28-DF03C7AEDDFE}" dt="2023-02-21T04:51:09.453" v="2551" actId="165"/>
          <ac:cxnSpMkLst>
            <pc:docMk/>
            <pc:sldMk cId="3855794808" sldId="306"/>
            <ac:cxnSpMk id="146" creationId="{FFA500BD-7A94-80ED-2812-7FF7CCDB7B96}"/>
          </ac:cxnSpMkLst>
        </pc:cxnChg>
        <pc:cxnChg chg="mod">
          <ac:chgData name="Rafael Meza" userId="4c6393f8-c2f8-438d-9dd9-4397ec8c9059" providerId="ADAL" clId="{527D4CA0-C6E7-0541-9D28-DF03C7AEDDFE}" dt="2023-02-21T04:51:09.453" v="2551" actId="165"/>
          <ac:cxnSpMkLst>
            <pc:docMk/>
            <pc:sldMk cId="3855794808" sldId="306"/>
            <ac:cxnSpMk id="147" creationId="{776626AA-DF4F-5572-2D64-E40DF63ED09F}"/>
          </ac:cxnSpMkLst>
        </pc:cxnChg>
        <pc:cxnChg chg="mod">
          <ac:chgData name="Rafael Meza" userId="4c6393f8-c2f8-438d-9dd9-4397ec8c9059" providerId="ADAL" clId="{527D4CA0-C6E7-0541-9D28-DF03C7AEDDFE}" dt="2023-02-21T04:51:09.453" v="2551" actId="165"/>
          <ac:cxnSpMkLst>
            <pc:docMk/>
            <pc:sldMk cId="3855794808" sldId="306"/>
            <ac:cxnSpMk id="148" creationId="{1146582F-DEA7-2C23-9AC1-8400D40C04CD}"/>
          </ac:cxnSpMkLst>
        </pc:cxnChg>
        <pc:cxnChg chg="mod">
          <ac:chgData name="Rafael Meza" userId="4c6393f8-c2f8-438d-9dd9-4397ec8c9059" providerId="ADAL" clId="{527D4CA0-C6E7-0541-9D28-DF03C7AEDDFE}" dt="2023-02-21T04:51:09.453" v="2551" actId="165"/>
          <ac:cxnSpMkLst>
            <pc:docMk/>
            <pc:sldMk cId="3855794808" sldId="306"/>
            <ac:cxnSpMk id="149" creationId="{2BC06947-BFF7-28F9-1576-49A520037D70}"/>
          </ac:cxnSpMkLst>
        </pc:cxnChg>
      </pc:sldChg>
      <pc:sldChg chg="addSp delSp modSp">
        <pc:chgData name="Rafael Meza" userId="4c6393f8-c2f8-438d-9dd9-4397ec8c9059" providerId="ADAL" clId="{527D4CA0-C6E7-0541-9D28-DF03C7AEDDFE}" dt="2023-02-20T00:02:25.321" v="514" actId="14100"/>
        <pc:sldMkLst>
          <pc:docMk/>
          <pc:sldMk cId="2002824176" sldId="311"/>
        </pc:sldMkLst>
        <pc:spChg chg="mod">
          <ac:chgData name="Rafael Meza" userId="4c6393f8-c2f8-438d-9dd9-4397ec8c9059" providerId="ADAL" clId="{527D4CA0-C6E7-0541-9D28-DF03C7AEDDFE}" dt="2023-02-20T00:02:25.321" v="514" actId="14100"/>
          <ac:spMkLst>
            <pc:docMk/>
            <pc:sldMk cId="2002824176" sldId="311"/>
            <ac:spMk id="18" creationId="{31EE1CDF-0084-F67E-9E03-CC2480FF76E2}"/>
          </ac:spMkLst>
        </pc:spChg>
        <pc:spChg chg="mod">
          <ac:chgData name="Rafael Meza" userId="4c6393f8-c2f8-438d-9dd9-4397ec8c9059" providerId="ADAL" clId="{527D4CA0-C6E7-0541-9D28-DF03C7AEDDFE}" dt="2023-02-20T00:02:25.321" v="514" actId="14100"/>
          <ac:spMkLst>
            <pc:docMk/>
            <pc:sldMk cId="2002824176" sldId="311"/>
            <ac:spMk id="30" creationId="{7DBA3210-F79C-A4A6-B4B9-89A23AC9A41C}"/>
          </ac:spMkLst>
        </pc:spChg>
        <pc:spChg chg="mod">
          <ac:chgData name="Rafael Meza" userId="4c6393f8-c2f8-438d-9dd9-4397ec8c9059" providerId="ADAL" clId="{527D4CA0-C6E7-0541-9D28-DF03C7AEDDFE}" dt="2023-02-20T00:02:25.321" v="514" actId="14100"/>
          <ac:spMkLst>
            <pc:docMk/>
            <pc:sldMk cId="2002824176" sldId="311"/>
            <ac:spMk id="32" creationId="{22073961-EF23-E1EC-AE12-42EB8D8993CB}"/>
          </ac:spMkLst>
        </pc:spChg>
        <pc:spChg chg="mod">
          <ac:chgData name="Rafael Meza" userId="4c6393f8-c2f8-438d-9dd9-4397ec8c9059" providerId="ADAL" clId="{527D4CA0-C6E7-0541-9D28-DF03C7AEDDFE}" dt="2023-02-20T00:02:25.321" v="514" actId="14100"/>
          <ac:spMkLst>
            <pc:docMk/>
            <pc:sldMk cId="2002824176" sldId="311"/>
            <ac:spMk id="33" creationId="{67F41F87-C681-FAA8-01E6-905B50AD2526}"/>
          </ac:spMkLst>
        </pc:spChg>
        <pc:spChg chg="mod">
          <ac:chgData name="Rafael Meza" userId="4c6393f8-c2f8-438d-9dd9-4397ec8c9059" providerId="ADAL" clId="{527D4CA0-C6E7-0541-9D28-DF03C7AEDDFE}" dt="2023-02-20T00:02:25.321" v="514" actId="14100"/>
          <ac:spMkLst>
            <pc:docMk/>
            <pc:sldMk cId="2002824176" sldId="311"/>
            <ac:spMk id="34" creationId="{CB93ECAD-9A40-5E4B-67DD-03EE76F1E17F}"/>
          </ac:spMkLst>
        </pc:spChg>
        <pc:spChg chg="mod">
          <ac:chgData name="Rafael Meza" userId="4c6393f8-c2f8-438d-9dd9-4397ec8c9059" providerId="ADAL" clId="{527D4CA0-C6E7-0541-9D28-DF03C7AEDDFE}" dt="2023-02-20T00:02:25.321" v="514" actId="14100"/>
          <ac:spMkLst>
            <pc:docMk/>
            <pc:sldMk cId="2002824176" sldId="311"/>
            <ac:spMk id="35" creationId="{02885B3C-A02B-0325-6F8F-CF4392CC7617}"/>
          </ac:spMkLst>
        </pc:spChg>
        <pc:grpChg chg="add mod">
          <ac:chgData name="Rafael Meza" userId="4c6393f8-c2f8-438d-9dd9-4397ec8c9059" providerId="ADAL" clId="{527D4CA0-C6E7-0541-9D28-DF03C7AEDDFE}" dt="2023-02-20T00:02:25.321" v="514" actId="14100"/>
          <ac:grpSpMkLst>
            <pc:docMk/>
            <pc:sldMk cId="2002824176" sldId="311"/>
            <ac:grpSpMk id="8" creationId="{9EF48087-36DE-9C31-DF04-89C712F95C9D}"/>
          </ac:grpSpMkLst>
        </pc:grpChg>
        <pc:grpChg chg="mod">
          <ac:chgData name="Rafael Meza" userId="4c6393f8-c2f8-438d-9dd9-4397ec8c9059" providerId="ADAL" clId="{527D4CA0-C6E7-0541-9D28-DF03C7AEDDFE}" dt="2023-02-20T00:02:25.321" v="514" actId="14100"/>
          <ac:grpSpMkLst>
            <pc:docMk/>
            <pc:sldMk cId="2002824176" sldId="311"/>
            <ac:grpSpMk id="24" creationId="{1407BB37-A074-B4A8-5707-90D81C297EB5}"/>
          </ac:grpSpMkLst>
        </pc:grpChg>
        <pc:grpChg chg="mod">
          <ac:chgData name="Rafael Meza" userId="4c6393f8-c2f8-438d-9dd9-4397ec8c9059" providerId="ADAL" clId="{527D4CA0-C6E7-0541-9D28-DF03C7AEDDFE}" dt="2023-02-20T00:02:25.321" v="514" actId="14100"/>
          <ac:grpSpMkLst>
            <pc:docMk/>
            <pc:sldMk cId="2002824176" sldId="311"/>
            <ac:grpSpMk id="29" creationId="{7EE6CDED-6829-5DD1-5269-76A9DA0E1AD0}"/>
          </ac:grpSpMkLst>
        </pc:grpChg>
        <pc:grpChg chg="mod">
          <ac:chgData name="Rafael Meza" userId="4c6393f8-c2f8-438d-9dd9-4397ec8c9059" providerId="ADAL" clId="{527D4CA0-C6E7-0541-9D28-DF03C7AEDDFE}" dt="2023-02-20T00:02:25.321" v="514" actId="14100"/>
          <ac:grpSpMkLst>
            <pc:docMk/>
            <pc:sldMk cId="2002824176" sldId="311"/>
            <ac:grpSpMk id="31" creationId="{9DC4104B-F1F8-2873-ECAC-C5D4AF742FB5}"/>
          </ac:grpSpMkLst>
        </pc:grpChg>
        <pc:grpChg chg="del">
          <ac:chgData name="Rafael Meza" userId="4c6393f8-c2f8-438d-9dd9-4397ec8c9059" providerId="ADAL" clId="{527D4CA0-C6E7-0541-9D28-DF03C7AEDDFE}" dt="2023-02-20T00:02:17.166" v="511" actId="478"/>
          <ac:grpSpMkLst>
            <pc:docMk/>
            <pc:sldMk cId="2002824176" sldId="311"/>
            <ac:grpSpMk id="36" creationId="{85D0B0F7-3568-9EF5-E5F0-D02C4280E39F}"/>
          </ac:grpSpMkLst>
        </pc:grpChg>
        <pc:picChg chg="mod">
          <ac:chgData name="Rafael Meza" userId="4c6393f8-c2f8-438d-9dd9-4397ec8c9059" providerId="ADAL" clId="{527D4CA0-C6E7-0541-9D28-DF03C7AEDDFE}" dt="2023-02-20T00:02:25.321" v="514" actId="14100"/>
          <ac:picMkLst>
            <pc:docMk/>
            <pc:sldMk cId="2002824176" sldId="311"/>
            <ac:picMk id="16" creationId="{D992F156-49C1-4A72-3BD7-628EB78725F9}"/>
          </ac:picMkLst>
        </pc:picChg>
        <pc:picChg chg="mod">
          <ac:chgData name="Rafael Meza" userId="4c6393f8-c2f8-438d-9dd9-4397ec8c9059" providerId="ADAL" clId="{527D4CA0-C6E7-0541-9D28-DF03C7AEDDFE}" dt="2023-02-20T00:02:25.321" v="514" actId="14100"/>
          <ac:picMkLst>
            <pc:docMk/>
            <pc:sldMk cId="2002824176" sldId="311"/>
            <ac:picMk id="22" creationId="{20A9D4BE-A874-FC09-2C8A-5AC92DF175C0}"/>
          </ac:picMkLst>
        </pc:picChg>
        <pc:inkChg chg="mod">
          <ac:chgData name="Rafael Meza" userId="4c6393f8-c2f8-438d-9dd9-4397ec8c9059" providerId="ADAL" clId="{527D4CA0-C6E7-0541-9D28-DF03C7AEDDFE}" dt="2023-02-20T00:02:25.321" v="514" actId="14100"/>
          <ac:inkMkLst>
            <pc:docMk/>
            <pc:sldMk cId="2002824176" sldId="311"/>
            <ac:inkMk id="25" creationId="{C22FB6BC-03EB-C8B2-CFD5-E769812BEC87}"/>
          </ac:inkMkLst>
        </pc:inkChg>
        <pc:inkChg chg="mod">
          <ac:chgData name="Rafael Meza" userId="4c6393f8-c2f8-438d-9dd9-4397ec8c9059" providerId="ADAL" clId="{527D4CA0-C6E7-0541-9D28-DF03C7AEDDFE}" dt="2023-02-20T00:02:25.321" v="514" actId="14100"/>
          <ac:inkMkLst>
            <pc:docMk/>
            <pc:sldMk cId="2002824176" sldId="311"/>
            <ac:inkMk id="26" creationId="{BD8D2583-9E2B-0110-CB0E-DBCBBA37E97E}"/>
          </ac:inkMkLst>
        </pc:inkChg>
        <pc:inkChg chg="mod">
          <ac:chgData name="Rafael Meza" userId="4c6393f8-c2f8-438d-9dd9-4397ec8c9059" providerId="ADAL" clId="{527D4CA0-C6E7-0541-9D28-DF03C7AEDDFE}" dt="2023-02-20T00:02:25.321" v="514" actId="14100"/>
          <ac:inkMkLst>
            <pc:docMk/>
            <pc:sldMk cId="2002824176" sldId="311"/>
            <ac:inkMk id="27" creationId="{AADFC669-E9E5-6E64-ABD9-575BBF858137}"/>
          </ac:inkMkLst>
        </pc:inkChg>
        <pc:inkChg chg="mod">
          <ac:chgData name="Rafael Meza" userId="4c6393f8-c2f8-438d-9dd9-4397ec8c9059" providerId="ADAL" clId="{527D4CA0-C6E7-0541-9D28-DF03C7AEDDFE}" dt="2023-02-20T00:02:25.321" v="514" actId="14100"/>
          <ac:inkMkLst>
            <pc:docMk/>
            <pc:sldMk cId="2002824176" sldId="311"/>
            <ac:inkMk id="28" creationId="{F4049ECF-793A-1806-2116-99DF339CEAB4}"/>
          </ac:inkMkLst>
        </pc:inkChg>
      </pc:sldChg>
      <pc:sldChg chg="addSp delSp modSp mod">
        <pc:chgData name="Rafael Meza" userId="4c6393f8-c2f8-438d-9dd9-4397ec8c9059" providerId="ADAL" clId="{527D4CA0-C6E7-0541-9D28-DF03C7AEDDFE}" dt="2023-02-21T04:17:00.065" v="2343" actId="1076"/>
        <pc:sldMkLst>
          <pc:docMk/>
          <pc:sldMk cId="707621671" sldId="312"/>
        </pc:sldMkLst>
        <pc:spChg chg="mod">
          <ac:chgData name="Rafael Meza" userId="4c6393f8-c2f8-438d-9dd9-4397ec8c9059" providerId="ADAL" clId="{527D4CA0-C6E7-0541-9D28-DF03C7AEDDFE}" dt="2023-02-20T00:02:35.179" v="518"/>
          <ac:spMkLst>
            <pc:docMk/>
            <pc:sldMk cId="707621671" sldId="312"/>
            <ac:spMk id="87" creationId="{B2EF93D5-6956-5A36-9B24-E739A716C8E6}"/>
          </ac:spMkLst>
        </pc:spChg>
        <pc:spChg chg="mod">
          <ac:chgData name="Rafael Meza" userId="4c6393f8-c2f8-438d-9dd9-4397ec8c9059" providerId="ADAL" clId="{527D4CA0-C6E7-0541-9D28-DF03C7AEDDFE}" dt="2023-02-20T00:02:35.179" v="518"/>
          <ac:spMkLst>
            <pc:docMk/>
            <pc:sldMk cId="707621671" sldId="312"/>
            <ac:spMk id="95" creationId="{FE9BD132-136A-9470-1F12-DB55A2557354}"/>
          </ac:spMkLst>
        </pc:spChg>
        <pc:spChg chg="mod">
          <ac:chgData name="Rafael Meza" userId="4c6393f8-c2f8-438d-9dd9-4397ec8c9059" providerId="ADAL" clId="{527D4CA0-C6E7-0541-9D28-DF03C7AEDDFE}" dt="2023-02-20T00:02:35.179" v="518"/>
          <ac:spMkLst>
            <pc:docMk/>
            <pc:sldMk cId="707621671" sldId="312"/>
            <ac:spMk id="97" creationId="{4C898D42-0839-41F8-EB02-A6A330842247}"/>
          </ac:spMkLst>
        </pc:spChg>
        <pc:spChg chg="mod">
          <ac:chgData name="Rafael Meza" userId="4c6393f8-c2f8-438d-9dd9-4397ec8c9059" providerId="ADAL" clId="{527D4CA0-C6E7-0541-9D28-DF03C7AEDDFE}" dt="2023-02-20T00:02:35.179" v="518"/>
          <ac:spMkLst>
            <pc:docMk/>
            <pc:sldMk cId="707621671" sldId="312"/>
            <ac:spMk id="98" creationId="{C550785C-71E9-3899-BDF9-95C3061C0FB2}"/>
          </ac:spMkLst>
        </pc:spChg>
        <pc:spChg chg="mod">
          <ac:chgData name="Rafael Meza" userId="4c6393f8-c2f8-438d-9dd9-4397ec8c9059" providerId="ADAL" clId="{527D4CA0-C6E7-0541-9D28-DF03C7AEDDFE}" dt="2023-02-20T00:02:35.179" v="518"/>
          <ac:spMkLst>
            <pc:docMk/>
            <pc:sldMk cId="707621671" sldId="312"/>
            <ac:spMk id="99" creationId="{20566B9D-F58F-0826-A5CA-D80511606123}"/>
          </ac:spMkLst>
        </pc:spChg>
        <pc:spChg chg="mod">
          <ac:chgData name="Rafael Meza" userId="4c6393f8-c2f8-438d-9dd9-4397ec8c9059" providerId="ADAL" clId="{527D4CA0-C6E7-0541-9D28-DF03C7AEDDFE}" dt="2023-02-20T00:02:35.179" v="518"/>
          <ac:spMkLst>
            <pc:docMk/>
            <pc:sldMk cId="707621671" sldId="312"/>
            <ac:spMk id="100" creationId="{99824E1A-12D5-899B-52DF-F1F23E12E792}"/>
          </ac:spMkLst>
        </pc:spChg>
        <pc:grpChg chg="mod">
          <ac:chgData name="Rafael Meza" userId="4c6393f8-c2f8-438d-9dd9-4397ec8c9059" providerId="ADAL" clId="{527D4CA0-C6E7-0541-9D28-DF03C7AEDDFE}" dt="2023-02-21T04:16:51.686" v="2342" actId="12789"/>
          <ac:grpSpMkLst>
            <pc:docMk/>
            <pc:sldMk cId="707621671" sldId="312"/>
            <ac:grpSpMk id="35" creationId="{3C15F8BF-8CEF-4E74-CAD2-B63115C15002}"/>
          </ac:grpSpMkLst>
        </pc:grpChg>
        <pc:grpChg chg="mod">
          <ac:chgData name="Rafael Meza" userId="4c6393f8-c2f8-438d-9dd9-4397ec8c9059" providerId="ADAL" clId="{527D4CA0-C6E7-0541-9D28-DF03C7AEDDFE}" dt="2023-02-21T04:16:51.686" v="2342" actId="12789"/>
          <ac:grpSpMkLst>
            <pc:docMk/>
            <pc:sldMk cId="707621671" sldId="312"/>
            <ac:grpSpMk id="36" creationId="{B33C9441-DD2B-DFD1-04CA-52DA0040292F}"/>
          </ac:grpSpMkLst>
        </pc:grpChg>
        <pc:grpChg chg="mod">
          <ac:chgData name="Rafael Meza" userId="4c6393f8-c2f8-438d-9dd9-4397ec8c9059" providerId="ADAL" clId="{527D4CA0-C6E7-0541-9D28-DF03C7AEDDFE}" dt="2023-02-21T04:16:51.686" v="2342" actId="12789"/>
          <ac:grpSpMkLst>
            <pc:docMk/>
            <pc:sldMk cId="707621671" sldId="312"/>
            <ac:grpSpMk id="37" creationId="{756D5272-F77B-2ECA-8FC6-6F3E17C8F361}"/>
          </ac:grpSpMkLst>
        </pc:grpChg>
        <pc:grpChg chg="add mod">
          <ac:chgData name="Rafael Meza" userId="4c6393f8-c2f8-438d-9dd9-4397ec8c9059" providerId="ADAL" clId="{527D4CA0-C6E7-0541-9D28-DF03C7AEDDFE}" dt="2023-02-20T00:02:35.179" v="518"/>
          <ac:grpSpMkLst>
            <pc:docMk/>
            <pc:sldMk cId="707621671" sldId="312"/>
            <ac:grpSpMk id="85" creationId="{95992054-019B-E88D-2C6C-429568775D8F}"/>
          </ac:grpSpMkLst>
        </pc:grpChg>
        <pc:grpChg chg="mod">
          <ac:chgData name="Rafael Meza" userId="4c6393f8-c2f8-438d-9dd9-4397ec8c9059" providerId="ADAL" clId="{527D4CA0-C6E7-0541-9D28-DF03C7AEDDFE}" dt="2023-02-20T00:02:35.179" v="518"/>
          <ac:grpSpMkLst>
            <pc:docMk/>
            <pc:sldMk cId="707621671" sldId="312"/>
            <ac:grpSpMk id="89" creationId="{04E3C261-128D-752B-D3B4-06BA7E76A08B}"/>
          </ac:grpSpMkLst>
        </pc:grpChg>
        <pc:grpChg chg="mod">
          <ac:chgData name="Rafael Meza" userId="4c6393f8-c2f8-438d-9dd9-4397ec8c9059" providerId="ADAL" clId="{527D4CA0-C6E7-0541-9D28-DF03C7AEDDFE}" dt="2023-02-20T00:02:35.179" v="518"/>
          <ac:grpSpMkLst>
            <pc:docMk/>
            <pc:sldMk cId="707621671" sldId="312"/>
            <ac:grpSpMk id="94" creationId="{5E5A0A9C-3DAF-1858-766B-622C238021F8}"/>
          </ac:grpSpMkLst>
        </pc:grpChg>
        <pc:grpChg chg="mod">
          <ac:chgData name="Rafael Meza" userId="4c6393f8-c2f8-438d-9dd9-4397ec8c9059" providerId="ADAL" clId="{527D4CA0-C6E7-0541-9D28-DF03C7AEDDFE}" dt="2023-02-20T00:02:35.179" v="518"/>
          <ac:grpSpMkLst>
            <pc:docMk/>
            <pc:sldMk cId="707621671" sldId="312"/>
            <ac:grpSpMk id="96" creationId="{8926B355-4999-3621-24DF-FE40E41650F7}"/>
          </ac:grpSpMkLst>
        </pc:grpChg>
        <pc:grpChg chg="del">
          <ac:chgData name="Rafael Meza" userId="4c6393f8-c2f8-438d-9dd9-4397ec8c9059" providerId="ADAL" clId="{527D4CA0-C6E7-0541-9D28-DF03C7AEDDFE}" dt="2023-02-20T00:02:34.694" v="517" actId="478"/>
          <ac:grpSpMkLst>
            <pc:docMk/>
            <pc:sldMk cId="707621671" sldId="312"/>
            <ac:grpSpMk id="101" creationId="{949DD411-1ECC-4AA2-5EE6-BFEDD1D7FF46}"/>
          </ac:grpSpMkLst>
        </pc:grpChg>
        <pc:picChg chg="mod">
          <ac:chgData name="Rafael Meza" userId="4c6393f8-c2f8-438d-9dd9-4397ec8c9059" providerId="ADAL" clId="{527D4CA0-C6E7-0541-9D28-DF03C7AEDDFE}" dt="2023-02-20T00:02:35.179" v="518"/>
          <ac:picMkLst>
            <pc:docMk/>
            <pc:sldMk cId="707621671" sldId="312"/>
            <ac:picMk id="86" creationId="{B2BE8AC2-691F-6F2E-B94D-F71FDD4EF3B3}"/>
          </ac:picMkLst>
        </pc:picChg>
        <pc:picChg chg="mod">
          <ac:chgData name="Rafael Meza" userId="4c6393f8-c2f8-438d-9dd9-4397ec8c9059" providerId="ADAL" clId="{527D4CA0-C6E7-0541-9D28-DF03C7AEDDFE}" dt="2023-02-20T00:02:35.179" v="518"/>
          <ac:picMkLst>
            <pc:docMk/>
            <pc:sldMk cId="707621671" sldId="312"/>
            <ac:picMk id="88" creationId="{E0350E42-073E-4323-692E-81256B86B97F}"/>
          </ac:picMkLst>
        </pc:picChg>
        <pc:picChg chg="mod">
          <ac:chgData name="Rafael Meza" userId="4c6393f8-c2f8-438d-9dd9-4397ec8c9059" providerId="ADAL" clId="{527D4CA0-C6E7-0541-9D28-DF03C7AEDDFE}" dt="2023-02-21T04:17:00.065" v="2343" actId="1076"/>
          <ac:picMkLst>
            <pc:docMk/>
            <pc:sldMk cId="707621671" sldId="312"/>
            <ac:picMk id="130" creationId="{B73747B4-6EAA-6969-66B9-C447B184D97E}"/>
          </ac:picMkLst>
        </pc:picChg>
        <pc:inkChg chg="mod">
          <ac:chgData name="Rafael Meza" userId="4c6393f8-c2f8-438d-9dd9-4397ec8c9059" providerId="ADAL" clId="{527D4CA0-C6E7-0541-9D28-DF03C7AEDDFE}" dt="2023-02-20T00:02:35.179" v="518"/>
          <ac:inkMkLst>
            <pc:docMk/>
            <pc:sldMk cId="707621671" sldId="312"/>
            <ac:inkMk id="90" creationId="{3B0C06FB-A668-B1F4-4F8C-A9954AF4F13F}"/>
          </ac:inkMkLst>
        </pc:inkChg>
        <pc:inkChg chg="mod">
          <ac:chgData name="Rafael Meza" userId="4c6393f8-c2f8-438d-9dd9-4397ec8c9059" providerId="ADAL" clId="{527D4CA0-C6E7-0541-9D28-DF03C7AEDDFE}" dt="2023-02-20T00:02:35.179" v="518"/>
          <ac:inkMkLst>
            <pc:docMk/>
            <pc:sldMk cId="707621671" sldId="312"/>
            <ac:inkMk id="91" creationId="{142EBB5E-BC71-CDA7-D6D6-FEA9572599DE}"/>
          </ac:inkMkLst>
        </pc:inkChg>
        <pc:inkChg chg="mod">
          <ac:chgData name="Rafael Meza" userId="4c6393f8-c2f8-438d-9dd9-4397ec8c9059" providerId="ADAL" clId="{527D4CA0-C6E7-0541-9D28-DF03C7AEDDFE}" dt="2023-02-20T00:02:35.179" v="518"/>
          <ac:inkMkLst>
            <pc:docMk/>
            <pc:sldMk cId="707621671" sldId="312"/>
            <ac:inkMk id="92" creationId="{49F78DD6-B1F1-6E30-8356-2B93F783F643}"/>
          </ac:inkMkLst>
        </pc:inkChg>
        <pc:inkChg chg="mod">
          <ac:chgData name="Rafael Meza" userId="4c6393f8-c2f8-438d-9dd9-4397ec8c9059" providerId="ADAL" clId="{527D4CA0-C6E7-0541-9D28-DF03C7AEDDFE}" dt="2023-02-20T00:02:35.179" v="518"/>
          <ac:inkMkLst>
            <pc:docMk/>
            <pc:sldMk cId="707621671" sldId="312"/>
            <ac:inkMk id="93" creationId="{6DB532BC-57FB-B5D5-7475-6BBB9B198ECF}"/>
          </ac:inkMkLst>
        </pc:inkChg>
        <pc:cxnChg chg="mod">
          <ac:chgData name="Rafael Meza" userId="4c6393f8-c2f8-438d-9dd9-4397ec8c9059" providerId="ADAL" clId="{527D4CA0-C6E7-0541-9D28-DF03C7AEDDFE}" dt="2023-02-21T04:16:51.686" v="2342" actId="12789"/>
          <ac:cxnSpMkLst>
            <pc:docMk/>
            <pc:sldMk cId="707621671" sldId="312"/>
            <ac:cxnSpMk id="18" creationId="{A0200D35-7289-73C1-A14B-10B536CA04D6}"/>
          </ac:cxnSpMkLst>
        </pc:cxnChg>
        <pc:cxnChg chg="mod">
          <ac:chgData name="Rafael Meza" userId="4c6393f8-c2f8-438d-9dd9-4397ec8c9059" providerId="ADAL" clId="{527D4CA0-C6E7-0541-9D28-DF03C7AEDDFE}" dt="2023-02-21T04:16:51.686" v="2342" actId="12789"/>
          <ac:cxnSpMkLst>
            <pc:docMk/>
            <pc:sldMk cId="707621671" sldId="312"/>
            <ac:cxnSpMk id="19" creationId="{A829E90B-BF97-6E50-3E99-E57F81904617}"/>
          </ac:cxnSpMkLst>
        </pc:cxnChg>
        <pc:cxnChg chg="mod">
          <ac:chgData name="Rafael Meza" userId="4c6393f8-c2f8-438d-9dd9-4397ec8c9059" providerId="ADAL" clId="{527D4CA0-C6E7-0541-9D28-DF03C7AEDDFE}" dt="2023-02-21T04:16:51.686" v="2342" actId="12789"/>
          <ac:cxnSpMkLst>
            <pc:docMk/>
            <pc:sldMk cId="707621671" sldId="312"/>
            <ac:cxnSpMk id="22" creationId="{0EE66863-0B87-245B-F1E6-3F33EE4CA0A7}"/>
          </ac:cxnSpMkLst>
        </pc:cxnChg>
        <pc:cxnChg chg="mod">
          <ac:chgData name="Rafael Meza" userId="4c6393f8-c2f8-438d-9dd9-4397ec8c9059" providerId="ADAL" clId="{527D4CA0-C6E7-0541-9D28-DF03C7AEDDFE}" dt="2023-02-21T04:16:51.686" v="2342" actId="12789"/>
          <ac:cxnSpMkLst>
            <pc:docMk/>
            <pc:sldMk cId="707621671" sldId="312"/>
            <ac:cxnSpMk id="23" creationId="{7CE710CF-D35A-6BD8-8908-DC0619BB4B66}"/>
          </ac:cxnSpMkLst>
        </pc:cxnChg>
      </pc:sldChg>
      <pc:sldChg chg="modSp mod modShow">
        <pc:chgData name="Rafael Meza" userId="4c6393f8-c2f8-438d-9dd9-4397ec8c9059" providerId="ADAL" clId="{527D4CA0-C6E7-0541-9D28-DF03C7AEDDFE}" dt="2023-02-21T04:32:19.594" v="2426" actId="20577"/>
        <pc:sldMkLst>
          <pc:docMk/>
          <pc:sldMk cId="358113573" sldId="316"/>
        </pc:sldMkLst>
        <pc:spChg chg="mod">
          <ac:chgData name="Rafael Meza" userId="4c6393f8-c2f8-438d-9dd9-4397ec8c9059" providerId="ADAL" clId="{527D4CA0-C6E7-0541-9D28-DF03C7AEDDFE}" dt="2023-02-21T04:32:19.594" v="2426" actId="20577"/>
          <ac:spMkLst>
            <pc:docMk/>
            <pc:sldMk cId="358113573" sldId="316"/>
            <ac:spMk id="3" creationId="{80D774A0-B4FE-7213-00FD-579EB4BFC6CE}"/>
          </ac:spMkLst>
        </pc:spChg>
      </pc:sldChg>
      <pc:sldChg chg="modSp mod">
        <pc:chgData name="Rafael Meza" userId="4c6393f8-c2f8-438d-9dd9-4397ec8c9059" providerId="ADAL" clId="{527D4CA0-C6E7-0541-9D28-DF03C7AEDDFE}" dt="2023-02-21T05:19:29.812" v="2648" actId="1076"/>
        <pc:sldMkLst>
          <pc:docMk/>
          <pc:sldMk cId="1099709761" sldId="318"/>
        </pc:sldMkLst>
        <pc:grpChg chg="mod">
          <ac:chgData name="Rafael Meza" userId="4c6393f8-c2f8-438d-9dd9-4397ec8c9059" providerId="ADAL" clId="{527D4CA0-C6E7-0541-9D28-DF03C7AEDDFE}" dt="2023-02-21T05:19:29.812" v="2648" actId="1076"/>
          <ac:grpSpMkLst>
            <pc:docMk/>
            <pc:sldMk cId="1099709761" sldId="318"/>
            <ac:grpSpMk id="7" creationId="{E11A8305-E22C-2993-CBF1-084029726740}"/>
          </ac:grpSpMkLst>
        </pc:grpChg>
      </pc:sldChg>
      <pc:sldChg chg="addSp modSp">
        <pc:chgData name="Rafael Meza" userId="4c6393f8-c2f8-438d-9dd9-4397ec8c9059" providerId="ADAL" clId="{527D4CA0-C6E7-0541-9D28-DF03C7AEDDFE}" dt="2023-02-28T20:27:39.300" v="2649" actId="164"/>
        <pc:sldMkLst>
          <pc:docMk/>
          <pc:sldMk cId="4285963740" sldId="320"/>
        </pc:sldMkLst>
        <pc:spChg chg="mod">
          <ac:chgData name="Rafael Meza" userId="4c6393f8-c2f8-438d-9dd9-4397ec8c9059" providerId="ADAL" clId="{527D4CA0-C6E7-0541-9D28-DF03C7AEDDFE}" dt="2023-02-28T20:27:39.300" v="2649" actId="164"/>
          <ac:spMkLst>
            <pc:docMk/>
            <pc:sldMk cId="4285963740" sldId="320"/>
            <ac:spMk id="3" creationId="{76AA9560-049B-E96A-5D01-B26772DA1BC8}"/>
          </ac:spMkLst>
        </pc:spChg>
        <pc:spChg chg="mod">
          <ac:chgData name="Rafael Meza" userId="4c6393f8-c2f8-438d-9dd9-4397ec8c9059" providerId="ADAL" clId="{527D4CA0-C6E7-0541-9D28-DF03C7AEDDFE}" dt="2023-02-28T20:27:39.300" v="2649" actId="164"/>
          <ac:spMkLst>
            <pc:docMk/>
            <pc:sldMk cId="4285963740" sldId="320"/>
            <ac:spMk id="45" creationId="{9EACF7E0-32CB-0841-62F5-51044B623655}"/>
          </ac:spMkLst>
        </pc:spChg>
        <pc:spChg chg="mod">
          <ac:chgData name="Rafael Meza" userId="4c6393f8-c2f8-438d-9dd9-4397ec8c9059" providerId="ADAL" clId="{527D4CA0-C6E7-0541-9D28-DF03C7AEDDFE}" dt="2023-02-28T20:27:39.300" v="2649" actId="164"/>
          <ac:spMkLst>
            <pc:docMk/>
            <pc:sldMk cId="4285963740" sldId="320"/>
            <ac:spMk id="46" creationId="{6A5B89E3-43CB-635F-BE10-17FA71600742}"/>
          </ac:spMkLst>
        </pc:spChg>
        <pc:spChg chg="mod">
          <ac:chgData name="Rafael Meza" userId="4c6393f8-c2f8-438d-9dd9-4397ec8c9059" providerId="ADAL" clId="{527D4CA0-C6E7-0541-9D28-DF03C7AEDDFE}" dt="2023-02-28T20:27:39.300" v="2649" actId="164"/>
          <ac:spMkLst>
            <pc:docMk/>
            <pc:sldMk cId="4285963740" sldId="320"/>
            <ac:spMk id="50" creationId="{29464CE9-91F7-0F22-730C-46F5D8C10A8B}"/>
          </ac:spMkLst>
        </pc:spChg>
        <pc:spChg chg="mod">
          <ac:chgData name="Rafael Meza" userId="4c6393f8-c2f8-438d-9dd9-4397ec8c9059" providerId="ADAL" clId="{527D4CA0-C6E7-0541-9D28-DF03C7AEDDFE}" dt="2023-02-28T20:27:39.300" v="2649" actId="164"/>
          <ac:spMkLst>
            <pc:docMk/>
            <pc:sldMk cId="4285963740" sldId="320"/>
            <ac:spMk id="51" creationId="{B215DD5D-6250-FB2E-8182-558042234B04}"/>
          </ac:spMkLst>
        </pc:spChg>
        <pc:spChg chg="mod">
          <ac:chgData name="Rafael Meza" userId="4c6393f8-c2f8-438d-9dd9-4397ec8c9059" providerId="ADAL" clId="{527D4CA0-C6E7-0541-9D28-DF03C7AEDDFE}" dt="2023-02-28T20:27:39.300" v="2649" actId="164"/>
          <ac:spMkLst>
            <pc:docMk/>
            <pc:sldMk cId="4285963740" sldId="320"/>
            <ac:spMk id="17500" creationId="{DF1EAA7B-D91A-3D52-F6BF-0562B11CC9CA}"/>
          </ac:spMkLst>
        </pc:spChg>
        <pc:grpChg chg="add mod">
          <ac:chgData name="Rafael Meza" userId="4c6393f8-c2f8-438d-9dd9-4397ec8c9059" providerId="ADAL" clId="{527D4CA0-C6E7-0541-9D28-DF03C7AEDDFE}" dt="2023-02-28T20:27:39.300" v="2649" actId="164"/>
          <ac:grpSpMkLst>
            <pc:docMk/>
            <pc:sldMk cId="4285963740" sldId="320"/>
            <ac:grpSpMk id="2" creationId="{20077644-1D48-EEC6-5842-9630B1D74CA2}"/>
          </ac:grpSpMkLst>
        </pc:grpChg>
        <pc:grpChg chg="mod">
          <ac:chgData name="Rafael Meza" userId="4c6393f8-c2f8-438d-9dd9-4397ec8c9059" providerId="ADAL" clId="{527D4CA0-C6E7-0541-9D28-DF03C7AEDDFE}" dt="2023-02-28T20:27:39.300" v="2649" actId="164"/>
          <ac:grpSpMkLst>
            <pc:docMk/>
            <pc:sldMk cId="4285963740" sldId="320"/>
            <ac:grpSpMk id="6" creationId="{DD880E0F-2811-6582-344D-3BF46294C3CA}"/>
          </ac:grpSpMkLst>
        </pc:grpChg>
        <pc:grpChg chg="mod">
          <ac:chgData name="Rafael Meza" userId="4c6393f8-c2f8-438d-9dd9-4397ec8c9059" providerId="ADAL" clId="{527D4CA0-C6E7-0541-9D28-DF03C7AEDDFE}" dt="2023-02-28T20:27:39.300" v="2649" actId="164"/>
          <ac:grpSpMkLst>
            <pc:docMk/>
            <pc:sldMk cId="4285963740" sldId="320"/>
            <ac:grpSpMk id="7" creationId="{3B65E34F-2384-3046-6A8E-6EC5938E9752}"/>
          </ac:grpSpMkLst>
        </pc:grpChg>
        <pc:grpChg chg="mod">
          <ac:chgData name="Rafael Meza" userId="4c6393f8-c2f8-438d-9dd9-4397ec8c9059" providerId="ADAL" clId="{527D4CA0-C6E7-0541-9D28-DF03C7AEDDFE}" dt="2023-02-28T20:27:39.300" v="2649" actId="164"/>
          <ac:grpSpMkLst>
            <pc:docMk/>
            <pc:sldMk cId="4285963740" sldId="320"/>
            <ac:grpSpMk id="17409" creationId="{E6A44F77-68AA-FC45-3A52-C4EF662B915D}"/>
          </ac:grpSpMkLst>
        </pc:grpChg>
        <pc:picChg chg="mod">
          <ac:chgData name="Rafael Meza" userId="4c6393f8-c2f8-438d-9dd9-4397ec8c9059" providerId="ADAL" clId="{527D4CA0-C6E7-0541-9D28-DF03C7AEDDFE}" dt="2023-02-28T20:27:39.300" v="2649" actId="164"/>
          <ac:picMkLst>
            <pc:docMk/>
            <pc:sldMk cId="4285963740" sldId="320"/>
            <ac:picMk id="17410" creationId="{ABBD6EB1-0DA5-907E-B426-7C69FD214E28}"/>
          </ac:picMkLst>
        </pc:picChg>
        <pc:cxnChg chg="mod">
          <ac:chgData name="Rafael Meza" userId="4c6393f8-c2f8-438d-9dd9-4397ec8c9059" providerId="ADAL" clId="{527D4CA0-C6E7-0541-9D28-DF03C7AEDDFE}" dt="2023-02-28T20:27:39.300" v="2649" actId="164"/>
          <ac:cxnSpMkLst>
            <pc:docMk/>
            <pc:sldMk cId="4285963740" sldId="320"/>
            <ac:cxnSpMk id="47" creationId="{2FC1FFD4-AC42-441C-4142-1D9A6BFEB8ED}"/>
          </ac:cxnSpMkLst>
        </pc:cxnChg>
        <pc:cxnChg chg="mod">
          <ac:chgData name="Rafael Meza" userId="4c6393f8-c2f8-438d-9dd9-4397ec8c9059" providerId="ADAL" clId="{527D4CA0-C6E7-0541-9D28-DF03C7AEDDFE}" dt="2023-02-28T20:27:39.300" v="2649" actId="164"/>
          <ac:cxnSpMkLst>
            <pc:docMk/>
            <pc:sldMk cId="4285963740" sldId="320"/>
            <ac:cxnSpMk id="53" creationId="{01F0513C-B38B-3746-327F-65729C3B2EA0}"/>
          </ac:cxnSpMkLst>
        </pc:cxnChg>
        <pc:cxnChg chg="mod">
          <ac:chgData name="Rafael Meza" userId="4c6393f8-c2f8-438d-9dd9-4397ec8c9059" providerId="ADAL" clId="{527D4CA0-C6E7-0541-9D28-DF03C7AEDDFE}" dt="2023-02-28T20:27:39.300" v="2649" actId="164"/>
          <ac:cxnSpMkLst>
            <pc:docMk/>
            <pc:sldMk cId="4285963740" sldId="320"/>
            <ac:cxnSpMk id="57" creationId="{E837F393-52BD-62CE-C68C-EDEAAD1F7B03}"/>
          </ac:cxnSpMkLst>
        </pc:cxnChg>
        <pc:cxnChg chg="mod">
          <ac:chgData name="Rafael Meza" userId="4c6393f8-c2f8-438d-9dd9-4397ec8c9059" providerId="ADAL" clId="{527D4CA0-C6E7-0541-9D28-DF03C7AEDDFE}" dt="2023-02-28T20:27:39.300" v="2649" actId="164"/>
          <ac:cxnSpMkLst>
            <pc:docMk/>
            <pc:sldMk cId="4285963740" sldId="320"/>
            <ac:cxnSpMk id="17408" creationId="{7342E7B3-56FF-D16A-82A6-65A31D488A30}"/>
          </ac:cxnSpMkLst>
        </pc:cxnChg>
      </pc:sldChg>
      <pc:sldChg chg="addSp delSp modSp mod">
        <pc:chgData name="Rafael Meza" userId="4c6393f8-c2f8-438d-9dd9-4397ec8c9059" providerId="ADAL" clId="{527D4CA0-C6E7-0541-9D28-DF03C7AEDDFE}" dt="2023-02-21T04:21:00.595" v="2390"/>
        <pc:sldMkLst>
          <pc:docMk/>
          <pc:sldMk cId="2670731004" sldId="330"/>
        </pc:sldMkLst>
        <pc:spChg chg="del">
          <ac:chgData name="Rafael Meza" userId="4c6393f8-c2f8-438d-9dd9-4397ec8c9059" providerId="ADAL" clId="{527D4CA0-C6E7-0541-9D28-DF03C7AEDDFE}" dt="2023-02-21T04:20:59.778" v="2389" actId="478"/>
          <ac:spMkLst>
            <pc:docMk/>
            <pc:sldMk cId="2670731004" sldId="330"/>
            <ac:spMk id="2" creationId="{57329DF3-BB27-A9C8-9D1B-45C0B4AC3F2B}"/>
          </ac:spMkLst>
        </pc:spChg>
        <pc:spChg chg="mod">
          <ac:chgData name="Rafael Meza" userId="4c6393f8-c2f8-438d-9dd9-4397ec8c9059" providerId="ADAL" clId="{527D4CA0-C6E7-0541-9D28-DF03C7AEDDFE}" dt="2023-02-20T00:02:39.996" v="520"/>
          <ac:spMkLst>
            <pc:docMk/>
            <pc:sldMk cId="2670731004" sldId="330"/>
            <ac:spMk id="8" creationId="{F6472AA5-8E20-4FC1-CAE9-39BCF9C1FE21}"/>
          </ac:spMkLst>
        </pc:spChg>
        <pc:spChg chg="mod">
          <ac:chgData name="Rafael Meza" userId="4c6393f8-c2f8-438d-9dd9-4397ec8c9059" providerId="ADAL" clId="{527D4CA0-C6E7-0541-9D28-DF03C7AEDDFE}" dt="2023-02-20T00:02:39.996" v="520"/>
          <ac:spMkLst>
            <pc:docMk/>
            <pc:sldMk cId="2670731004" sldId="330"/>
            <ac:spMk id="16" creationId="{AFB01407-A6A2-611A-16DE-A241FCD58A92}"/>
          </ac:spMkLst>
        </pc:spChg>
        <pc:spChg chg="mod">
          <ac:chgData name="Rafael Meza" userId="4c6393f8-c2f8-438d-9dd9-4397ec8c9059" providerId="ADAL" clId="{527D4CA0-C6E7-0541-9D28-DF03C7AEDDFE}" dt="2023-02-20T00:02:39.996" v="520"/>
          <ac:spMkLst>
            <pc:docMk/>
            <pc:sldMk cId="2670731004" sldId="330"/>
            <ac:spMk id="18" creationId="{F46FD0AB-6333-EFFF-8823-F55C33FDAD15}"/>
          </ac:spMkLst>
        </pc:spChg>
        <pc:spChg chg="mod">
          <ac:chgData name="Rafael Meza" userId="4c6393f8-c2f8-438d-9dd9-4397ec8c9059" providerId="ADAL" clId="{527D4CA0-C6E7-0541-9D28-DF03C7AEDDFE}" dt="2023-02-20T00:02:39.996" v="520"/>
          <ac:spMkLst>
            <pc:docMk/>
            <pc:sldMk cId="2670731004" sldId="330"/>
            <ac:spMk id="19" creationId="{134AB343-7B1E-AA6C-6AFE-A4C2127E8DFE}"/>
          </ac:spMkLst>
        </pc:spChg>
        <pc:spChg chg="mod">
          <ac:chgData name="Rafael Meza" userId="4c6393f8-c2f8-438d-9dd9-4397ec8c9059" providerId="ADAL" clId="{527D4CA0-C6E7-0541-9D28-DF03C7AEDDFE}" dt="2023-02-20T00:02:39.996" v="520"/>
          <ac:spMkLst>
            <pc:docMk/>
            <pc:sldMk cId="2670731004" sldId="330"/>
            <ac:spMk id="20" creationId="{AE555D73-6F46-F66E-275B-65FAE5701A6F}"/>
          </ac:spMkLst>
        </pc:spChg>
        <pc:spChg chg="mod">
          <ac:chgData name="Rafael Meza" userId="4c6393f8-c2f8-438d-9dd9-4397ec8c9059" providerId="ADAL" clId="{527D4CA0-C6E7-0541-9D28-DF03C7AEDDFE}" dt="2023-02-20T00:02:39.996" v="520"/>
          <ac:spMkLst>
            <pc:docMk/>
            <pc:sldMk cId="2670731004" sldId="330"/>
            <ac:spMk id="21" creationId="{BBE44105-A290-C1F3-8474-7B0CE270A1A6}"/>
          </ac:spMkLst>
        </pc:spChg>
        <pc:spChg chg="mod">
          <ac:chgData name="Rafael Meza" userId="4c6393f8-c2f8-438d-9dd9-4397ec8c9059" providerId="ADAL" clId="{527D4CA0-C6E7-0541-9D28-DF03C7AEDDFE}" dt="2023-02-21T04:21:00.595" v="2390"/>
          <ac:spMkLst>
            <pc:docMk/>
            <pc:sldMk cId="2670731004" sldId="330"/>
            <ac:spMk id="24" creationId="{489A740F-4FF9-F85A-9F3E-75C4442E3ED5}"/>
          </ac:spMkLst>
        </pc:spChg>
        <pc:spChg chg="mod">
          <ac:chgData name="Rafael Meza" userId="4c6393f8-c2f8-438d-9dd9-4397ec8c9059" providerId="ADAL" clId="{527D4CA0-C6E7-0541-9D28-DF03C7AEDDFE}" dt="2023-02-21T04:21:00.595" v="2390"/>
          <ac:spMkLst>
            <pc:docMk/>
            <pc:sldMk cId="2670731004" sldId="330"/>
            <ac:spMk id="25" creationId="{B4D55F4B-60B2-D680-201A-0F0D585DFDF6}"/>
          </ac:spMkLst>
        </pc:spChg>
        <pc:spChg chg="mod">
          <ac:chgData name="Rafael Meza" userId="4c6393f8-c2f8-438d-9dd9-4397ec8c9059" providerId="ADAL" clId="{527D4CA0-C6E7-0541-9D28-DF03C7AEDDFE}" dt="2023-02-21T04:21:00.595" v="2390"/>
          <ac:spMkLst>
            <pc:docMk/>
            <pc:sldMk cId="2670731004" sldId="330"/>
            <ac:spMk id="45" creationId="{1B7768DB-6658-DEF4-E855-23831BB5ECD7}"/>
          </ac:spMkLst>
        </pc:spChg>
        <pc:spChg chg="del">
          <ac:chgData name="Rafael Meza" userId="4c6393f8-c2f8-438d-9dd9-4397ec8c9059" providerId="ADAL" clId="{527D4CA0-C6E7-0541-9D28-DF03C7AEDDFE}" dt="2023-02-21T04:20:56.044" v="2387" actId="478"/>
          <ac:spMkLst>
            <pc:docMk/>
            <pc:sldMk cId="2670731004" sldId="330"/>
            <ac:spMk id="209" creationId="{46ADB16C-1478-A62F-AA26-71EE5CB1C9F9}"/>
          </ac:spMkLst>
        </pc:spChg>
        <pc:spChg chg="del">
          <ac:chgData name="Rafael Meza" userId="4c6393f8-c2f8-438d-9dd9-4397ec8c9059" providerId="ADAL" clId="{527D4CA0-C6E7-0541-9D28-DF03C7AEDDFE}" dt="2023-02-21T04:20:58.578" v="2388" actId="478"/>
          <ac:spMkLst>
            <pc:docMk/>
            <pc:sldMk cId="2670731004" sldId="330"/>
            <ac:spMk id="211" creationId="{B81D573F-CEC1-F81D-AA4C-547E35277BDF}"/>
          </ac:spMkLst>
        </pc:spChg>
        <pc:spChg chg="mod">
          <ac:chgData name="Rafael Meza" userId="4c6393f8-c2f8-438d-9dd9-4397ec8c9059" providerId="ADAL" clId="{527D4CA0-C6E7-0541-9D28-DF03C7AEDDFE}" dt="2023-02-20T00:55:01.339" v="883" actId="931"/>
          <ac:spMkLst>
            <pc:docMk/>
            <pc:sldMk cId="2670731004" sldId="330"/>
            <ac:spMk id="238" creationId="{2813BBFE-6074-0AB1-1D7E-46155F2D6133}"/>
          </ac:spMkLst>
        </pc:spChg>
        <pc:grpChg chg="add mod">
          <ac:chgData name="Rafael Meza" userId="4c6393f8-c2f8-438d-9dd9-4397ec8c9059" providerId="ADAL" clId="{527D4CA0-C6E7-0541-9D28-DF03C7AEDDFE}" dt="2023-02-21T04:21:00.595" v="2390"/>
          <ac:grpSpMkLst>
            <pc:docMk/>
            <pc:sldMk cId="2670731004" sldId="330"/>
            <ac:grpSpMk id="3" creationId="{BAEFE357-7A33-0680-DF77-AE99E7CC2087}"/>
          </ac:grpSpMkLst>
        </pc:grpChg>
        <pc:grpChg chg="add mod">
          <ac:chgData name="Rafael Meza" userId="4c6393f8-c2f8-438d-9dd9-4397ec8c9059" providerId="ADAL" clId="{527D4CA0-C6E7-0541-9D28-DF03C7AEDDFE}" dt="2023-02-20T00:02:39.996" v="520"/>
          <ac:grpSpMkLst>
            <pc:docMk/>
            <pc:sldMk cId="2670731004" sldId="330"/>
            <ac:grpSpMk id="5" creationId="{9C63E89B-C85C-C5BD-6BBE-975B4CCF3C80}"/>
          </ac:grpSpMkLst>
        </pc:grpChg>
        <pc:grpChg chg="mod">
          <ac:chgData name="Rafael Meza" userId="4c6393f8-c2f8-438d-9dd9-4397ec8c9059" providerId="ADAL" clId="{527D4CA0-C6E7-0541-9D28-DF03C7AEDDFE}" dt="2023-02-20T00:02:39.996" v="520"/>
          <ac:grpSpMkLst>
            <pc:docMk/>
            <pc:sldMk cId="2670731004" sldId="330"/>
            <ac:grpSpMk id="10" creationId="{D964DF36-25FF-2079-49C6-29DA4F42D37F}"/>
          </ac:grpSpMkLst>
        </pc:grpChg>
        <pc:grpChg chg="mod">
          <ac:chgData name="Rafael Meza" userId="4c6393f8-c2f8-438d-9dd9-4397ec8c9059" providerId="ADAL" clId="{527D4CA0-C6E7-0541-9D28-DF03C7AEDDFE}" dt="2023-02-20T00:02:39.996" v="520"/>
          <ac:grpSpMkLst>
            <pc:docMk/>
            <pc:sldMk cId="2670731004" sldId="330"/>
            <ac:grpSpMk id="15" creationId="{D39333C0-2202-1F50-2979-40C15119211A}"/>
          </ac:grpSpMkLst>
        </pc:grpChg>
        <pc:grpChg chg="mod">
          <ac:chgData name="Rafael Meza" userId="4c6393f8-c2f8-438d-9dd9-4397ec8c9059" providerId="ADAL" clId="{527D4CA0-C6E7-0541-9D28-DF03C7AEDDFE}" dt="2023-02-20T00:02:39.996" v="520"/>
          <ac:grpSpMkLst>
            <pc:docMk/>
            <pc:sldMk cId="2670731004" sldId="330"/>
            <ac:grpSpMk id="17" creationId="{E63E5F69-D48D-F6F0-A2A9-EB2E2BEA8E91}"/>
          </ac:grpSpMkLst>
        </pc:grpChg>
        <pc:grpChg chg="del">
          <ac:chgData name="Rafael Meza" userId="4c6393f8-c2f8-438d-9dd9-4397ec8c9059" providerId="ADAL" clId="{527D4CA0-C6E7-0541-9D28-DF03C7AEDDFE}" dt="2023-02-20T00:02:39.599" v="519" actId="478"/>
          <ac:grpSpMkLst>
            <pc:docMk/>
            <pc:sldMk cId="2670731004" sldId="330"/>
            <ac:grpSpMk id="260" creationId="{AEC483E4-33D2-A4AA-C93D-AEEF35BD0265}"/>
          </ac:grpSpMkLst>
        </pc:grpChg>
        <pc:picChg chg="mod">
          <ac:chgData name="Rafael Meza" userId="4c6393f8-c2f8-438d-9dd9-4397ec8c9059" providerId="ADAL" clId="{527D4CA0-C6E7-0541-9D28-DF03C7AEDDFE}" dt="2023-02-20T00:02:39.996" v="520"/>
          <ac:picMkLst>
            <pc:docMk/>
            <pc:sldMk cId="2670731004" sldId="330"/>
            <ac:picMk id="6" creationId="{172C7D77-643E-00D5-422F-BDF206CB5046}"/>
          </ac:picMkLst>
        </pc:picChg>
        <pc:picChg chg="mod">
          <ac:chgData name="Rafael Meza" userId="4c6393f8-c2f8-438d-9dd9-4397ec8c9059" providerId="ADAL" clId="{527D4CA0-C6E7-0541-9D28-DF03C7AEDDFE}" dt="2023-02-20T00:02:39.996" v="520"/>
          <ac:picMkLst>
            <pc:docMk/>
            <pc:sldMk cId="2670731004" sldId="330"/>
            <ac:picMk id="9" creationId="{1B63D12A-B817-45E6-93A9-FC8494275AAE}"/>
          </ac:picMkLst>
        </pc:picChg>
        <pc:inkChg chg="mod">
          <ac:chgData name="Rafael Meza" userId="4c6393f8-c2f8-438d-9dd9-4397ec8c9059" providerId="ADAL" clId="{527D4CA0-C6E7-0541-9D28-DF03C7AEDDFE}" dt="2023-02-20T00:02:39.996" v="520"/>
          <ac:inkMkLst>
            <pc:docMk/>
            <pc:sldMk cId="2670731004" sldId="330"/>
            <ac:inkMk id="11" creationId="{7065C029-A978-C1D9-AF0E-E1B4AD1F9AE6}"/>
          </ac:inkMkLst>
        </pc:inkChg>
        <pc:inkChg chg="mod">
          <ac:chgData name="Rafael Meza" userId="4c6393f8-c2f8-438d-9dd9-4397ec8c9059" providerId="ADAL" clId="{527D4CA0-C6E7-0541-9D28-DF03C7AEDDFE}" dt="2023-02-20T00:02:39.996" v="520"/>
          <ac:inkMkLst>
            <pc:docMk/>
            <pc:sldMk cId="2670731004" sldId="330"/>
            <ac:inkMk id="12" creationId="{500B5CE9-DE08-00DD-457B-BE3BEF45E0DA}"/>
          </ac:inkMkLst>
        </pc:inkChg>
        <pc:inkChg chg="mod">
          <ac:chgData name="Rafael Meza" userId="4c6393f8-c2f8-438d-9dd9-4397ec8c9059" providerId="ADAL" clId="{527D4CA0-C6E7-0541-9D28-DF03C7AEDDFE}" dt="2023-02-20T00:02:39.996" v="520"/>
          <ac:inkMkLst>
            <pc:docMk/>
            <pc:sldMk cId="2670731004" sldId="330"/>
            <ac:inkMk id="13" creationId="{DF693D6D-3E2D-F08D-D226-9E204BCF98A2}"/>
          </ac:inkMkLst>
        </pc:inkChg>
        <pc:inkChg chg="mod">
          <ac:chgData name="Rafael Meza" userId="4c6393f8-c2f8-438d-9dd9-4397ec8c9059" providerId="ADAL" clId="{527D4CA0-C6E7-0541-9D28-DF03C7AEDDFE}" dt="2023-02-20T00:02:39.996" v="520"/>
          <ac:inkMkLst>
            <pc:docMk/>
            <pc:sldMk cId="2670731004" sldId="330"/>
            <ac:inkMk id="14" creationId="{D28C776C-7DDF-066A-9659-25E9AB5D599D}"/>
          </ac:inkMkLst>
        </pc:inkChg>
      </pc:sldChg>
      <pc:sldChg chg="addSp modSp">
        <pc:chgData name="Rafael Meza" userId="4c6393f8-c2f8-438d-9dd9-4397ec8c9059" providerId="ADAL" clId="{527D4CA0-C6E7-0541-9D28-DF03C7AEDDFE}" dt="2023-02-20T00:03:12.350" v="524" actId="1076"/>
        <pc:sldMkLst>
          <pc:docMk/>
          <pc:sldMk cId="1242348262" sldId="362"/>
        </pc:sldMkLst>
        <pc:spChg chg="mod">
          <ac:chgData name="Rafael Meza" userId="4c6393f8-c2f8-438d-9dd9-4397ec8c9059" providerId="ADAL" clId="{527D4CA0-C6E7-0541-9D28-DF03C7AEDDFE}" dt="2023-02-20T00:03:12.350" v="524" actId="1076"/>
          <ac:spMkLst>
            <pc:docMk/>
            <pc:sldMk cId="1242348262" sldId="362"/>
            <ac:spMk id="14" creationId="{81579078-DE0A-4031-831C-B4F51516CC25}"/>
          </ac:spMkLst>
        </pc:spChg>
        <pc:spChg chg="mod">
          <ac:chgData name="Rafael Meza" userId="4c6393f8-c2f8-438d-9dd9-4397ec8c9059" providerId="ADAL" clId="{527D4CA0-C6E7-0541-9D28-DF03C7AEDDFE}" dt="2023-02-20T00:03:12.350" v="524" actId="1076"/>
          <ac:spMkLst>
            <pc:docMk/>
            <pc:sldMk cId="1242348262" sldId="362"/>
            <ac:spMk id="29" creationId="{0A7477B8-7FFA-9AE9-354C-9974799899B1}"/>
          </ac:spMkLst>
        </pc:spChg>
        <pc:spChg chg="mod">
          <ac:chgData name="Rafael Meza" userId="4c6393f8-c2f8-438d-9dd9-4397ec8c9059" providerId="ADAL" clId="{527D4CA0-C6E7-0541-9D28-DF03C7AEDDFE}" dt="2023-02-20T00:03:12.350" v="524" actId="1076"/>
          <ac:spMkLst>
            <pc:docMk/>
            <pc:sldMk cId="1242348262" sldId="362"/>
            <ac:spMk id="33" creationId="{B0E9F739-C98D-BE2D-01A4-F5213B27F696}"/>
          </ac:spMkLst>
        </pc:spChg>
        <pc:spChg chg="mod">
          <ac:chgData name="Rafael Meza" userId="4c6393f8-c2f8-438d-9dd9-4397ec8c9059" providerId="ADAL" clId="{527D4CA0-C6E7-0541-9D28-DF03C7AEDDFE}" dt="2023-02-20T00:03:12.350" v="524" actId="1076"/>
          <ac:spMkLst>
            <pc:docMk/>
            <pc:sldMk cId="1242348262" sldId="362"/>
            <ac:spMk id="34" creationId="{42370250-C68B-3F6A-53C9-7A686F07B0E8}"/>
          </ac:spMkLst>
        </pc:spChg>
        <pc:spChg chg="mod">
          <ac:chgData name="Rafael Meza" userId="4c6393f8-c2f8-438d-9dd9-4397ec8c9059" providerId="ADAL" clId="{527D4CA0-C6E7-0541-9D28-DF03C7AEDDFE}" dt="2023-02-20T00:03:12.350" v="524" actId="1076"/>
          <ac:spMkLst>
            <pc:docMk/>
            <pc:sldMk cId="1242348262" sldId="362"/>
            <ac:spMk id="38" creationId="{265D305C-8143-0796-6CAE-9B86C805F1EC}"/>
          </ac:spMkLst>
        </pc:spChg>
        <pc:spChg chg="mod">
          <ac:chgData name="Rafael Meza" userId="4c6393f8-c2f8-438d-9dd9-4397ec8c9059" providerId="ADAL" clId="{527D4CA0-C6E7-0541-9D28-DF03C7AEDDFE}" dt="2023-02-20T00:03:12.350" v="524" actId="1076"/>
          <ac:spMkLst>
            <pc:docMk/>
            <pc:sldMk cId="1242348262" sldId="362"/>
            <ac:spMk id="40" creationId="{E4CE1167-A7DD-78AD-6501-C8867E1ECDC8}"/>
          </ac:spMkLst>
        </pc:spChg>
        <pc:grpChg chg="add mod">
          <ac:chgData name="Rafael Meza" userId="4c6393f8-c2f8-438d-9dd9-4397ec8c9059" providerId="ADAL" clId="{527D4CA0-C6E7-0541-9D28-DF03C7AEDDFE}" dt="2023-02-20T00:03:12.350" v="524" actId="1076"/>
          <ac:grpSpMkLst>
            <pc:docMk/>
            <pc:sldMk cId="1242348262" sldId="362"/>
            <ac:grpSpMk id="12" creationId="{DD9BE01C-BE73-3831-A731-CCFFCE715EF5}"/>
          </ac:grpSpMkLst>
        </pc:grpChg>
        <pc:grpChg chg="mod">
          <ac:chgData name="Rafael Meza" userId="4c6393f8-c2f8-438d-9dd9-4397ec8c9059" providerId="ADAL" clId="{527D4CA0-C6E7-0541-9D28-DF03C7AEDDFE}" dt="2023-02-20T00:03:12.350" v="524" actId="1076"/>
          <ac:grpSpMkLst>
            <pc:docMk/>
            <pc:sldMk cId="1242348262" sldId="362"/>
            <ac:grpSpMk id="16" creationId="{4A33C517-8440-D413-A6B2-0F634C0F2691}"/>
          </ac:grpSpMkLst>
        </pc:grpChg>
        <pc:grpChg chg="mod">
          <ac:chgData name="Rafael Meza" userId="4c6393f8-c2f8-438d-9dd9-4397ec8c9059" providerId="ADAL" clId="{527D4CA0-C6E7-0541-9D28-DF03C7AEDDFE}" dt="2023-02-20T00:03:12.350" v="524" actId="1076"/>
          <ac:grpSpMkLst>
            <pc:docMk/>
            <pc:sldMk cId="1242348262" sldId="362"/>
            <ac:grpSpMk id="21" creationId="{306C9AD8-94A6-75A4-0377-A84DCEAF8642}"/>
          </ac:grpSpMkLst>
        </pc:grpChg>
        <pc:grpChg chg="mod">
          <ac:chgData name="Rafael Meza" userId="4c6393f8-c2f8-438d-9dd9-4397ec8c9059" providerId="ADAL" clId="{527D4CA0-C6E7-0541-9D28-DF03C7AEDDFE}" dt="2023-02-20T00:03:12.350" v="524" actId="1076"/>
          <ac:grpSpMkLst>
            <pc:docMk/>
            <pc:sldMk cId="1242348262" sldId="362"/>
            <ac:grpSpMk id="32" creationId="{E163CC5A-5F8C-8C84-317C-353016196C34}"/>
          </ac:grpSpMkLst>
        </pc:grpChg>
        <pc:picChg chg="mod">
          <ac:chgData name="Rafael Meza" userId="4c6393f8-c2f8-438d-9dd9-4397ec8c9059" providerId="ADAL" clId="{527D4CA0-C6E7-0541-9D28-DF03C7AEDDFE}" dt="2023-02-20T00:03:12.350" v="524" actId="1076"/>
          <ac:picMkLst>
            <pc:docMk/>
            <pc:sldMk cId="1242348262" sldId="362"/>
            <ac:picMk id="13" creationId="{384A8F21-9316-B5A6-55DA-81967EFD7026}"/>
          </ac:picMkLst>
        </pc:picChg>
        <pc:picChg chg="mod">
          <ac:chgData name="Rafael Meza" userId="4c6393f8-c2f8-438d-9dd9-4397ec8c9059" providerId="ADAL" clId="{527D4CA0-C6E7-0541-9D28-DF03C7AEDDFE}" dt="2023-02-20T00:03:12.350" v="524" actId="1076"/>
          <ac:picMkLst>
            <pc:docMk/>
            <pc:sldMk cId="1242348262" sldId="362"/>
            <ac:picMk id="15" creationId="{42E18B1B-F653-A835-2134-1A32BA6CE116}"/>
          </ac:picMkLst>
        </pc:picChg>
        <pc:inkChg chg="mod">
          <ac:chgData name="Rafael Meza" userId="4c6393f8-c2f8-438d-9dd9-4397ec8c9059" providerId="ADAL" clId="{527D4CA0-C6E7-0541-9D28-DF03C7AEDDFE}" dt="2023-02-20T00:03:12.350" v="524" actId="1076"/>
          <ac:inkMkLst>
            <pc:docMk/>
            <pc:sldMk cId="1242348262" sldId="362"/>
            <ac:inkMk id="17" creationId="{5A7470FB-08E4-29B5-92A0-6A8CD4C4C4B5}"/>
          </ac:inkMkLst>
        </pc:inkChg>
        <pc:inkChg chg="mod">
          <ac:chgData name="Rafael Meza" userId="4c6393f8-c2f8-438d-9dd9-4397ec8c9059" providerId="ADAL" clId="{527D4CA0-C6E7-0541-9D28-DF03C7AEDDFE}" dt="2023-02-20T00:03:12.350" v="524" actId="1076"/>
          <ac:inkMkLst>
            <pc:docMk/>
            <pc:sldMk cId="1242348262" sldId="362"/>
            <ac:inkMk id="18" creationId="{DED058A3-1F31-7B06-983A-F3DC75C26ACF}"/>
          </ac:inkMkLst>
        </pc:inkChg>
        <pc:inkChg chg="mod">
          <ac:chgData name="Rafael Meza" userId="4c6393f8-c2f8-438d-9dd9-4397ec8c9059" providerId="ADAL" clId="{527D4CA0-C6E7-0541-9D28-DF03C7AEDDFE}" dt="2023-02-20T00:03:12.350" v="524" actId="1076"/>
          <ac:inkMkLst>
            <pc:docMk/>
            <pc:sldMk cId="1242348262" sldId="362"/>
            <ac:inkMk id="19" creationId="{516E91BB-CD6A-8D61-AD93-28D2BA54627B}"/>
          </ac:inkMkLst>
        </pc:inkChg>
        <pc:inkChg chg="mod">
          <ac:chgData name="Rafael Meza" userId="4c6393f8-c2f8-438d-9dd9-4397ec8c9059" providerId="ADAL" clId="{527D4CA0-C6E7-0541-9D28-DF03C7AEDDFE}" dt="2023-02-20T00:03:12.350" v="524" actId="1076"/>
          <ac:inkMkLst>
            <pc:docMk/>
            <pc:sldMk cId="1242348262" sldId="362"/>
            <ac:inkMk id="20" creationId="{DC3B14C9-0AE2-8CE8-578A-7BB69330E9DA}"/>
          </ac:inkMkLst>
        </pc:inkChg>
      </pc:sldChg>
      <pc:sldChg chg="addSp delSp modSp mod">
        <pc:chgData name="Rafael Meza" userId="4c6393f8-c2f8-438d-9dd9-4397ec8c9059" providerId="ADAL" clId="{527D4CA0-C6E7-0541-9D28-DF03C7AEDDFE}" dt="2023-02-21T04:45:34.897" v="2519" actId="1076"/>
        <pc:sldMkLst>
          <pc:docMk/>
          <pc:sldMk cId="4094896669" sldId="372"/>
        </pc:sldMkLst>
        <pc:spChg chg="mod">
          <ac:chgData name="Rafael Meza" userId="4c6393f8-c2f8-438d-9dd9-4397ec8c9059" providerId="ADAL" clId="{527D4CA0-C6E7-0541-9D28-DF03C7AEDDFE}" dt="2023-02-21T04:45:31.878" v="2518" actId="164"/>
          <ac:spMkLst>
            <pc:docMk/>
            <pc:sldMk cId="4094896669" sldId="372"/>
            <ac:spMk id="4" creationId="{D3887F84-4751-82F0-E5FD-AE2E282D69D7}"/>
          </ac:spMkLst>
        </pc:spChg>
        <pc:spChg chg="mod">
          <ac:chgData name="Rafael Meza" userId="4c6393f8-c2f8-438d-9dd9-4397ec8c9059" providerId="ADAL" clId="{527D4CA0-C6E7-0541-9D28-DF03C7AEDDFE}" dt="2023-02-21T04:45:31.878" v="2518" actId="164"/>
          <ac:spMkLst>
            <pc:docMk/>
            <pc:sldMk cId="4094896669" sldId="372"/>
            <ac:spMk id="5" creationId="{1F3B0860-4176-D872-1818-7761697AF5A7}"/>
          </ac:spMkLst>
        </pc:spChg>
        <pc:spChg chg="mod">
          <ac:chgData name="Rafael Meza" userId="4c6393f8-c2f8-438d-9dd9-4397ec8c9059" providerId="ADAL" clId="{527D4CA0-C6E7-0541-9D28-DF03C7AEDDFE}" dt="2023-02-21T04:45:31.878" v="2518" actId="164"/>
          <ac:spMkLst>
            <pc:docMk/>
            <pc:sldMk cId="4094896669" sldId="372"/>
            <ac:spMk id="6" creationId="{E2AAAFCB-8E95-B8FE-6E75-7B5803C1EF52}"/>
          </ac:spMkLst>
        </pc:spChg>
        <pc:spChg chg="mod topLvl">
          <ac:chgData name="Rafael Meza" userId="4c6393f8-c2f8-438d-9dd9-4397ec8c9059" providerId="ADAL" clId="{527D4CA0-C6E7-0541-9D28-DF03C7AEDDFE}" dt="2023-02-21T04:44:32.606" v="2508" actId="164"/>
          <ac:spMkLst>
            <pc:docMk/>
            <pc:sldMk cId="4094896669" sldId="372"/>
            <ac:spMk id="10" creationId="{81E8501C-938D-80E0-39CC-85A61BC0CBE7}"/>
          </ac:spMkLst>
        </pc:spChg>
        <pc:spChg chg="mod topLvl">
          <ac:chgData name="Rafael Meza" userId="4c6393f8-c2f8-438d-9dd9-4397ec8c9059" providerId="ADAL" clId="{527D4CA0-C6E7-0541-9D28-DF03C7AEDDFE}" dt="2023-02-21T04:44:56.675" v="2514" actId="408"/>
          <ac:spMkLst>
            <pc:docMk/>
            <pc:sldMk cId="4094896669" sldId="372"/>
            <ac:spMk id="11" creationId="{7A6A44F7-10B8-651C-FD19-BFF0FB2D9E08}"/>
          </ac:spMkLst>
        </pc:spChg>
        <pc:spChg chg="mod topLvl">
          <ac:chgData name="Rafael Meza" userId="4c6393f8-c2f8-438d-9dd9-4397ec8c9059" providerId="ADAL" clId="{527D4CA0-C6E7-0541-9D28-DF03C7AEDDFE}" dt="2023-02-21T04:44:56.675" v="2514" actId="408"/>
          <ac:spMkLst>
            <pc:docMk/>
            <pc:sldMk cId="4094896669" sldId="372"/>
            <ac:spMk id="14" creationId="{D6F12390-3703-0125-8A94-758F989819DF}"/>
          </ac:spMkLst>
        </pc:spChg>
        <pc:spChg chg="mod topLvl">
          <ac:chgData name="Rafael Meza" userId="4c6393f8-c2f8-438d-9dd9-4397ec8c9059" providerId="ADAL" clId="{527D4CA0-C6E7-0541-9D28-DF03C7AEDDFE}" dt="2023-02-21T04:44:56.675" v="2514" actId="408"/>
          <ac:spMkLst>
            <pc:docMk/>
            <pc:sldMk cId="4094896669" sldId="372"/>
            <ac:spMk id="15" creationId="{2616B45C-DE98-063D-8AAB-71856A895BBC}"/>
          </ac:spMkLst>
        </pc:spChg>
        <pc:spChg chg="mod topLvl">
          <ac:chgData name="Rafael Meza" userId="4c6393f8-c2f8-438d-9dd9-4397ec8c9059" providerId="ADAL" clId="{527D4CA0-C6E7-0541-9D28-DF03C7AEDDFE}" dt="2023-02-21T04:44:47.322" v="2512" actId="164"/>
          <ac:spMkLst>
            <pc:docMk/>
            <pc:sldMk cId="4094896669" sldId="372"/>
            <ac:spMk id="16" creationId="{65182693-F1B8-21D7-2BF3-B5BCAA57B4F5}"/>
          </ac:spMkLst>
        </pc:spChg>
        <pc:spChg chg="mod">
          <ac:chgData name="Rafael Meza" userId="4c6393f8-c2f8-438d-9dd9-4397ec8c9059" providerId="ADAL" clId="{527D4CA0-C6E7-0541-9D28-DF03C7AEDDFE}" dt="2023-02-21T04:44:32.606" v="2508" actId="164"/>
          <ac:spMkLst>
            <pc:docMk/>
            <pc:sldMk cId="4094896669" sldId="372"/>
            <ac:spMk id="19" creationId="{1939086C-AAED-62B2-57C9-CB1310616CFF}"/>
          </ac:spMkLst>
        </pc:spChg>
        <pc:spChg chg="mod">
          <ac:chgData name="Rafael Meza" userId="4c6393f8-c2f8-438d-9dd9-4397ec8c9059" providerId="ADAL" clId="{527D4CA0-C6E7-0541-9D28-DF03C7AEDDFE}" dt="2023-02-20T00:01:58.881" v="502"/>
          <ac:spMkLst>
            <pc:docMk/>
            <pc:sldMk cId="4094896669" sldId="372"/>
            <ac:spMk id="20" creationId="{412B0C5A-B072-3543-86B2-EB2FA4328A8D}"/>
          </ac:spMkLst>
        </pc:spChg>
        <pc:spChg chg="mod">
          <ac:chgData name="Rafael Meza" userId="4c6393f8-c2f8-438d-9dd9-4397ec8c9059" providerId="ADAL" clId="{527D4CA0-C6E7-0541-9D28-DF03C7AEDDFE}" dt="2023-02-21T04:44:56.675" v="2514" actId="408"/>
          <ac:spMkLst>
            <pc:docMk/>
            <pc:sldMk cId="4094896669" sldId="372"/>
            <ac:spMk id="22" creationId="{5C9C149F-CAF9-C9A0-250F-A0314C0AB91A}"/>
          </ac:spMkLst>
        </pc:spChg>
        <pc:spChg chg="mod">
          <ac:chgData name="Rafael Meza" userId="4c6393f8-c2f8-438d-9dd9-4397ec8c9059" providerId="ADAL" clId="{527D4CA0-C6E7-0541-9D28-DF03C7AEDDFE}" dt="2023-02-21T04:44:56.675" v="2514" actId="408"/>
          <ac:spMkLst>
            <pc:docMk/>
            <pc:sldMk cId="4094896669" sldId="372"/>
            <ac:spMk id="23" creationId="{6192B457-9C17-643E-1736-1CFCCA56C9D0}"/>
          </ac:spMkLst>
        </pc:spChg>
        <pc:spChg chg="mod">
          <ac:chgData name="Rafael Meza" userId="4c6393f8-c2f8-438d-9dd9-4397ec8c9059" providerId="ADAL" clId="{527D4CA0-C6E7-0541-9D28-DF03C7AEDDFE}" dt="2023-02-21T04:44:56.675" v="2514" actId="408"/>
          <ac:spMkLst>
            <pc:docMk/>
            <pc:sldMk cId="4094896669" sldId="372"/>
            <ac:spMk id="24" creationId="{EE2D19CA-A8A2-EE4B-32FE-764F60C41B9D}"/>
          </ac:spMkLst>
        </pc:spChg>
        <pc:spChg chg="mod">
          <ac:chgData name="Rafael Meza" userId="4c6393f8-c2f8-438d-9dd9-4397ec8c9059" providerId="ADAL" clId="{527D4CA0-C6E7-0541-9D28-DF03C7AEDDFE}" dt="2023-02-21T04:44:47.322" v="2512" actId="164"/>
          <ac:spMkLst>
            <pc:docMk/>
            <pc:sldMk cId="4094896669" sldId="372"/>
            <ac:spMk id="25" creationId="{5482ABD9-A630-24EB-7AE6-D8A9C1AB30DB}"/>
          </ac:spMkLst>
        </pc:spChg>
        <pc:spChg chg="mod">
          <ac:chgData name="Rafael Meza" userId="4c6393f8-c2f8-438d-9dd9-4397ec8c9059" providerId="ADAL" clId="{527D4CA0-C6E7-0541-9D28-DF03C7AEDDFE}" dt="2023-02-20T00:01:58.881" v="502"/>
          <ac:spMkLst>
            <pc:docMk/>
            <pc:sldMk cId="4094896669" sldId="372"/>
            <ac:spMk id="32" creationId="{F52A2146-CEE8-B220-CEB6-382670B7B6FC}"/>
          </ac:spMkLst>
        </pc:spChg>
        <pc:spChg chg="mod">
          <ac:chgData name="Rafael Meza" userId="4c6393f8-c2f8-438d-9dd9-4397ec8c9059" providerId="ADAL" clId="{527D4CA0-C6E7-0541-9D28-DF03C7AEDDFE}" dt="2023-02-20T00:01:58.881" v="502"/>
          <ac:spMkLst>
            <pc:docMk/>
            <pc:sldMk cId="4094896669" sldId="372"/>
            <ac:spMk id="34" creationId="{AE908826-0E4A-EB80-99F4-BC26CD592381}"/>
          </ac:spMkLst>
        </pc:spChg>
        <pc:spChg chg="mod">
          <ac:chgData name="Rafael Meza" userId="4c6393f8-c2f8-438d-9dd9-4397ec8c9059" providerId="ADAL" clId="{527D4CA0-C6E7-0541-9D28-DF03C7AEDDFE}" dt="2023-02-20T00:01:58.881" v="502"/>
          <ac:spMkLst>
            <pc:docMk/>
            <pc:sldMk cId="4094896669" sldId="372"/>
            <ac:spMk id="35" creationId="{A4EF3969-11E9-7F67-7A9B-ED2CF54CBBE8}"/>
          </ac:spMkLst>
        </pc:spChg>
        <pc:spChg chg="mod">
          <ac:chgData name="Rafael Meza" userId="4c6393f8-c2f8-438d-9dd9-4397ec8c9059" providerId="ADAL" clId="{527D4CA0-C6E7-0541-9D28-DF03C7AEDDFE}" dt="2023-02-20T00:01:58.881" v="502"/>
          <ac:spMkLst>
            <pc:docMk/>
            <pc:sldMk cId="4094896669" sldId="372"/>
            <ac:spMk id="36" creationId="{829ED967-55F7-BE92-7B2F-A169293B6028}"/>
          </ac:spMkLst>
        </pc:spChg>
        <pc:spChg chg="mod">
          <ac:chgData name="Rafael Meza" userId="4c6393f8-c2f8-438d-9dd9-4397ec8c9059" providerId="ADAL" clId="{527D4CA0-C6E7-0541-9D28-DF03C7AEDDFE}" dt="2023-02-20T00:01:58.881" v="502"/>
          <ac:spMkLst>
            <pc:docMk/>
            <pc:sldMk cId="4094896669" sldId="372"/>
            <ac:spMk id="37" creationId="{C1851B65-C232-20B3-B038-2847EE816E20}"/>
          </ac:spMkLst>
        </pc:spChg>
        <pc:spChg chg="mod">
          <ac:chgData name="Rafael Meza" userId="4c6393f8-c2f8-438d-9dd9-4397ec8c9059" providerId="ADAL" clId="{527D4CA0-C6E7-0541-9D28-DF03C7AEDDFE}" dt="2023-02-20T00:01:57.579" v="500" actId="1076"/>
          <ac:spMkLst>
            <pc:docMk/>
            <pc:sldMk cId="4094896669" sldId="372"/>
            <ac:spMk id="56" creationId="{2FA74A42-5820-FF09-2A26-D68E3C9ACB1B}"/>
          </ac:spMkLst>
        </pc:spChg>
        <pc:spChg chg="mod">
          <ac:chgData name="Rafael Meza" userId="4c6393f8-c2f8-438d-9dd9-4397ec8c9059" providerId="ADAL" clId="{527D4CA0-C6E7-0541-9D28-DF03C7AEDDFE}" dt="2023-02-20T00:01:57.579" v="500" actId="1076"/>
          <ac:spMkLst>
            <pc:docMk/>
            <pc:sldMk cId="4094896669" sldId="372"/>
            <ac:spMk id="64" creationId="{6235B132-1598-92A6-7886-05D879FF22A5}"/>
          </ac:spMkLst>
        </pc:spChg>
        <pc:spChg chg="mod">
          <ac:chgData name="Rafael Meza" userId="4c6393f8-c2f8-438d-9dd9-4397ec8c9059" providerId="ADAL" clId="{527D4CA0-C6E7-0541-9D28-DF03C7AEDDFE}" dt="2023-02-20T00:01:57.579" v="500" actId="1076"/>
          <ac:spMkLst>
            <pc:docMk/>
            <pc:sldMk cId="4094896669" sldId="372"/>
            <ac:spMk id="66" creationId="{71313BE2-C0CE-EDD0-B4EA-5796060CEA93}"/>
          </ac:spMkLst>
        </pc:spChg>
        <pc:spChg chg="mod">
          <ac:chgData name="Rafael Meza" userId="4c6393f8-c2f8-438d-9dd9-4397ec8c9059" providerId="ADAL" clId="{527D4CA0-C6E7-0541-9D28-DF03C7AEDDFE}" dt="2023-02-20T00:01:57.579" v="500" actId="1076"/>
          <ac:spMkLst>
            <pc:docMk/>
            <pc:sldMk cId="4094896669" sldId="372"/>
            <ac:spMk id="67" creationId="{856B5FF6-533A-9BFB-9D99-8F15118A4E6C}"/>
          </ac:spMkLst>
        </pc:spChg>
        <pc:spChg chg="mod">
          <ac:chgData name="Rafael Meza" userId="4c6393f8-c2f8-438d-9dd9-4397ec8c9059" providerId="ADAL" clId="{527D4CA0-C6E7-0541-9D28-DF03C7AEDDFE}" dt="2023-02-20T00:01:57.579" v="500" actId="1076"/>
          <ac:spMkLst>
            <pc:docMk/>
            <pc:sldMk cId="4094896669" sldId="372"/>
            <ac:spMk id="68" creationId="{CA64C17E-0458-13CA-93E3-4D9A42874957}"/>
          </ac:spMkLst>
        </pc:spChg>
        <pc:spChg chg="mod">
          <ac:chgData name="Rafael Meza" userId="4c6393f8-c2f8-438d-9dd9-4397ec8c9059" providerId="ADAL" clId="{527D4CA0-C6E7-0541-9D28-DF03C7AEDDFE}" dt="2023-02-20T00:01:57.579" v="500" actId="1076"/>
          <ac:spMkLst>
            <pc:docMk/>
            <pc:sldMk cId="4094896669" sldId="372"/>
            <ac:spMk id="69" creationId="{61A8B704-973C-76B0-EA1B-17E9B44DD1ED}"/>
          </ac:spMkLst>
        </pc:spChg>
        <pc:grpChg chg="add mod">
          <ac:chgData name="Rafael Meza" userId="4c6393f8-c2f8-438d-9dd9-4397ec8c9059" providerId="ADAL" clId="{527D4CA0-C6E7-0541-9D28-DF03C7AEDDFE}" dt="2023-02-20T00:01:58.881" v="502"/>
          <ac:grpSpMkLst>
            <pc:docMk/>
            <pc:sldMk cId="4094896669" sldId="372"/>
            <ac:grpSpMk id="17" creationId="{D1310B6E-C865-27A2-FD87-11610B44A5A7}"/>
          </ac:grpSpMkLst>
        </pc:grpChg>
        <pc:grpChg chg="mod">
          <ac:chgData name="Rafael Meza" userId="4c6393f8-c2f8-438d-9dd9-4397ec8c9059" providerId="ADAL" clId="{527D4CA0-C6E7-0541-9D28-DF03C7AEDDFE}" dt="2023-02-20T00:01:58.881" v="502"/>
          <ac:grpSpMkLst>
            <pc:docMk/>
            <pc:sldMk cId="4094896669" sldId="372"/>
            <ac:grpSpMk id="26" creationId="{F139F0B4-F7D0-C861-D3E2-4EB74C1C6F90}"/>
          </ac:grpSpMkLst>
        </pc:grpChg>
        <pc:grpChg chg="mod">
          <ac:chgData name="Rafael Meza" userId="4c6393f8-c2f8-438d-9dd9-4397ec8c9059" providerId="ADAL" clId="{527D4CA0-C6E7-0541-9D28-DF03C7AEDDFE}" dt="2023-02-20T00:01:58.881" v="502"/>
          <ac:grpSpMkLst>
            <pc:docMk/>
            <pc:sldMk cId="4094896669" sldId="372"/>
            <ac:grpSpMk id="31" creationId="{B0F40415-518C-02B2-F8B1-548ECC8DA44D}"/>
          </ac:grpSpMkLst>
        </pc:grpChg>
        <pc:grpChg chg="mod">
          <ac:chgData name="Rafael Meza" userId="4c6393f8-c2f8-438d-9dd9-4397ec8c9059" providerId="ADAL" clId="{527D4CA0-C6E7-0541-9D28-DF03C7AEDDFE}" dt="2023-02-20T00:01:58.881" v="502"/>
          <ac:grpSpMkLst>
            <pc:docMk/>
            <pc:sldMk cId="4094896669" sldId="372"/>
            <ac:grpSpMk id="33" creationId="{2007B372-6A03-0091-AE96-B355073732B8}"/>
          </ac:grpSpMkLst>
        </pc:grpChg>
        <pc:grpChg chg="add del mod">
          <ac:chgData name="Rafael Meza" userId="4c6393f8-c2f8-438d-9dd9-4397ec8c9059" providerId="ADAL" clId="{527D4CA0-C6E7-0541-9D28-DF03C7AEDDFE}" dt="2023-02-21T04:43:17.736" v="2492" actId="165"/>
          <ac:grpSpMkLst>
            <pc:docMk/>
            <pc:sldMk cId="4094896669" sldId="372"/>
            <ac:grpSpMk id="38" creationId="{00923C7D-7515-2846-0219-F0D7AA2D0E6B}"/>
          </ac:grpSpMkLst>
        </pc:grpChg>
        <pc:grpChg chg="add mod">
          <ac:chgData name="Rafael Meza" userId="4c6393f8-c2f8-438d-9dd9-4397ec8c9059" providerId="ADAL" clId="{527D4CA0-C6E7-0541-9D28-DF03C7AEDDFE}" dt="2023-02-21T04:44:54.179" v="2513" actId="408"/>
          <ac:grpSpMkLst>
            <pc:docMk/>
            <pc:sldMk cId="4094896669" sldId="372"/>
            <ac:grpSpMk id="39" creationId="{F384E3D3-10D1-B351-B656-3EBA73BB016B}"/>
          </ac:grpSpMkLst>
        </pc:grpChg>
        <pc:grpChg chg="add mod">
          <ac:chgData name="Rafael Meza" userId="4c6393f8-c2f8-438d-9dd9-4397ec8c9059" providerId="ADAL" clId="{527D4CA0-C6E7-0541-9D28-DF03C7AEDDFE}" dt="2023-02-21T04:44:56.675" v="2514" actId="408"/>
          <ac:grpSpMkLst>
            <pc:docMk/>
            <pc:sldMk cId="4094896669" sldId="372"/>
            <ac:grpSpMk id="40" creationId="{3ECA436E-8B72-CF79-D12D-495F69C26BBD}"/>
          </ac:grpSpMkLst>
        </pc:grpChg>
        <pc:grpChg chg="add mod">
          <ac:chgData name="Rafael Meza" userId="4c6393f8-c2f8-438d-9dd9-4397ec8c9059" providerId="ADAL" clId="{527D4CA0-C6E7-0541-9D28-DF03C7AEDDFE}" dt="2023-02-21T04:44:56.675" v="2514" actId="408"/>
          <ac:grpSpMkLst>
            <pc:docMk/>
            <pc:sldMk cId="4094896669" sldId="372"/>
            <ac:grpSpMk id="41" creationId="{21B5A903-F23F-1118-C9DA-46C0C883183C}"/>
          </ac:grpSpMkLst>
        </pc:grpChg>
        <pc:grpChg chg="add mod">
          <ac:chgData name="Rafael Meza" userId="4c6393f8-c2f8-438d-9dd9-4397ec8c9059" providerId="ADAL" clId="{527D4CA0-C6E7-0541-9D28-DF03C7AEDDFE}" dt="2023-02-21T04:44:56.675" v="2514" actId="408"/>
          <ac:grpSpMkLst>
            <pc:docMk/>
            <pc:sldMk cId="4094896669" sldId="372"/>
            <ac:grpSpMk id="42" creationId="{C5D031DD-B6BB-ED2F-A0A4-A5DBC1CC9D2D}"/>
          </ac:grpSpMkLst>
        </pc:grpChg>
        <pc:grpChg chg="add mod">
          <ac:chgData name="Rafael Meza" userId="4c6393f8-c2f8-438d-9dd9-4397ec8c9059" providerId="ADAL" clId="{527D4CA0-C6E7-0541-9D28-DF03C7AEDDFE}" dt="2023-02-21T04:44:54.179" v="2513" actId="408"/>
          <ac:grpSpMkLst>
            <pc:docMk/>
            <pc:sldMk cId="4094896669" sldId="372"/>
            <ac:grpSpMk id="43" creationId="{7F140E8E-A102-DFD1-9A52-054C46B938A8}"/>
          </ac:grpSpMkLst>
        </pc:grpChg>
        <pc:grpChg chg="add mod">
          <ac:chgData name="Rafael Meza" userId="4c6393f8-c2f8-438d-9dd9-4397ec8c9059" providerId="ADAL" clId="{527D4CA0-C6E7-0541-9D28-DF03C7AEDDFE}" dt="2023-02-21T04:45:34.897" v="2519" actId="1076"/>
          <ac:grpSpMkLst>
            <pc:docMk/>
            <pc:sldMk cId="4094896669" sldId="372"/>
            <ac:grpSpMk id="44" creationId="{C7B94956-3CBB-91AE-0079-8192D39AE12F}"/>
          </ac:grpSpMkLst>
        </pc:grpChg>
        <pc:grpChg chg="del mod">
          <ac:chgData name="Rafael Meza" userId="4c6393f8-c2f8-438d-9dd9-4397ec8c9059" providerId="ADAL" clId="{527D4CA0-C6E7-0541-9D28-DF03C7AEDDFE}" dt="2023-02-20T00:01:58.428" v="501" actId="478"/>
          <ac:grpSpMkLst>
            <pc:docMk/>
            <pc:sldMk cId="4094896669" sldId="372"/>
            <ac:grpSpMk id="54" creationId="{D9C1CEBC-A798-16F3-C977-6EC9CDA2EC60}"/>
          </ac:grpSpMkLst>
        </pc:grpChg>
        <pc:grpChg chg="mod">
          <ac:chgData name="Rafael Meza" userId="4c6393f8-c2f8-438d-9dd9-4397ec8c9059" providerId="ADAL" clId="{527D4CA0-C6E7-0541-9D28-DF03C7AEDDFE}" dt="2023-02-20T00:01:57.579" v="500" actId="1076"/>
          <ac:grpSpMkLst>
            <pc:docMk/>
            <pc:sldMk cId="4094896669" sldId="372"/>
            <ac:grpSpMk id="58" creationId="{9C9C68D3-DB8D-BC8F-8CD6-3E35B4DB1A69}"/>
          </ac:grpSpMkLst>
        </pc:grpChg>
        <pc:grpChg chg="mod">
          <ac:chgData name="Rafael Meza" userId="4c6393f8-c2f8-438d-9dd9-4397ec8c9059" providerId="ADAL" clId="{527D4CA0-C6E7-0541-9D28-DF03C7AEDDFE}" dt="2023-02-20T00:01:57.579" v="500" actId="1076"/>
          <ac:grpSpMkLst>
            <pc:docMk/>
            <pc:sldMk cId="4094896669" sldId="372"/>
            <ac:grpSpMk id="63" creationId="{7CA784C6-4BE6-3CCA-D13B-6147C24A7379}"/>
          </ac:grpSpMkLst>
        </pc:grpChg>
        <pc:grpChg chg="mod">
          <ac:chgData name="Rafael Meza" userId="4c6393f8-c2f8-438d-9dd9-4397ec8c9059" providerId="ADAL" clId="{527D4CA0-C6E7-0541-9D28-DF03C7AEDDFE}" dt="2023-02-20T00:01:57.579" v="500" actId="1076"/>
          <ac:grpSpMkLst>
            <pc:docMk/>
            <pc:sldMk cId="4094896669" sldId="372"/>
            <ac:grpSpMk id="65" creationId="{D0952334-9D8E-3DEB-670A-975C2249AC16}"/>
          </ac:grpSpMkLst>
        </pc:grpChg>
        <pc:picChg chg="mod topLvl">
          <ac:chgData name="Rafael Meza" userId="4c6393f8-c2f8-438d-9dd9-4397ec8c9059" providerId="ADAL" clId="{527D4CA0-C6E7-0541-9D28-DF03C7AEDDFE}" dt="2023-02-21T04:44:32.606" v="2508" actId="164"/>
          <ac:picMkLst>
            <pc:docMk/>
            <pc:sldMk cId="4094896669" sldId="372"/>
            <ac:picMk id="7" creationId="{5A2A5579-5FA0-6039-3D36-3F9C932487B5}"/>
          </ac:picMkLst>
        </pc:picChg>
        <pc:picChg chg="mod topLvl">
          <ac:chgData name="Rafael Meza" userId="4c6393f8-c2f8-438d-9dd9-4397ec8c9059" providerId="ADAL" clId="{527D4CA0-C6E7-0541-9D28-DF03C7AEDDFE}" dt="2023-02-21T04:44:56.675" v="2514" actId="408"/>
          <ac:picMkLst>
            <pc:docMk/>
            <pc:sldMk cId="4094896669" sldId="372"/>
            <ac:picMk id="8" creationId="{4FE03BAA-AFD9-D55E-3D06-3C64D9E69FA1}"/>
          </ac:picMkLst>
        </pc:picChg>
        <pc:picChg chg="mod topLvl">
          <ac:chgData name="Rafael Meza" userId="4c6393f8-c2f8-438d-9dd9-4397ec8c9059" providerId="ADAL" clId="{527D4CA0-C6E7-0541-9D28-DF03C7AEDDFE}" dt="2023-02-21T04:44:56.675" v="2514" actId="408"/>
          <ac:picMkLst>
            <pc:docMk/>
            <pc:sldMk cId="4094896669" sldId="372"/>
            <ac:picMk id="9" creationId="{71ADA101-1209-CC61-2F95-7385EB15D735}"/>
          </ac:picMkLst>
        </pc:picChg>
        <pc:picChg chg="mod topLvl">
          <ac:chgData name="Rafael Meza" userId="4c6393f8-c2f8-438d-9dd9-4397ec8c9059" providerId="ADAL" clId="{527D4CA0-C6E7-0541-9D28-DF03C7AEDDFE}" dt="2023-02-21T04:44:56.675" v="2514" actId="408"/>
          <ac:picMkLst>
            <pc:docMk/>
            <pc:sldMk cId="4094896669" sldId="372"/>
            <ac:picMk id="12" creationId="{7567532B-4756-B4D7-F5F9-7FE2AE652692}"/>
          </ac:picMkLst>
        </pc:picChg>
        <pc:picChg chg="mod topLvl">
          <ac:chgData name="Rafael Meza" userId="4c6393f8-c2f8-438d-9dd9-4397ec8c9059" providerId="ADAL" clId="{527D4CA0-C6E7-0541-9D28-DF03C7AEDDFE}" dt="2023-02-21T04:44:47.322" v="2512" actId="164"/>
          <ac:picMkLst>
            <pc:docMk/>
            <pc:sldMk cId="4094896669" sldId="372"/>
            <ac:picMk id="13" creationId="{45B052CA-D8EC-31A8-12DA-C5C492D60450}"/>
          </ac:picMkLst>
        </pc:picChg>
        <pc:picChg chg="mod">
          <ac:chgData name="Rafael Meza" userId="4c6393f8-c2f8-438d-9dd9-4397ec8c9059" providerId="ADAL" clId="{527D4CA0-C6E7-0541-9D28-DF03C7AEDDFE}" dt="2023-02-20T00:01:58.881" v="502"/>
          <ac:picMkLst>
            <pc:docMk/>
            <pc:sldMk cId="4094896669" sldId="372"/>
            <ac:picMk id="18" creationId="{2DE30883-2539-E07F-93A3-97F96726F0D1}"/>
          </ac:picMkLst>
        </pc:picChg>
        <pc:picChg chg="mod">
          <ac:chgData name="Rafael Meza" userId="4c6393f8-c2f8-438d-9dd9-4397ec8c9059" providerId="ADAL" clId="{527D4CA0-C6E7-0541-9D28-DF03C7AEDDFE}" dt="2023-02-20T00:01:58.881" v="502"/>
          <ac:picMkLst>
            <pc:docMk/>
            <pc:sldMk cId="4094896669" sldId="372"/>
            <ac:picMk id="21" creationId="{E48AE68A-1150-E16A-4A98-08CBA4194369}"/>
          </ac:picMkLst>
        </pc:picChg>
        <pc:picChg chg="mod">
          <ac:chgData name="Rafael Meza" userId="4c6393f8-c2f8-438d-9dd9-4397ec8c9059" providerId="ADAL" clId="{527D4CA0-C6E7-0541-9D28-DF03C7AEDDFE}" dt="2023-02-20T00:01:57.579" v="500" actId="1076"/>
          <ac:picMkLst>
            <pc:docMk/>
            <pc:sldMk cId="4094896669" sldId="372"/>
            <ac:picMk id="55" creationId="{062584BB-4A5A-B8F1-D214-6980FA9B4980}"/>
          </ac:picMkLst>
        </pc:picChg>
        <pc:picChg chg="mod">
          <ac:chgData name="Rafael Meza" userId="4c6393f8-c2f8-438d-9dd9-4397ec8c9059" providerId="ADAL" clId="{527D4CA0-C6E7-0541-9D28-DF03C7AEDDFE}" dt="2023-02-20T00:01:57.579" v="500" actId="1076"/>
          <ac:picMkLst>
            <pc:docMk/>
            <pc:sldMk cId="4094896669" sldId="372"/>
            <ac:picMk id="57" creationId="{1581966E-BF54-BD78-EEB1-DC23B0167FA9}"/>
          </ac:picMkLst>
        </pc:picChg>
        <pc:inkChg chg="mod">
          <ac:chgData name="Rafael Meza" userId="4c6393f8-c2f8-438d-9dd9-4397ec8c9059" providerId="ADAL" clId="{527D4CA0-C6E7-0541-9D28-DF03C7AEDDFE}" dt="2023-02-20T00:01:58.881" v="502"/>
          <ac:inkMkLst>
            <pc:docMk/>
            <pc:sldMk cId="4094896669" sldId="372"/>
            <ac:inkMk id="27" creationId="{F93E52B2-2AD8-1C84-8EF0-F085D1C4B5B6}"/>
          </ac:inkMkLst>
        </pc:inkChg>
        <pc:inkChg chg="mod">
          <ac:chgData name="Rafael Meza" userId="4c6393f8-c2f8-438d-9dd9-4397ec8c9059" providerId="ADAL" clId="{527D4CA0-C6E7-0541-9D28-DF03C7AEDDFE}" dt="2023-02-20T00:01:58.881" v="502"/>
          <ac:inkMkLst>
            <pc:docMk/>
            <pc:sldMk cId="4094896669" sldId="372"/>
            <ac:inkMk id="28" creationId="{7D3E30B1-C29D-0ACE-A010-FE815D77871F}"/>
          </ac:inkMkLst>
        </pc:inkChg>
        <pc:inkChg chg="mod">
          <ac:chgData name="Rafael Meza" userId="4c6393f8-c2f8-438d-9dd9-4397ec8c9059" providerId="ADAL" clId="{527D4CA0-C6E7-0541-9D28-DF03C7AEDDFE}" dt="2023-02-20T00:01:58.881" v="502"/>
          <ac:inkMkLst>
            <pc:docMk/>
            <pc:sldMk cId="4094896669" sldId="372"/>
            <ac:inkMk id="29" creationId="{B8440657-EA4F-4E2F-A349-DA977E452E27}"/>
          </ac:inkMkLst>
        </pc:inkChg>
        <pc:inkChg chg="mod">
          <ac:chgData name="Rafael Meza" userId="4c6393f8-c2f8-438d-9dd9-4397ec8c9059" providerId="ADAL" clId="{527D4CA0-C6E7-0541-9D28-DF03C7AEDDFE}" dt="2023-02-20T00:01:58.881" v="502"/>
          <ac:inkMkLst>
            <pc:docMk/>
            <pc:sldMk cId="4094896669" sldId="372"/>
            <ac:inkMk id="30" creationId="{FEFAAA89-DF4D-DDE2-79AC-AEB6CD4D1B35}"/>
          </ac:inkMkLst>
        </pc:inkChg>
        <pc:inkChg chg="mod">
          <ac:chgData name="Rafael Meza" userId="4c6393f8-c2f8-438d-9dd9-4397ec8c9059" providerId="ADAL" clId="{527D4CA0-C6E7-0541-9D28-DF03C7AEDDFE}" dt="2023-02-20T00:01:57.579" v="500" actId="1076"/>
          <ac:inkMkLst>
            <pc:docMk/>
            <pc:sldMk cId="4094896669" sldId="372"/>
            <ac:inkMk id="59" creationId="{DEE0E1AE-C62C-F836-7EC0-406D30A01920}"/>
          </ac:inkMkLst>
        </pc:inkChg>
        <pc:inkChg chg="mod">
          <ac:chgData name="Rafael Meza" userId="4c6393f8-c2f8-438d-9dd9-4397ec8c9059" providerId="ADAL" clId="{527D4CA0-C6E7-0541-9D28-DF03C7AEDDFE}" dt="2023-02-20T00:01:57.579" v="500" actId="1076"/>
          <ac:inkMkLst>
            <pc:docMk/>
            <pc:sldMk cId="4094896669" sldId="372"/>
            <ac:inkMk id="60" creationId="{2DE040B1-372D-917F-3D33-A74765C1BD35}"/>
          </ac:inkMkLst>
        </pc:inkChg>
        <pc:inkChg chg="mod">
          <ac:chgData name="Rafael Meza" userId="4c6393f8-c2f8-438d-9dd9-4397ec8c9059" providerId="ADAL" clId="{527D4CA0-C6E7-0541-9D28-DF03C7AEDDFE}" dt="2023-02-20T00:01:57.579" v="500" actId="1076"/>
          <ac:inkMkLst>
            <pc:docMk/>
            <pc:sldMk cId="4094896669" sldId="372"/>
            <ac:inkMk id="61" creationId="{19D0F0FE-0284-C727-1933-9A54FE807AC5}"/>
          </ac:inkMkLst>
        </pc:inkChg>
        <pc:inkChg chg="mod">
          <ac:chgData name="Rafael Meza" userId="4c6393f8-c2f8-438d-9dd9-4397ec8c9059" providerId="ADAL" clId="{527D4CA0-C6E7-0541-9D28-DF03C7AEDDFE}" dt="2023-02-20T00:01:57.579" v="500" actId="1076"/>
          <ac:inkMkLst>
            <pc:docMk/>
            <pc:sldMk cId="4094896669" sldId="372"/>
            <ac:inkMk id="62" creationId="{6740ED19-CD4F-8BAA-3A2B-5395EF092807}"/>
          </ac:inkMkLst>
        </pc:inkChg>
      </pc:sldChg>
      <pc:sldChg chg="addSp modSp mod">
        <pc:chgData name="Rafael Meza" userId="4c6393f8-c2f8-438d-9dd9-4397ec8c9059" providerId="ADAL" clId="{527D4CA0-C6E7-0541-9D28-DF03C7AEDDFE}" dt="2023-02-21T04:46:01.633" v="2525" actId="1076"/>
        <pc:sldMkLst>
          <pc:docMk/>
          <pc:sldMk cId="614348947" sldId="374"/>
        </pc:sldMkLst>
        <pc:spChg chg="mod">
          <ac:chgData name="Rafael Meza" userId="4c6393f8-c2f8-438d-9dd9-4397ec8c9059" providerId="ADAL" clId="{527D4CA0-C6E7-0541-9D28-DF03C7AEDDFE}" dt="2023-02-21T04:45:58.718" v="2524" actId="164"/>
          <ac:spMkLst>
            <pc:docMk/>
            <pc:sldMk cId="614348947" sldId="374"/>
            <ac:spMk id="4" creationId="{D3887F84-4751-82F0-E5FD-AE2E282D69D7}"/>
          </ac:spMkLst>
        </pc:spChg>
        <pc:spChg chg="mod">
          <ac:chgData name="Rafael Meza" userId="4c6393f8-c2f8-438d-9dd9-4397ec8c9059" providerId="ADAL" clId="{527D4CA0-C6E7-0541-9D28-DF03C7AEDDFE}" dt="2023-02-21T04:45:58.718" v="2524" actId="164"/>
          <ac:spMkLst>
            <pc:docMk/>
            <pc:sldMk cId="614348947" sldId="374"/>
            <ac:spMk id="5" creationId="{1F3B0860-4176-D872-1818-7761697AF5A7}"/>
          </ac:spMkLst>
        </pc:spChg>
        <pc:spChg chg="mod">
          <ac:chgData name="Rafael Meza" userId="4c6393f8-c2f8-438d-9dd9-4397ec8c9059" providerId="ADAL" clId="{527D4CA0-C6E7-0541-9D28-DF03C7AEDDFE}" dt="2023-02-21T04:45:58.718" v="2524" actId="164"/>
          <ac:spMkLst>
            <pc:docMk/>
            <pc:sldMk cId="614348947" sldId="374"/>
            <ac:spMk id="6" creationId="{E2AAAFCB-8E95-B8FE-6E75-7B5803C1EF52}"/>
          </ac:spMkLst>
        </pc:spChg>
        <pc:spChg chg="mod">
          <ac:chgData name="Rafael Meza" userId="4c6393f8-c2f8-438d-9dd9-4397ec8c9059" providerId="ADAL" clId="{527D4CA0-C6E7-0541-9D28-DF03C7AEDDFE}" dt="2023-02-20T00:01:50.805" v="499" actId="14100"/>
          <ac:spMkLst>
            <pc:docMk/>
            <pc:sldMk cId="614348947" sldId="374"/>
            <ac:spMk id="40" creationId="{D5B217D4-EDC7-99AF-65C1-8696167A74BC}"/>
          </ac:spMkLst>
        </pc:spChg>
        <pc:spChg chg="mod">
          <ac:chgData name="Rafael Meza" userId="4c6393f8-c2f8-438d-9dd9-4397ec8c9059" providerId="ADAL" clId="{527D4CA0-C6E7-0541-9D28-DF03C7AEDDFE}" dt="2023-02-20T00:01:50.805" v="499" actId="14100"/>
          <ac:spMkLst>
            <pc:docMk/>
            <pc:sldMk cId="614348947" sldId="374"/>
            <ac:spMk id="48" creationId="{BD05431E-478C-5103-B705-314607DD5C25}"/>
          </ac:spMkLst>
        </pc:spChg>
        <pc:spChg chg="mod">
          <ac:chgData name="Rafael Meza" userId="4c6393f8-c2f8-438d-9dd9-4397ec8c9059" providerId="ADAL" clId="{527D4CA0-C6E7-0541-9D28-DF03C7AEDDFE}" dt="2023-02-20T00:01:50.805" v="499" actId="14100"/>
          <ac:spMkLst>
            <pc:docMk/>
            <pc:sldMk cId="614348947" sldId="374"/>
            <ac:spMk id="50" creationId="{393B19DD-0869-B8AB-28DA-3405731419DF}"/>
          </ac:spMkLst>
        </pc:spChg>
        <pc:spChg chg="mod">
          <ac:chgData name="Rafael Meza" userId="4c6393f8-c2f8-438d-9dd9-4397ec8c9059" providerId="ADAL" clId="{527D4CA0-C6E7-0541-9D28-DF03C7AEDDFE}" dt="2023-02-20T00:01:50.805" v="499" actId="14100"/>
          <ac:spMkLst>
            <pc:docMk/>
            <pc:sldMk cId="614348947" sldId="374"/>
            <ac:spMk id="51" creationId="{D7B732A3-C5E9-C256-BB8E-DF03EC957273}"/>
          </ac:spMkLst>
        </pc:spChg>
        <pc:spChg chg="mod">
          <ac:chgData name="Rafael Meza" userId="4c6393f8-c2f8-438d-9dd9-4397ec8c9059" providerId="ADAL" clId="{527D4CA0-C6E7-0541-9D28-DF03C7AEDDFE}" dt="2023-02-20T00:01:50.805" v="499" actId="14100"/>
          <ac:spMkLst>
            <pc:docMk/>
            <pc:sldMk cId="614348947" sldId="374"/>
            <ac:spMk id="52" creationId="{9774EA45-8220-C14D-6814-C75558B095C8}"/>
          </ac:spMkLst>
        </pc:spChg>
        <pc:spChg chg="mod">
          <ac:chgData name="Rafael Meza" userId="4c6393f8-c2f8-438d-9dd9-4397ec8c9059" providerId="ADAL" clId="{527D4CA0-C6E7-0541-9D28-DF03C7AEDDFE}" dt="2023-02-20T00:01:50.805" v="499" actId="14100"/>
          <ac:spMkLst>
            <pc:docMk/>
            <pc:sldMk cId="614348947" sldId="374"/>
            <ac:spMk id="53" creationId="{84A81AE5-A7E2-6C07-0995-5F2D3038AE72}"/>
          </ac:spMkLst>
        </pc:spChg>
        <pc:grpChg chg="add mod">
          <ac:chgData name="Rafael Meza" userId="4c6393f8-c2f8-438d-9dd9-4397ec8c9059" providerId="ADAL" clId="{527D4CA0-C6E7-0541-9D28-DF03C7AEDDFE}" dt="2023-02-21T04:46:01.633" v="2525" actId="1076"/>
          <ac:grpSpMkLst>
            <pc:docMk/>
            <pc:sldMk cId="614348947" sldId="374"/>
            <ac:grpSpMk id="12" creationId="{D2C10677-696B-0245-D784-235D7F636C20}"/>
          </ac:grpSpMkLst>
        </pc:grpChg>
        <pc:grpChg chg="mod">
          <ac:chgData name="Rafael Meza" userId="4c6393f8-c2f8-438d-9dd9-4397ec8c9059" providerId="ADAL" clId="{527D4CA0-C6E7-0541-9D28-DF03C7AEDDFE}" dt="2023-02-20T00:01:50.805" v="499" actId="14100"/>
          <ac:grpSpMkLst>
            <pc:docMk/>
            <pc:sldMk cId="614348947" sldId="374"/>
            <ac:grpSpMk id="38" creationId="{6AC4AA09-EE7A-7E49-C64F-0B4BC31BF336}"/>
          </ac:grpSpMkLst>
        </pc:grpChg>
        <pc:grpChg chg="mod">
          <ac:chgData name="Rafael Meza" userId="4c6393f8-c2f8-438d-9dd9-4397ec8c9059" providerId="ADAL" clId="{527D4CA0-C6E7-0541-9D28-DF03C7AEDDFE}" dt="2023-02-20T00:01:50.805" v="499" actId="14100"/>
          <ac:grpSpMkLst>
            <pc:docMk/>
            <pc:sldMk cId="614348947" sldId="374"/>
            <ac:grpSpMk id="42" creationId="{46D8117D-AB59-7854-610B-6020558D3A02}"/>
          </ac:grpSpMkLst>
        </pc:grpChg>
        <pc:grpChg chg="mod">
          <ac:chgData name="Rafael Meza" userId="4c6393f8-c2f8-438d-9dd9-4397ec8c9059" providerId="ADAL" clId="{527D4CA0-C6E7-0541-9D28-DF03C7AEDDFE}" dt="2023-02-20T00:01:50.805" v="499" actId="14100"/>
          <ac:grpSpMkLst>
            <pc:docMk/>
            <pc:sldMk cId="614348947" sldId="374"/>
            <ac:grpSpMk id="47" creationId="{A59342DE-2792-1DA9-7DB5-D80645D1EB9F}"/>
          </ac:grpSpMkLst>
        </pc:grpChg>
        <pc:grpChg chg="mod">
          <ac:chgData name="Rafael Meza" userId="4c6393f8-c2f8-438d-9dd9-4397ec8c9059" providerId="ADAL" clId="{527D4CA0-C6E7-0541-9D28-DF03C7AEDDFE}" dt="2023-02-20T00:01:50.805" v="499" actId="14100"/>
          <ac:grpSpMkLst>
            <pc:docMk/>
            <pc:sldMk cId="614348947" sldId="374"/>
            <ac:grpSpMk id="49" creationId="{CEC79014-9CCD-B566-AADE-FD4A39222E99}"/>
          </ac:grpSpMkLst>
        </pc:grpChg>
        <pc:picChg chg="mod">
          <ac:chgData name="Rafael Meza" userId="4c6393f8-c2f8-438d-9dd9-4397ec8c9059" providerId="ADAL" clId="{527D4CA0-C6E7-0541-9D28-DF03C7AEDDFE}" dt="2023-02-20T00:01:50.805" v="499" actId="14100"/>
          <ac:picMkLst>
            <pc:docMk/>
            <pc:sldMk cId="614348947" sldId="374"/>
            <ac:picMk id="39" creationId="{65028D61-8A75-7E0E-C423-83AF14490084}"/>
          </ac:picMkLst>
        </pc:picChg>
        <pc:picChg chg="mod">
          <ac:chgData name="Rafael Meza" userId="4c6393f8-c2f8-438d-9dd9-4397ec8c9059" providerId="ADAL" clId="{527D4CA0-C6E7-0541-9D28-DF03C7AEDDFE}" dt="2023-02-20T00:01:50.805" v="499" actId="14100"/>
          <ac:picMkLst>
            <pc:docMk/>
            <pc:sldMk cId="614348947" sldId="374"/>
            <ac:picMk id="41" creationId="{0325C209-4CE1-8AA9-1619-B4509E2D2B7D}"/>
          </ac:picMkLst>
        </pc:picChg>
        <pc:inkChg chg="mod">
          <ac:chgData name="Rafael Meza" userId="4c6393f8-c2f8-438d-9dd9-4397ec8c9059" providerId="ADAL" clId="{527D4CA0-C6E7-0541-9D28-DF03C7AEDDFE}" dt="2023-02-20T00:01:50.805" v="499" actId="14100"/>
          <ac:inkMkLst>
            <pc:docMk/>
            <pc:sldMk cId="614348947" sldId="374"/>
            <ac:inkMk id="43" creationId="{588DAD47-00B6-3A6B-5D72-744C6FA25791}"/>
          </ac:inkMkLst>
        </pc:inkChg>
        <pc:inkChg chg="mod">
          <ac:chgData name="Rafael Meza" userId="4c6393f8-c2f8-438d-9dd9-4397ec8c9059" providerId="ADAL" clId="{527D4CA0-C6E7-0541-9D28-DF03C7AEDDFE}" dt="2023-02-20T00:01:50.805" v="499" actId="14100"/>
          <ac:inkMkLst>
            <pc:docMk/>
            <pc:sldMk cId="614348947" sldId="374"/>
            <ac:inkMk id="44" creationId="{6F87DAE4-7E2A-3595-D094-D5D63C7E319E}"/>
          </ac:inkMkLst>
        </pc:inkChg>
        <pc:inkChg chg="mod">
          <ac:chgData name="Rafael Meza" userId="4c6393f8-c2f8-438d-9dd9-4397ec8c9059" providerId="ADAL" clId="{527D4CA0-C6E7-0541-9D28-DF03C7AEDDFE}" dt="2023-02-20T00:01:50.805" v="499" actId="14100"/>
          <ac:inkMkLst>
            <pc:docMk/>
            <pc:sldMk cId="614348947" sldId="374"/>
            <ac:inkMk id="45" creationId="{C99B397F-41B9-6577-A522-18CE5954B8CC}"/>
          </ac:inkMkLst>
        </pc:inkChg>
        <pc:inkChg chg="mod">
          <ac:chgData name="Rafael Meza" userId="4c6393f8-c2f8-438d-9dd9-4397ec8c9059" providerId="ADAL" clId="{527D4CA0-C6E7-0541-9D28-DF03C7AEDDFE}" dt="2023-02-20T00:01:50.805" v="499" actId="14100"/>
          <ac:inkMkLst>
            <pc:docMk/>
            <pc:sldMk cId="614348947" sldId="374"/>
            <ac:inkMk id="46" creationId="{DEFE0F5C-8681-4F9E-2827-6B12653CB35F}"/>
          </ac:inkMkLst>
        </pc:inkChg>
      </pc:sldChg>
      <pc:sldChg chg="addSp delSp modSp mod">
        <pc:chgData name="Rafael Meza" userId="4c6393f8-c2f8-438d-9dd9-4397ec8c9059" providerId="ADAL" clId="{527D4CA0-C6E7-0541-9D28-DF03C7AEDDFE}" dt="2023-02-20T19:28:56.304" v="1945" actId="1076"/>
        <pc:sldMkLst>
          <pc:docMk/>
          <pc:sldMk cId="2447394315" sldId="377"/>
        </pc:sldMkLst>
        <pc:spChg chg="mod">
          <ac:chgData name="Rafael Meza" userId="4c6393f8-c2f8-438d-9dd9-4397ec8c9059" providerId="ADAL" clId="{527D4CA0-C6E7-0541-9D28-DF03C7AEDDFE}" dt="2023-02-20T19:28:56.304" v="1945" actId="1076"/>
          <ac:spMkLst>
            <pc:docMk/>
            <pc:sldMk cId="2447394315" sldId="377"/>
            <ac:spMk id="3" creationId="{70D40071-FF93-8D27-6DD5-CF6388EE1BC9}"/>
          </ac:spMkLst>
        </pc:spChg>
        <pc:spChg chg="mod">
          <ac:chgData name="Rafael Meza" userId="4c6393f8-c2f8-438d-9dd9-4397ec8c9059" providerId="ADAL" clId="{527D4CA0-C6E7-0541-9D28-DF03C7AEDDFE}" dt="2023-02-20T19:16:17.894" v="1944" actId="1076"/>
          <ac:spMkLst>
            <pc:docMk/>
            <pc:sldMk cId="2447394315" sldId="377"/>
            <ac:spMk id="5" creationId="{05BBF1FF-1BD1-EBBF-A589-2F9AE1B95DAB}"/>
          </ac:spMkLst>
        </pc:spChg>
        <pc:spChg chg="mod">
          <ac:chgData name="Rafael Meza" userId="4c6393f8-c2f8-438d-9dd9-4397ec8c9059" providerId="ADAL" clId="{527D4CA0-C6E7-0541-9D28-DF03C7AEDDFE}" dt="2023-02-20T00:04:11.485" v="535" actId="1076"/>
          <ac:spMkLst>
            <pc:docMk/>
            <pc:sldMk cId="2447394315" sldId="377"/>
            <ac:spMk id="7" creationId="{39DE1BC8-BDFB-3E9B-2618-33B6032947DD}"/>
          </ac:spMkLst>
        </pc:spChg>
        <pc:spChg chg="del">
          <ac:chgData name="Rafael Meza" userId="4c6393f8-c2f8-438d-9dd9-4397ec8c9059" providerId="ADAL" clId="{527D4CA0-C6E7-0541-9D28-DF03C7AEDDFE}" dt="2023-02-20T00:53:17.331" v="874" actId="478"/>
          <ac:spMkLst>
            <pc:docMk/>
            <pc:sldMk cId="2447394315" sldId="377"/>
            <ac:spMk id="11" creationId="{A8589859-943A-E4AA-2514-68F26FD13407}"/>
          </ac:spMkLst>
        </pc:spChg>
        <pc:spChg chg="mod">
          <ac:chgData name="Rafael Meza" userId="4c6393f8-c2f8-438d-9dd9-4397ec8c9059" providerId="ADAL" clId="{527D4CA0-C6E7-0541-9D28-DF03C7AEDDFE}" dt="2023-02-20T19:28:56.304" v="1945" actId="1076"/>
          <ac:spMkLst>
            <pc:docMk/>
            <pc:sldMk cId="2447394315" sldId="377"/>
            <ac:spMk id="15" creationId="{AB77DE5B-2DF8-F027-C6C7-7833A78326EB}"/>
          </ac:spMkLst>
        </pc:spChg>
        <pc:spChg chg="mod">
          <ac:chgData name="Rafael Meza" userId="4c6393f8-c2f8-438d-9dd9-4397ec8c9059" providerId="ADAL" clId="{527D4CA0-C6E7-0541-9D28-DF03C7AEDDFE}" dt="2023-02-20T00:04:11.485" v="535" actId="1076"/>
          <ac:spMkLst>
            <pc:docMk/>
            <pc:sldMk cId="2447394315" sldId="377"/>
            <ac:spMk id="19" creationId="{28E6E5E4-7184-DC1A-C3A1-61FAAA29C108}"/>
          </ac:spMkLst>
        </pc:spChg>
        <pc:spChg chg="mod">
          <ac:chgData name="Rafael Meza" userId="4c6393f8-c2f8-438d-9dd9-4397ec8c9059" providerId="ADAL" clId="{527D4CA0-C6E7-0541-9D28-DF03C7AEDDFE}" dt="2023-02-20T00:04:11.485" v="535" actId="1076"/>
          <ac:spMkLst>
            <pc:docMk/>
            <pc:sldMk cId="2447394315" sldId="377"/>
            <ac:spMk id="22" creationId="{0D1BE67E-7ACE-1A65-40C7-2B68B90A599C}"/>
          </ac:spMkLst>
        </pc:spChg>
        <pc:spChg chg="mod">
          <ac:chgData name="Rafael Meza" userId="4c6393f8-c2f8-438d-9dd9-4397ec8c9059" providerId="ADAL" clId="{527D4CA0-C6E7-0541-9D28-DF03C7AEDDFE}" dt="2023-02-20T19:28:56.304" v="1945" actId="1076"/>
          <ac:spMkLst>
            <pc:docMk/>
            <pc:sldMk cId="2447394315" sldId="377"/>
            <ac:spMk id="25" creationId="{9B839D2F-F27E-64AB-16C7-FA10D5CF9126}"/>
          </ac:spMkLst>
        </pc:spChg>
        <pc:spChg chg="mod">
          <ac:chgData name="Rafael Meza" userId="4c6393f8-c2f8-438d-9dd9-4397ec8c9059" providerId="ADAL" clId="{527D4CA0-C6E7-0541-9D28-DF03C7AEDDFE}" dt="2023-02-20T00:04:11.485" v="535" actId="1076"/>
          <ac:spMkLst>
            <pc:docMk/>
            <pc:sldMk cId="2447394315" sldId="377"/>
            <ac:spMk id="30" creationId="{04C5491D-F557-7ECC-6816-1EB281227A96}"/>
          </ac:spMkLst>
        </pc:spChg>
        <pc:spChg chg="mod">
          <ac:chgData name="Rafael Meza" userId="4c6393f8-c2f8-438d-9dd9-4397ec8c9059" providerId="ADAL" clId="{527D4CA0-C6E7-0541-9D28-DF03C7AEDDFE}" dt="2023-02-20T00:04:11.485" v="535" actId="1076"/>
          <ac:spMkLst>
            <pc:docMk/>
            <pc:sldMk cId="2447394315" sldId="377"/>
            <ac:spMk id="31" creationId="{4A1D0E5A-BFC7-D14E-86A3-2B0A42DCC3AD}"/>
          </ac:spMkLst>
        </pc:spChg>
        <pc:spChg chg="mod">
          <ac:chgData name="Rafael Meza" userId="4c6393f8-c2f8-438d-9dd9-4397ec8c9059" providerId="ADAL" clId="{527D4CA0-C6E7-0541-9D28-DF03C7AEDDFE}" dt="2023-02-20T00:04:11.485" v="535" actId="1076"/>
          <ac:spMkLst>
            <pc:docMk/>
            <pc:sldMk cId="2447394315" sldId="377"/>
            <ac:spMk id="32" creationId="{48F76EFB-77C4-C064-3FCA-8B264B9AD83C}"/>
          </ac:spMkLst>
        </pc:spChg>
        <pc:grpChg chg="add del mod">
          <ac:chgData name="Rafael Meza" userId="4c6393f8-c2f8-438d-9dd9-4397ec8c9059" providerId="ADAL" clId="{527D4CA0-C6E7-0541-9D28-DF03C7AEDDFE}" dt="2023-02-20T00:04:11.941" v="536"/>
          <ac:grpSpMkLst>
            <pc:docMk/>
            <pc:sldMk cId="2447394315" sldId="377"/>
            <ac:grpSpMk id="2" creationId="{0ABF37A7-359F-57AC-8F3A-2F44EF6C7FBA}"/>
          </ac:grpSpMkLst>
        </pc:grpChg>
        <pc:grpChg chg="mod">
          <ac:chgData name="Rafael Meza" userId="4c6393f8-c2f8-438d-9dd9-4397ec8c9059" providerId="ADAL" clId="{527D4CA0-C6E7-0541-9D28-DF03C7AEDDFE}" dt="2023-02-20T00:04:11.485" v="535" actId="1076"/>
          <ac:grpSpMkLst>
            <pc:docMk/>
            <pc:sldMk cId="2447394315" sldId="377"/>
            <ac:grpSpMk id="10" creationId="{CDDC7E6F-DE64-6A86-EACD-5F942C2B5D49}"/>
          </ac:grpSpMkLst>
        </pc:grpChg>
        <pc:grpChg chg="mod">
          <ac:chgData name="Rafael Meza" userId="4c6393f8-c2f8-438d-9dd9-4397ec8c9059" providerId="ADAL" clId="{527D4CA0-C6E7-0541-9D28-DF03C7AEDDFE}" dt="2023-02-20T00:04:11.485" v="535" actId="1076"/>
          <ac:grpSpMkLst>
            <pc:docMk/>
            <pc:sldMk cId="2447394315" sldId="377"/>
            <ac:grpSpMk id="18" creationId="{716118F8-C126-9314-3C69-F3743C7ED0F9}"/>
          </ac:grpSpMkLst>
        </pc:grpChg>
        <pc:grpChg chg="mod">
          <ac:chgData name="Rafael Meza" userId="4c6393f8-c2f8-438d-9dd9-4397ec8c9059" providerId="ADAL" clId="{527D4CA0-C6E7-0541-9D28-DF03C7AEDDFE}" dt="2023-02-20T00:04:11.485" v="535" actId="1076"/>
          <ac:grpSpMkLst>
            <pc:docMk/>
            <pc:sldMk cId="2447394315" sldId="377"/>
            <ac:grpSpMk id="20" creationId="{E10E7D26-DB7C-E613-B7D8-79388D7136DF}"/>
          </ac:grpSpMkLst>
        </pc:grpChg>
        <pc:graphicFrameChg chg="mod">
          <ac:chgData name="Rafael Meza" userId="4c6393f8-c2f8-438d-9dd9-4397ec8c9059" providerId="ADAL" clId="{527D4CA0-C6E7-0541-9D28-DF03C7AEDDFE}" dt="2023-02-20T19:28:56.304" v="1945" actId="1076"/>
          <ac:graphicFrameMkLst>
            <pc:docMk/>
            <pc:sldMk cId="2447394315" sldId="377"/>
            <ac:graphicFrameMk id="14" creationId="{9E321551-8B2E-333D-A58A-36C0C01F7A88}"/>
          </ac:graphicFrameMkLst>
        </pc:graphicFrameChg>
        <pc:graphicFrameChg chg="mod">
          <ac:chgData name="Rafael Meza" userId="4c6393f8-c2f8-438d-9dd9-4397ec8c9059" providerId="ADAL" clId="{527D4CA0-C6E7-0541-9D28-DF03C7AEDDFE}" dt="2023-02-20T19:28:56.304" v="1945" actId="1076"/>
          <ac:graphicFrameMkLst>
            <pc:docMk/>
            <pc:sldMk cId="2447394315" sldId="377"/>
            <ac:graphicFrameMk id="21" creationId="{EB996F3F-A3B5-A5F6-DF9E-F90F3332AB9E}"/>
          </ac:graphicFrameMkLst>
        </pc:graphicFrameChg>
        <pc:graphicFrameChg chg="mod">
          <ac:chgData name="Rafael Meza" userId="4c6393f8-c2f8-438d-9dd9-4397ec8c9059" providerId="ADAL" clId="{527D4CA0-C6E7-0541-9D28-DF03C7AEDDFE}" dt="2023-02-20T19:28:56.304" v="1945" actId="1076"/>
          <ac:graphicFrameMkLst>
            <pc:docMk/>
            <pc:sldMk cId="2447394315" sldId="377"/>
            <ac:graphicFrameMk id="24" creationId="{53055B24-AF7B-DBFE-34DE-F960E5E40E10}"/>
          </ac:graphicFrameMkLst>
        </pc:graphicFrameChg>
        <pc:picChg chg="mod">
          <ac:chgData name="Rafael Meza" userId="4c6393f8-c2f8-438d-9dd9-4397ec8c9059" providerId="ADAL" clId="{527D4CA0-C6E7-0541-9D28-DF03C7AEDDFE}" dt="2023-02-20T00:04:11.485" v="535" actId="1076"/>
          <ac:picMkLst>
            <pc:docMk/>
            <pc:sldMk cId="2447394315" sldId="377"/>
            <ac:picMk id="6" creationId="{BF811885-411D-5281-78F5-4A4B78822F27}"/>
          </ac:picMkLst>
        </pc:picChg>
        <pc:picChg chg="mod">
          <ac:chgData name="Rafael Meza" userId="4c6393f8-c2f8-438d-9dd9-4397ec8c9059" providerId="ADAL" clId="{527D4CA0-C6E7-0541-9D28-DF03C7AEDDFE}" dt="2023-02-20T00:04:11.485" v="535" actId="1076"/>
          <ac:picMkLst>
            <pc:docMk/>
            <pc:sldMk cId="2447394315" sldId="377"/>
            <ac:picMk id="9" creationId="{34D31C59-39E9-2119-61CF-2FB39DE284D0}"/>
          </ac:picMkLst>
        </pc:picChg>
        <pc:inkChg chg="mod">
          <ac:chgData name="Rafael Meza" userId="4c6393f8-c2f8-438d-9dd9-4397ec8c9059" providerId="ADAL" clId="{527D4CA0-C6E7-0541-9D28-DF03C7AEDDFE}" dt="2023-02-20T00:04:11.485" v="535" actId="1076"/>
          <ac:inkMkLst>
            <pc:docMk/>
            <pc:sldMk cId="2447394315" sldId="377"/>
            <ac:inkMk id="12" creationId="{3E2ADA2F-2A19-ED2E-45FB-6AB8DB052807}"/>
          </ac:inkMkLst>
        </pc:inkChg>
        <pc:inkChg chg="mod">
          <ac:chgData name="Rafael Meza" userId="4c6393f8-c2f8-438d-9dd9-4397ec8c9059" providerId="ADAL" clId="{527D4CA0-C6E7-0541-9D28-DF03C7AEDDFE}" dt="2023-02-20T00:04:11.485" v="535" actId="1076"/>
          <ac:inkMkLst>
            <pc:docMk/>
            <pc:sldMk cId="2447394315" sldId="377"/>
            <ac:inkMk id="13" creationId="{0B2079BA-BEB6-AA3E-44F3-71D7DE8D0298}"/>
          </ac:inkMkLst>
        </pc:inkChg>
        <pc:inkChg chg="mod">
          <ac:chgData name="Rafael Meza" userId="4c6393f8-c2f8-438d-9dd9-4397ec8c9059" providerId="ADAL" clId="{527D4CA0-C6E7-0541-9D28-DF03C7AEDDFE}" dt="2023-02-20T00:04:11.485" v="535" actId="1076"/>
          <ac:inkMkLst>
            <pc:docMk/>
            <pc:sldMk cId="2447394315" sldId="377"/>
            <ac:inkMk id="16" creationId="{3353B37F-2BCF-3145-0934-9FD56ABCC431}"/>
          </ac:inkMkLst>
        </pc:inkChg>
        <pc:inkChg chg="mod">
          <ac:chgData name="Rafael Meza" userId="4c6393f8-c2f8-438d-9dd9-4397ec8c9059" providerId="ADAL" clId="{527D4CA0-C6E7-0541-9D28-DF03C7AEDDFE}" dt="2023-02-20T00:04:11.485" v="535" actId="1076"/>
          <ac:inkMkLst>
            <pc:docMk/>
            <pc:sldMk cId="2447394315" sldId="377"/>
            <ac:inkMk id="17" creationId="{0CDEC881-E890-87CF-2C96-EC78ABAC6F7D}"/>
          </ac:inkMkLst>
        </pc:inkChg>
      </pc:sldChg>
      <pc:sldChg chg="addSp delSp modSp mod">
        <pc:chgData name="Rafael Meza" userId="4c6393f8-c2f8-438d-9dd9-4397ec8c9059" providerId="ADAL" clId="{527D4CA0-C6E7-0541-9D28-DF03C7AEDDFE}" dt="2023-02-21T04:16:01.831" v="2339" actId="1076"/>
        <pc:sldMkLst>
          <pc:docMk/>
          <pc:sldMk cId="3419113042" sldId="379"/>
        </pc:sldMkLst>
        <pc:spChg chg="mod">
          <ac:chgData name="Rafael Meza" userId="4c6393f8-c2f8-438d-9dd9-4397ec8c9059" providerId="ADAL" clId="{527D4CA0-C6E7-0541-9D28-DF03C7AEDDFE}" dt="2023-02-21T04:16:01.831" v="2339" actId="1076"/>
          <ac:spMkLst>
            <pc:docMk/>
            <pc:sldMk cId="3419113042" sldId="379"/>
            <ac:spMk id="8" creationId="{2F6C6833-8ACD-33A2-045B-DBBC074FBB6E}"/>
          </ac:spMkLst>
        </pc:spChg>
        <pc:spChg chg="mod">
          <ac:chgData name="Rafael Meza" userId="4c6393f8-c2f8-438d-9dd9-4397ec8c9059" providerId="ADAL" clId="{527D4CA0-C6E7-0541-9D28-DF03C7AEDDFE}" dt="2023-02-20T00:02:03.762" v="505"/>
          <ac:spMkLst>
            <pc:docMk/>
            <pc:sldMk cId="3419113042" sldId="379"/>
            <ac:spMk id="24" creationId="{C4C329A3-4074-82FA-A55B-7BD50BE29721}"/>
          </ac:spMkLst>
        </pc:spChg>
        <pc:spChg chg="mod">
          <ac:chgData name="Rafael Meza" userId="4c6393f8-c2f8-438d-9dd9-4397ec8c9059" providerId="ADAL" clId="{527D4CA0-C6E7-0541-9D28-DF03C7AEDDFE}" dt="2023-02-20T00:02:03.762" v="505"/>
          <ac:spMkLst>
            <pc:docMk/>
            <pc:sldMk cId="3419113042" sldId="379"/>
            <ac:spMk id="34" creationId="{23466759-612C-5B7A-5E53-A61F30BF1A5F}"/>
          </ac:spMkLst>
        </pc:spChg>
        <pc:spChg chg="mod">
          <ac:chgData name="Rafael Meza" userId="4c6393f8-c2f8-438d-9dd9-4397ec8c9059" providerId="ADAL" clId="{527D4CA0-C6E7-0541-9D28-DF03C7AEDDFE}" dt="2023-02-20T00:02:03.762" v="505"/>
          <ac:spMkLst>
            <pc:docMk/>
            <pc:sldMk cId="3419113042" sldId="379"/>
            <ac:spMk id="36" creationId="{626D37E6-A009-0209-E522-C4735DEDFE31}"/>
          </ac:spMkLst>
        </pc:spChg>
        <pc:spChg chg="mod">
          <ac:chgData name="Rafael Meza" userId="4c6393f8-c2f8-438d-9dd9-4397ec8c9059" providerId="ADAL" clId="{527D4CA0-C6E7-0541-9D28-DF03C7AEDDFE}" dt="2023-02-20T00:02:03.762" v="505"/>
          <ac:spMkLst>
            <pc:docMk/>
            <pc:sldMk cId="3419113042" sldId="379"/>
            <ac:spMk id="37" creationId="{3C44D9FC-4FC5-582D-98BB-6BF699A5B5CE}"/>
          </ac:spMkLst>
        </pc:spChg>
        <pc:spChg chg="mod">
          <ac:chgData name="Rafael Meza" userId="4c6393f8-c2f8-438d-9dd9-4397ec8c9059" providerId="ADAL" clId="{527D4CA0-C6E7-0541-9D28-DF03C7AEDDFE}" dt="2023-02-20T00:02:03.762" v="505"/>
          <ac:spMkLst>
            <pc:docMk/>
            <pc:sldMk cId="3419113042" sldId="379"/>
            <ac:spMk id="38" creationId="{A44FC512-D0E1-14D1-7369-EBBC890A3096}"/>
          </ac:spMkLst>
        </pc:spChg>
        <pc:spChg chg="mod">
          <ac:chgData name="Rafael Meza" userId="4c6393f8-c2f8-438d-9dd9-4397ec8c9059" providerId="ADAL" clId="{527D4CA0-C6E7-0541-9D28-DF03C7AEDDFE}" dt="2023-02-20T00:02:03.762" v="505"/>
          <ac:spMkLst>
            <pc:docMk/>
            <pc:sldMk cId="3419113042" sldId="379"/>
            <ac:spMk id="39" creationId="{6E80F5E3-00EE-DD2B-BBF2-574B1DB95286}"/>
          </ac:spMkLst>
        </pc:spChg>
        <pc:spChg chg="mod">
          <ac:chgData name="Rafael Meza" userId="4c6393f8-c2f8-438d-9dd9-4397ec8c9059" providerId="ADAL" clId="{527D4CA0-C6E7-0541-9D28-DF03C7AEDDFE}" dt="2023-02-20T00:02:02.230" v="503" actId="1076"/>
          <ac:spMkLst>
            <pc:docMk/>
            <pc:sldMk cId="3419113042" sldId="379"/>
            <ac:spMk id="43" creationId="{3EE677FD-E160-EA53-39F0-68F7EF9A29A8}"/>
          </ac:spMkLst>
        </pc:spChg>
        <pc:spChg chg="mod">
          <ac:chgData name="Rafael Meza" userId="4c6393f8-c2f8-438d-9dd9-4397ec8c9059" providerId="ADAL" clId="{527D4CA0-C6E7-0541-9D28-DF03C7AEDDFE}" dt="2023-02-20T00:02:02.230" v="503" actId="1076"/>
          <ac:spMkLst>
            <pc:docMk/>
            <pc:sldMk cId="3419113042" sldId="379"/>
            <ac:spMk id="52" creationId="{D303DD9D-6461-1E27-8F5F-F5132C645B6A}"/>
          </ac:spMkLst>
        </pc:spChg>
        <pc:spChg chg="mod">
          <ac:chgData name="Rafael Meza" userId="4c6393f8-c2f8-438d-9dd9-4397ec8c9059" providerId="ADAL" clId="{527D4CA0-C6E7-0541-9D28-DF03C7AEDDFE}" dt="2023-02-20T00:02:02.230" v="503" actId="1076"/>
          <ac:spMkLst>
            <pc:docMk/>
            <pc:sldMk cId="3419113042" sldId="379"/>
            <ac:spMk id="54" creationId="{154A4937-44EC-F13F-0A39-2C365D1797B1}"/>
          </ac:spMkLst>
        </pc:spChg>
        <pc:spChg chg="mod">
          <ac:chgData name="Rafael Meza" userId="4c6393f8-c2f8-438d-9dd9-4397ec8c9059" providerId="ADAL" clId="{527D4CA0-C6E7-0541-9D28-DF03C7AEDDFE}" dt="2023-02-20T00:02:02.230" v="503" actId="1076"/>
          <ac:spMkLst>
            <pc:docMk/>
            <pc:sldMk cId="3419113042" sldId="379"/>
            <ac:spMk id="55" creationId="{3DE86710-24FA-AC6D-88CA-4B4B4711B5F8}"/>
          </ac:spMkLst>
        </pc:spChg>
        <pc:spChg chg="mod">
          <ac:chgData name="Rafael Meza" userId="4c6393f8-c2f8-438d-9dd9-4397ec8c9059" providerId="ADAL" clId="{527D4CA0-C6E7-0541-9D28-DF03C7AEDDFE}" dt="2023-02-20T00:02:02.230" v="503" actId="1076"/>
          <ac:spMkLst>
            <pc:docMk/>
            <pc:sldMk cId="3419113042" sldId="379"/>
            <ac:spMk id="56" creationId="{D84AA82F-AAD3-536A-9BB6-77FB3D101E5D}"/>
          </ac:spMkLst>
        </pc:spChg>
        <pc:spChg chg="mod">
          <ac:chgData name="Rafael Meza" userId="4c6393f8-c2f8-438d-9dd9-4397ec8c9059" providerId="ADAL" clId="{527D4CA0-C6E7-0541-9D28-DF03C7AEDDFE}" dt="2023-02-20T00:02:02.230" v="503" actId="1076"/>
          <ac:spMkLst>
            <pc:docMk/>
            <pc:sldMk cId="3419113042" sldId="379"/>
            <ac:spMk id="57" creationId="{2F23079C-92AC-C327-5D76-0C34E2E208FC}"/>
          </ac:spMkLst>
        </pc:spChg>
        <pc:grpChg chg="add mod">
          <ac:chgData name="Rafael Meza" userId="4c6393f8-c2f8-438d-9dd9-4397ec8c9059" providerId="ADAL" clId="{527D4CA0-C6E7-0541-9D28-DF03C7AEDDFE}" dt="2023-02-20T00:02:03.762" v="505"/>
          <ac:grpSpMkLst>
            <pc:docMk/>
            <pc:sldMk cId="3419113042" sldId="379"/>
            <ac:grpSpMk id="17" creationId="{FE16CE3B-1D72-1B51-D570-F096F904EE2A}"/>
          </ac:grpSpMkLst>
        </pc:grpChg>
        <pc:grpChg chg="mod">
          <ac:chgData name="Rafael Meza" userId="4c6393f8-c2f8-438d-9dd9-4397ec8c9059" providerId="ADAL" clId="{527D4CA0-C6E7-0541-9D28-DF03C7AEDDFE}" dt="2023-02-20T00:02:03.762" v="505"/>
          <ac:grpSpMkLst>
            <pc:docMk/>
            <pc:sldMk cId="3419113042" sldId="379"/>
            <ac:grpSpMk id="26" creationId="{FC755669-9CF8-AEF0-6013-EEEB84F6BA32}"/>
          </ac:grpSpMkLst>
        </pc:grpChg>
        <pc:grpChg chg="mod">
          <ac:chgData name="Rafael Meza" userId="4c6393f8-c2f8-438d-9dd9-4397ec8c9059" providerId="ADAL" clId="{527D4CA0-C6E7-0541-9D28-DF03C7AEDDFE}" dt="2023-02-20T00:02:03.762" v="505"/>
          <ac:grpSpMkLst>
            <pc:docMk/>
            <pc:sldMk cId="3419113042" sldId="379"/>
            <ac:grpSpMk id="33" creationId="{5144160E-5E9C-A9BC-5ADC-955E43422E24}"/>
          </ac:grpSpMkLst>
        </pc:grpChg>
        <pc:grpChg chg="mod">
          <ac:chgData name="Rafael Meza" userId="4c6393f8-c2f8-438d-9dd9-4397ec8c9059" providerId="ADAL" clId="{527D4CA0-C6E7-0541-9D28-DF03C7AEDDFE}" dt="2023-02-20T00:02:03.762" v="505"/>
          <ac:grpSpMkLst>
            <pc:docMk/>
            <pc:sldMk cId="3419113042" sldId="379"/>
            <ac:grpSpMk id="35" creationId="{946B82E5-72AD-C663-F2D5-9FC088BD3377}"/>
          </ac:grpSpMkLst>
        </pc:grpChg>
        <pc:grpChg chg="del mod">
          <ac:chgData name="Rafael Meza" userId="4c6393f8-c2f8-438d-9dd9-4397ec8c9059" providerId="ADAL" clId="{527D4CA0-C6E7-0541-9D28-DF03C7AEDDFE}" dt="2023-02-20T00:02:03.307" v="504" actId="478"/>
          <ac:grpSpMkLst>
            <pc:docMk/>
            <pc:sldMk cId="3419113042" sldId="379"/>
            <ac:grpSpMk id="41" creationId="{D0D7D43B-1286-CD8B-9C21-1D961F3A096A}"/>
          </ac:grpSpMkLst>
        </pc:grpChg>
        <pc:grpChg chg="mod">
          <ac:chgData name="Rafael Meza" userId="4c6393f8-c2f8-438d-9dd9-4397ec8c9059" providerId="ADAL" clId="{527D4CA0-C6E7-0541-9D28-DF03C7AEDDFE}" dt="2023-02-20T00:02:02.230" v="503" actId="1076"/>
          <ac:grpSpMkLst>
            <pc:docMk/>
            <pc:sldMk cId="3419113042" sldId="379"/>
            <ac:grpSpMk id="46" creationId="{D7BF40A2-FE1D-737E-8B48-7046907109BD}"/>
          </ac:grpSpMkLst>
        </pc:grpChg>
        <pc:grpChg chg="mod">
          <ac:chgData name="Rafael Meza" userId="4c6393f8-c2f8-438d-9dd9-4397ec8c9059" providerId="ADAL" clId="{527D4CA0-C6E7-0541-9D28-DF03C7AEDDFE}" dt="2023-02-20T00:02:02.230" v="503" actId="1076"/>
          <ac:grpSpMkLst>
            <pc:docMk/>
            <pc:sldMk cId="3419113042" sldId="379"/>
            <ac:grpSpMk id="51" creationId="{FFC1E551-6629-D3B1-6DB6-9F076AD2DA46}"/>
          </ac:grpSpMkLst>
        </pc:grpChg>
        <pc:grpChg chg="mod">
          <ac:chgData name="Rafael Meza" userId="4c6393f8-c2f8-438d-9dd9-4397ec8c9059" providerId="ADAL" clId="{527D4CA0-C6E7-0541-9D28-DF03C7AEDDFE}" dt="2023-02-20T00:02:02.230" v="503" actId="1076"/>
          <ac:grpSpMkLst>
            <pc:docMk/>
            <pc:sldMk cId="3419113042" sldId="379"/>
            <ac:grpSpMk id="53" creationId="{5563BAA9-7436-803F-8DD9-BE6D34C80EAC}"/>
          </ac:grpSpMkLst>
        </pc:grpChg>
        <pc:picChg chg="mod">
          <ac:chgData name="Rafael Meza" userId="4c6393f8-c2f8-438d-9dd9-4397ec8c9059" providerId="ADAL" clId="{527D4CA0-C6E7-0541-9D28-DF03C7AEDDFE}" dt="2023-02-20T00:02:03.762" v="505"/>
          <ac:picMkLst>
            <pc:docMk/>
            <pc:sldMk cId="3419113042" sldId="379"/>
            <ac:picMk id="23" creationId="{0A53A843-F04C-5602-2340-213EA90028CB}"/>
          </ac:picMkLst>
        </pc:picChg>
        <pc:picChg chg="mod">
          <ac:chgData name="Rafael Meza" userId="4c6393f8-c2f8-438d-9dd9-4397ec8c9059" providerId="ADAL" clId="{527D4CA0-C6E7-0541-9D28-DF03C7AEDDFE}" dt="2023-02-20T00:02:03.762" v="505"/>
          <ac:picMkLst>
            <pc:docMk/>
            <pc:sldMk cId="3419113042" sldId="379"/>
            <ac:picMk id="25" creationId="{BAE97B28-94E4-F198-5C87-6A56EC5060C5}"/>
          </ac:picMkLst>
        </pc:picChg>
        <pc:picChg chg="mod">
          <ac:chgData name="Rafael Meza" userId="4c6393f8-c2f8-438d-9dd9-4397ec8c9059" providerId="ADAL" clId="{527D4CA0-C6E7-0541-9D28-DF03C7AEDDFE}" dt="2023-02-20T00:02:02.230" v="503" actId="1076"/>
          <ac:picMkLst>
            <pc:docMk/>
            <pc:sldMk cId="3419113042" sldId="379"/>
            <ac:picMk id="42" creationId="{71437565-3567-1691-2847-E7AEAC18EA1E}"/>
          </ac:picMkLst>
        </pc:picChg>
        <pc:picChg chg="mod">
          <ac:chgData name="Rafael Meza" userId="4c6393f8-c2f8-438d-9dd9-4397ec8c9059" providerId="ADAL" clId="{527D4CA0-C6E7-0541-9D28-DF03C7AEDDFE}" dt="2023-02-20T00:02:02.230" v="503" actId="1076"/>
          <ac:picMkLst>
            <pc:docMk/>
            <pc:sldMk cId="3419113042" sldId="379"/>
            <ac:picMk id="45" creationId="{D796E7AD-4353-0384-0AC6-4D56F43B15EE}"/>
          </ac:picMkLst>
        </pc:picChg>
        <pc:inkChg chg="mod">
          <ac:chgData name="Rafael Meza" userId="4c6393f8-c2f8-438d-9dd9-4397ec8c9059" providerId="ADAL" clId="{527D4CA0-C6E7-0541-9D28-DF03C7AEDDFE}" dt="2023-02-20T00:02:03.762" v="505"/>
          <ac:inkMkLst>
            <pc:docMk/>
            <pc:sldMk cId="3419113042" sldId="379"/>
            <ac:inkMk id="27" creationId="{1761DBFF-5E30-D39A-3388-F99839C2BA77}"/>
          </ac:inkMkLst>
        </pc:inkChg>
        <pc:inkChg chg="mod">
          <ac:chgData name="Rafael Meza" userId="4c6393f8-c2f8-438d-9dd9-4397ec8c9059" providerId="ADAL" clId="{527D4CA0-C6E7-0541-9D28-DF03C7AEDDFE}" dt="2023-02-20T00:02:03.762" v="505"/>
          <ac:inkMkLst>
            <pc:docMk/>
            <pc:sldMk cId="3419113042" sldId="379"/>
            <ac:inkMk id="28" creationId="{6AE68551-B109-49DD-31C3-7D0544263CC8}"/>
          </ac:inkMkLst>
        </pc:inkChg>
        <pc:inkChg chg="mod">
          <ac:chgData name="Rafael Meza" userId="4c6393f8-c2f8-438d-9dd9-4397ec8c9059" providerId="ADAL" clId="{527D4CA0-C6E7-0541-9D28-DF03C7AEDDFE}" dt="2023-02-20T00:02:03.762" v="505"/>
          <ac:inkMkLst>
            <pc:docMk/>
            <pc:sldMk cId="3419113042" sldId="379"/>
            <ac:inkMk id="30" creationId="{822E8A54-E64D-3A85-0EF5-F30D02C65A7E}"/>
          </ac:inkMkLst>
        </pc:inkChg>
        <pc:inkChg chg="mod">
          <ac:chgData name="Rafael Meza" userId="4c6393f8-c2f8-438d-9dd9-4397ec8c9059" providerId="ADAL" clId="{527D4CA0-C6E7-0541-9D28-DF03C7AEDDFE}" dt="2023-02-20T00:02:03.762" v="505"/>
          <ac:inkMkLst>
            <pc:docMk/>
            <pc:sldMk cId="3419113042" sldId="379"/>
            <ac:inkMk id="32" creationId="{A451EABB-6CDD-809B-3F5C-AEE6755EEDA6}"/>
          </ac:inkMkLst>
        </pc:inkChg>
        <pc:inkChg chg="mod">
          <ac:chgData name="Rafael Meza" userId="4c6393f8-c2f8-438d-9dd9-4397ec8c9059" providerId="ADAL" clId="{527D4CA0-C6E7-0541-9D28-DF03C7AEDDFE}" dt="2023-02-20T00:02:02.230" v="503" actId="1076"/>
          <ac:inkMkLst>
            <pc:docMk/>
            <pc:sldMk cId="3419113042" sldId="379"/>
            <ac:inkMk id="47" creationId="{955E43DD-1628-56C7-A1EC-AD3237EA31D3}"/>
          </ac:inkMkLst>
        </pc:inkChg>
        <pc:inkChg chg="mod">
          <ac:chgData name="Rafael Meza" userId="4c6393f8-c2f8-438d-9dd9-4397ec8c9059" providerId="ADAL" clId="{527D4CA0-C6E7-0541-9D28-DF03C7AEDDFE}" dt="2023-02-20T00:02:02.230" v="503" actId="1076"/>
          <ac:inkMkLst>
            <pc:docMk/>
            <pc:sldMk cId="3419113042" sldId="379"/>
            <ac:inkMk id="48" creationId="{386BA286-A54B-C0A6-2BFA-AFDD6BC048E2}"/>
          </ac:inkMkLst>
        </pc:inkChg>
        <pc:inkChg chg="mod">
          <ac:chgData name="Rafael Meza" userId="4c6393f8-c2f8-438d-9dd9-4397ec8c9059" providerId="ADAL" clId="{527D4CA0-C6E7-0541-9D28-DF03C7AEDDFE}" dt="2023-02-20T00:02:02.230" v="503" actId="1076"/>
          <ac:inkMkLst>
            <pc:docMk/>
            <pc:sldMk cId="3419113042" sldId="379"/>
            <ac:inkMk id="49" creationId="{C2D48281-EEA0-67C3-B6CD-FE45FA5571CA}"/>
          </ac:inkMkLst>
        </pc:inkChg>
        <pc:inkChg chg="mod">
          <ac:chgData name="Rafael Meza" userId="4c6393f8-c2f8-438d-9dd9-4397ec8c9059" providerId="ADAL" clId="{527D4CA0-C6E7-0541-9D28-DF03C7AEDDFE}" dt="2023-02-20T00:02:02.230" v="503" actId="1076"/>
          <ac:inkMkLst>
            <pc:docMk/>
            <pc:sldMk cId="3419113042" sldId="379"/>
            <ac:inkMk id="50" creationId="{0426B9CC-B870-D580-9B02-947CCA652F67}"/>
          </ac:inkMkLst>
        </pc:inkChg>
      </pc:sldChg>
      <pc:sldChg chg="addSp delSp modSp mod">
        <pc:chgData name="Rafael Meza" userId="4c6393f8-c2f8-438d-9dd9-4397ec8c9059" providerId="ADAL" clId="{527D4CA0-C6E7-0541-9D28-DF03C7AEDDFE}" dt="2023-02-21T04:10:42.847" v="2322" actId="2711"/>
        <pc:sldMkLst>
          <pc:docMk/>
          <pc:sldMk cId="2876037157" sldId="381"/>
        </pc:sldMkLst>
        <pc:spChg chg="mod">
          <ac:chgData name="Rafael Meza" userId="4c6393f8-c2f8-438d-9dd9-4397ec8c9059" providerId="ADAL" clId="{527D4CA0-C6E7-0541-9D28-DF03C7AEDDFE}" dt="2023-02-20T00:02:13.351" v="510"/>
          <ac:spMkLst>
            <pc:docMk/>
            <pc:sldMk cId="2876037157" sldId="381"/>
            <ac:spMk id="8" creationId="{5513272C-6F4C-BEBE-7DA0-B70B0821AA66}"/>
          </ac:spMkLst>
        </pc:spChg>
        <pc:spChg chg="mod">
          <ac:chgData name="Rafael Meza" userId="4c6393f8-c2f8-438d-9dd9-4397ec8c9059" providerId="ADAL" clId="{527D4CA0-C6E7-0541-9D28-DF03C7AEDDFE}" dt="2023-02-20T00:02:13.351" v="510"/>
          <ac:spMkLst>
            <pc:docMk/>
            <pc:sldMk cId="2876037157" sldId="381"/>
            <ac:spMk id="43" creationId="{421778A2-1BFA-00E5-5049-BC5896160B78}"/>
          </ac:spMkLst>
        </pc:spChg>
        <pc:spChg chg="mod">
          <ac:chgData name="Rafael Meza" userId="4c6393f8-c2f8-438d-9dd9-4397ec8c9059" providerId="ADAL" clId="{527D4CA0-C6E7-0541-9D28-DF03C7AEDDFE}" dt="2023-02-20T00:02:13.351" v="510"/>
          <ac:spMkLst>
            <pc:docMk/>
            <pc:sldMk cId="2876037157" sldId="381"/>
            <ac:spMk id="46" creationId="{058E5AE5-BF83-F7D2-F45D-009E73FA87A5}"/>
          </ac:spMkLst>
        </pc:spChg>
        <pc:spChg chg="mod">
          <ac:chgData name="Rafael Meza" userId="4c6393f8-c2f8-438d-9dd9-4397ec8c9059" providerId="ADAL" clId="{527D4CA0-C6E7-0541-9D28-DF03C7AEDDFE}" dt="2023-02-20T00:02:13.351" v="510"/>
          <ac:spMkLst>
            <pc:docMk/>
            <pc:sldMk cId="2876037157" sldId="381"/>
            <ac:spMk id="47" creationId="{8E1C62D9-4275-EB78-D6FD-027CC7360D64}"/>
          </ac:spMkLst>
        </pc:spChg>
        <pc:spChg chg="mod">
          <ac:chgData name="Rafael Meza" userId="4c6393f8-c2f8-438d-9dd9-4397ec8c9059" providerId="ADAL" clId="{527D4CA0-C6E7-0541-9D28-DF03C7AEDDFE}" dt="2023-02-20T00:02:13.351" v="510"/>
          <ac:spMkLst>
            <pc:docMk/>
            <pc:sldMk cId="2876037157" sldId="381"/>
            <ac:spMk id="48" creationId="{6D76127F-0DED-AEE2-CAAA-9D02E3C585FF}"/>
          </ac:spMkLst>
        </pc:spChg>
        <pc:spChg chg="mod">
          <ac:chgData name="Rafael Meza" userId="4c6393f8-c2f8-438d-9dd9-4397ec8c9059" providerId="ADAL" clId="{527D4CA0-C6E7-0541-9D28-DF03C7AEDDFE}" dt="2023-02-20T00:02:13.351" v="510"/>
          <ac:spMkLst>
            <pc:docMk/>
            <pc:sldMk cId="2876037157" sldId="381"/>
            <ac:spMk id="49" creationId="{4D04D81A-BC2B-E60A-F70E-FA46BD6DF287}"/>
          </ac:spMkLst>
        </pc:spChg>
        <pc:spChg chg="mod">
          <ac:chgData name="Rafael Meza" userId="4c6393f8-c2f8-438d-9dd9-4397ec8c9059" providerId="ADAL" clId="{527D4CA0-C6E7-0541-9D28-DF03C7AEDDFE}" dt="2023-02-21T04:10:42.847" v="2322" actId="2711"/>
          <ac:spMkLst>
            <pc:docMk/>
            <pc:sldMk cId="2876037157" sldId="381"/>
            <ac:spMk id="1027" creationId="{84214ED3-176C-4443-91DC-830FAD2D3E02}"/>
          </ac:spMkLst>
        </pc:spChg>
        <pc:grpChg chg="add mod">
          <ac:chgData name="Rafael Meza" userId="4c6393f8-c2f8-438d-9dd9-4397ec8c9059" providerId="ADAL" clId="{527D4CA0-C6E7-0541-9D28-DF03C7AEDDFE}" dt="2023-02-20T00:02:13.351" v="510"/>
          <ac:grpSpMkLst>
            <pc:docMk/>
            <pc:sldMk cId="2876037157" sldId="381"/>
            <ac:grpSpMk id="6" creationId="{A6D8D9E1-034F-A744-5E3D-18A779E61EAF}"/>
          </ac:grpSpMkLst>
        </pc:grpChg>
        <pc:grpChg chg="mod">
          <ac:chgData name="Rafael Meza" userId="4c6393f8-c2f8-438d-9dd9-4397ec8c9059" providerId="ADAL" clId="{527D4CA0-C6E7-0541-9D28-DF03C7AEDDFE}" dt="2023-02-20T00:02:13.351" v="510"/>
          <ac:grpSpMkLst>
            <pc:docMk/>
            <pc:sldMk cId="2876037157" sldId="381"/>
            <ac:grpSpMk id="27" creationId="{0F2D6493-64A3-815C-B590-58F49D1F8732}"/>
          </ac:grpSpMkLst>
        </pc:grpChg>
        <pc:grpChg chg="mod">
          <ac:chgData name="Rafael Meza" userId="4c6393f8-c2f8-438d-9dd9-4397ec8c9059" providerId="ADAL" clId="{527D4CA0-C6E7-0541-9D28-DF03C7AEDDFE}" dt="2023-02-20T00:02:13.351" v="510"/>
          <ac:grpSpMkLst>
            <pc:docMk/>
            <pc:sldMk cId="2876037157" sldId="381"/>
            <ac:grpSpMk id="42" creationId="{4F263501-09BE-0AC8-1165-C5B38D89ABD2}"/>
          </ac:grpSpMkLst>
        </pc:grpChg>
        <pc:grpChg chg="mod">
          <ac:chgData name="Rafael Meza" userId="4c6393f8-c2f8-438d-9dd9-4397ec8c9059" providerId="ADAL" clId="{527D4CA0-C6E7-0541-9D28-DF03C7AEDDFE}" dt="2023-02-20T00:02:13.351" v="510"/>
          <ac:grpSpMkLst>
            <pc:docMk/>
            <pc:sldMk cId="2876037157" sldId="381"/>
            <ac:grpSpMk id="45" creationId="{EC9F26E4-EAA0-9DC6-7A06-D1A96410875C}"/>
          </ac:grpSpMkLst>
        </pc:grpChg>
        <pc:grpChg chg="del">
          <ac:chgData name="Rafael Meza" userId="4c6393f8-c2f8-438d-9dd9-4397ec8c9059" providerId="ADAL" clId="{527D4CA0-C6E7-0541-9D28-DF03C7AEDDFE}" dt="2023-02-20T00:02:13.029" v="509" actId="478"/>
          <ac:grpSpMkLst>
            <pc:docMk/>
            <pc:sldMk cId="2876037157" sldId="381"/>
            <ac:grpSpMk id="51" creationId="{5C505622-7E27-AB0E-636D-D41492503DE1}"/>
          </ac:grpSpMkLst>
        </pc:grpChg>
        <pc:picChg chg="mod">
          <ac:chgData name="Rafael Meza" userId="4c6393f8-c2f8-438d-9dd9-4397ec8c9059" providerId="ADAL" clId="{527D4CA0-C6E7-0541-9D28-DF03C7AEDDFE}" dt="2023-02-20T00:02:13.351" v="510"/>
          <ac:picMkLst>
            <pc:docMk/>
            <pc:sldMk cId="2876037157" sldId="381"/>
            <ac:picMk id="7" creationId="{F280D08B-067E-CFA0-5B43-CA4CF9C69EB6}"/>
          </ac:picMkLst>
        </pc:picChg>
        <pc:picChg chg="mod">
          <ac:chgData name="Rafael Meza" userId="4c6393f8-c2f8-438d-9dd9-4397ec8c9059" providerId="ADAL" clId="{527D4CA0-C6E7-0541-9D28-DF03C7AEDDFE}" dt="2023-02-20T00:02:13.351" v="510"/>
          <ac:picMkLst>
            <pc:docMk/>
            <pc:sldMk cId="2876037157" sldId="381"/>
            <ac:picMk id="11" creationId="{5DBBA05D-B67F-8F66-14A0-145661567C51}"/>
          </ac:picMkLst>
        </pc:picChg>
        <pc:inkChg chg="mod">
          <ac:chgData name="Rafael Meza" userId="4c6393f8-c2f8-438d-9dd9-4397ec8c9059" providerId="ADAL" clId="{527D4CA0-C6E7-0541-9D28-DF03C7AEDDFE}" dt="2023-02-20T00:02:13.351" v="510"/>
          <ac:inkMkLst>
            <pc:docMk/>
            <pc:sldMk cId="2876037157" sldId="381"/>
            <ac:inkMk id="29" creationId="{88012160-46D1-3990-85EE-ABBEDFC054F6}"/>
          </ac:inkMkLst>
        </pc:inkChg>
        <pc:inkChg chg="mod">
          <ac:chgData name="Rafael Meza" userId="4c6393f8-c2f8-438d-9dd9-4397ec8c9059" providerId="ADAL" clId="{527D4CA0-C6E7-0541-9D28-DF03C7AEDDFE}" dt="2023-02-20T00:02:13.351" v="510"/>
          <ac:inkMkLst>
            <pc:docMk/>
            <pc:sldMk cId="2876037157" sldId="381"/>
            <ac:inkMk id="31" creationId="{189AD012-3D22-0D12-CEB0-05E1C4F68803}"/>
          </ac:inkMkLst>
        </pc:inkChg>
        <pc:inkChg chg="mod">
          <ac:chgData name="Rafael Meza" userId="4c6393f8-c2f8-438d-9dd9-4397ec8c9059" providerId="ADAL" clId="{527D4CA0-C6E7-0541-9D28-DF03C7AEDDFE}" dt="2023-02-20T00:02:13.351" v="510"/>
          <ac:inkMkLst>
            <pc:docMk/>
            <pc:sldMk cId="2876037157" sldId="381"/>
            <ac:inkMk id="33" creationId="{E3D2506B-7653-DA07-62B5-8779462FF4EC}"/>
          </ac:inkMkLst>
        </pc:inkChg>
        <pc:inkChg chg="mod">
          <ac:chgData name="Rafael Meza" userId="4c6393f8-c2f8-438d-9dd9-4397ec8c9059" providerId="ADAL" clId="{527D4CA0-C6E7-0541-9D28-DF03C7AEDDFE}" dt="2023-02-20T00:02:13.351" v="510"/>
          <ac:inkMkLst>
            <pc:docMk/>
            <pc:sldMk cId="2876037157" sldId="381"/>
            <ac:inkMk id="37" creationId="{E503AF61-6C73-2BA3-D0F7-9A5B43CCAFF3}"/>
          </ac:inkMkLst>
        </pc:inkChg>
      </pc:sldChg>
      <pc:sldChg chg="addSp delSp modSp">
        <pc:chgData name="Rafael Meza" userId="4c6393f8-c2f8-438d-9dd9-4397ec8c9059" providerId="ADAL" clId="{527D4CA0-C6E7-0541-9D28-DF03C7AEDDFE}" dt="2023-02-20T00:02:09.261" v="508"/>
        <pc:sldMkLst>
          <pc:docMk/>
          <pc:sldMk cId="1212515011" sldId="382"/>
        </pc:sldMkLst>
        <pc:spChg chg="mod">
          <ac:chgData name="Rafael Meza" userId="4c6393f8-c2f8-438d-9dd9-4397ec8c9059" providerId="ADAL" clId="{527D4CA0-C6E7-0541-9D28-DF03C7AEDDFE}" dt="2023-02-20T00:02:09.261" v="508"/>
          <ac:spMkLst>
            <pc:docMk/>
            <pc:sldMk cId="1212515011" sldId="382"/>
            <ac:spMk id="11" creationId="{0C9C635D-D10C-CA3A-BCB2-73A55FE81CB0}"/>
          </ac:spMkLst>
        </pc:spChg>
        <pc:spChg chg="mod">
          <ac:chgData name="Rafael Meza" userId="4c6393f8-c2f8-438d-9dd9-4397ec8c9059" providerId="ADAL" clId="{527D4CA0-C6E7-0541-9D28-DF03C7AEDDFE}" dt="2023-02-20T00:02:09.261" v="508"/>
          <ac:spMkLst>
            <pc:docMk/>
            <pc:sldMk cId="1212515011" sldId="382"/>
            <ac:spMk id="40" creationId="{FCD4F7C8-5C65-58B1-C11F-7E584B5BB47F}"/>
          </ac:spMkLst>
        </pc:spChg>
        <pc:spChg chg="mod">
          <ac:chgData name="Rafael Meza" userId="4c6393f8-c2f8-438d-9dd9-4397ec8c9059" providerId="ADAL" clId="{527D4CA0-C6E7-0541-9D28-DF03C7AEDDFE}" dt="2023-02-20T00:02:09.261" v="508"/>
          <ac:spMkLst>
            <pc:docMk/>
            <pc:sldMk cId="1212515011" sldId="382"/>
            <ac:spMk id="42" creationId="{48DADD2E-A344-5326-5D09-67A4A24FDD41}"/>
          </ac:spMkLst>
        </pc:spChg>
        <pc:spChg chg="mod">
          <ac:chgData name="Rafael Meza" userId="4c6393f8-c2f8-438d-9dd9-4397ec8c9059" providerId="ADAL" clId="{527D4CA0-C6E7-0541-9D28-DF03C7AEDDFE}" dt="2023-02-20T00:02:09.261" v="508"/>
          <ac:spMkLst>
            <pc:docMk/>
            <pc:sldMk cId="1212515011" sldId="382"/>
            <ac:spMk id="43" creationId="{CDD384B5-366B-B727-D52C-1121BA5EF49D}"/>
          </ac:spMkLst>
        </pc:spChg>
        <pc:spChg chg="mod">
          <ac:chgData name="Rafael Meza" userId="4c6393f8-c2f8-438d-9dd9-4397ec8c9059" providerId="ADAL" clId="{527D4CA0-C6E7-0541-9D28-DF03C7AEDDFE}" dt="2023-02-20T00:02:09.261" v="508"/>
          <ac:spMkLst>
            <pc:docMk/>
            <pc:sldMk cId="1212515011" sldId="382"/>
            <ac:spMk id="45" creationId="{FD490125-0181-67B8-7876-EB578A4B4802}"/>
          </ac:spMkLst>
        </pc:spChg>
        <pc:spChg chg="mod">
          <ac:chgData name="Rafael Meza" userId="4c6393f8-c2f8-438d-9dd9-4397ec8c9059" providerId="ADAL" clId="{527D4CA0-C6E7-0541-9D28-DF03C7AEDDFE}" dt="2023-02-20T00:02:09.261" v="508"/>
          <ac:spMkLst>
            <pc:docMk/>
            <pc:sldMk cId="1212515011" sldId="382"/>
            <ac:spMk id="46" creationId="{E955B6F0-BBF0-0B14-2F49-1C8C5920F775}"/>
          </ac:spMkLst>
        </pc:spChg>
        <pc:spChg chg="mod">
          <ac:chgData name="Rafael Meza" userId="4c6393f8-c2f8-438d-9dd9-4397ec8c9059" providerId="ADAL" clId="{527D4CA0-C6E7-0541-9D28-DF03C7AEDDFE}" dt="2023-02-20T00:02:07.863" v="506" actId="1076"/>
          <ac:spMkLst>
            <pc:docMk/>
            <pc:sldMk cId="1212515011" sldId="382"/>
            <ac:spMk id="50" creationId="{915BD7C2-CCD3-26D7-E6AE-C0B441BCB257}"/>
          </ac:spMkLst>
        </pc:spChg>
        <pc:spChg chg="mod">
          <ac:chgData name="Rafael Meza" userId="4c6393f8-c2f8-438d-9dd9-4397ec8c9059" providerId="ADAL" clId="{527D4CA0-C6E7-0541-9D28-DF03C7AEDDFE}" dt="2023-02-20T00:02:07.863" v="506" actId="1076"/>
          <ac:spMkLst>
            <pc:docMk/>
            <pc:sldMk cId="1212515011" sldId="382"/>
            <ac:spMk id="58" creationId="{3EE267ED-B858-7E42-C9DC-E7892C4AA261}"/>
          </ac:spMkLst>
        </pc:spChg>
        <pc:spChg chg="mod">
          <ac:chgData name="Rafael Meza" userId="4c6393f8-c2f8-438d-9dd9-4397ec8c9059" providerId="ADAL" clId="{527D4CA0-C6E7-0541-9D28-DF03C7AEDDFE}" dt="2023-02-20T00:02:07.863" v="506" actId="1076"/>
          <ac:spMkLst>
            <pc:docMk/>
            <pc:sldMk cId="1212515011" sldId="382"/>
            <ac:spMk id="60" creationId="{AA016BDC-A3DA-130C-BB27-E0642A9A97B1}"/>
          </ac:spMkLst>
        </pc:spChg>
        <pc:spChg chg="mod">
          <ac:chgData name="Rafael Meza" userId="4c6393f8-c2f8-438d-9dd9-4397ec8c9059" providerId="ADAL" clId="{527D4CA0-C6E7-0541-9D28-DF03C7AEDDFE}" dt="2023-02-20T00:02:07.863" v="506" actId="1076"/>
          <ac:spMkLst>
            <pc:docMk/>
            <pc:sldMk cId="1212515011" sldId="382"/>
            <ac:spMk id="61" creationId="{EF48202F-C7FF-B2A1-1782-DAB63033E2B7}"/>
          </ac:spMkLst>
        </pc:spChg>
        <pc:spChg chg="mod">
          <ac:chgData name="Rafael Meza" userId="4c6393f8-c2f8-438d-9dd9-4397ec8c9059" providerId="ADAL" clId="{527D4CA0-C6E7-0541-9D28-DF03C7AEDDFE}" dt="2023-02-20T00:02:07.863" v="506" actId="1076"/>
          <ac:spMkLst>
            <pc:docMk/>
            <pc:sldMk cId="1212515011" sldId="382"/>
            <ac:spMk id="62" creationId="{0D392EB9-5CAA-B39C-6151-002E2C38961E}"/>
          </ac:spMkLst>
        </pc:spChg>
        <pc:spChg chg="mod">
          <ac:chgData name="Rafael Meza" userId="4c6393f8-c2f8-438d-9dd9-4397ec8c9059" providerId="ADAL" clId="{527D4CA0-C6E7-0541-9D28-DF03C7AEDDFE}" dt="2023-02-20T00:02:07.863" v="506" actId="1076"/>
          <ac:spMkLst>
            <pc:docMk/>
            <pc:sldMk cId="1212515011" sldId="382"/>
            <ac:spMk id="63" creationId="{8E4C7ADD-1688-E091-D114-2753A762E8C0}"/>
          </ac:spMkLst>
        </pc:spChg>
        <pc:grpChg chg="add mod">
          <ac:chgData name="Rafael Meza" userId="4c6393f8-c2f8-438d-9dd9-4397ec8c9059" providerId="ADAL" clId="{527D4CA0-C6E7-0541-9D28-DF03C7AEDDFE}" dt="2023-02-20T00:02:09.261" v="508"/>
          <ac:grpSpMkLst>
            <pc:docMk/>
            <pc:sldMk cId="1212515011" sldId="382"/>
            <ac:grpSpMk id="7" creationId="{794571A7-76A9-AA15-9F7C-088EE358771F}"/>
          </ac:grpSpMkLst>
        </pc:grpChg>
        <pc:grpChg chg="mod">
          <ac:chgData name="Rafael Meza" userId="4c6393f8-c2f8-438d-9dd9-4397ec8c9059" providerId="ADAL" clId="{527D4CA0-C6E7-0541-9D28-DF03C7AEDDFE}" dt="2023-02-20T00:02:09.261" v="508"/>
          <ac:grpSpMkLst>
            <pc:docMk/>
            <pc:sldMk cId="1212515011" sldId="382"/>
            <ac:grpSpMk id="26" creationId="{6601B71C-9064-5E4C-EF85-E3387D25E6D4}"/>
          </ac:grpSpMkLst>
        </pc:grpChg>
        <pc:grpChg chg="mod">
          <ac:chgData name="Rafael Meza" userId="4c6393f8-c2f8-438d-9dd9-4397ec8c9059" providerId="ADAL" clId="{527D4CA0-C6E7-0541-9D28-DF03C7AEDDFE}" dt="2023-02-20T00:02:09.261" v="508"/>
          <ac:grpSpMkLst>
            <pc:docMk/>
            <pc:sldMk cId="1212515011" sldId="382"/>
            <ac:grpSpMk id="39" creationId="{5C6033F1-C509-D771-720B-E49A674F3FE6}"/>
          </ac:grpSpMkLst>
        </pc:grpChg>
        <pc:grpChg chg="mod">
          <ac:chgData name="Rafael Meza" userId="4c6393f8-c2f8-438d-9dd9-4397ec8c9059" providerId="ADAL" clId="{527D4CA0-C6E7-0541-9D28-DF03C7AEDDFE}" dt="2023-02-20T00:02:09.261" v="508"/>
          <ac:grpSpMkLst>
            <pc:docMk/>
            <pc:sldMk cId="1212515011" sldId="382"/>
            <ac:grpSpMk id="41" creationId="{97013428-2834-E1E8-4475-3E7D1FD53607}"/>
          </ac:grpSpMkLst>
        </pc:grpChg>
        <pc:grpChg chg="del mod">
          <ac:chgData name="Rafael Meza" userId="4c6393f8-c2f8-438d-9dd9-4397ec8c9059" providerId="ADAL" clId="{527D4CA0-C6E7-0541-9D28-DF03C7AEDDFE}" dt="2023-02-20T00:02:08.774" v="507" actId="478"/>
          <ac:grpSpMkLst>
            <pc:docMk/>
            <pc:sldMk cId="1212515011" sldId="382"/>
            <ac:grpSpMk id="48" creationId="{6006B653-3974-CE21-E9AE-6AAE26CA568C}"/>
          </ac:grpSpMkLst>
        </pc:grpChg>
        <pc:grpChg chg="mod">
          <ac:chgData name="Rafael Meza" userId="4c6393f8-c2f8-438d-9dd9-4397ec8c9059" providerId="ADAL" clId="{527D4CA0-C6E7-0541-9D28-DF03C7AEDDFE}" dt="2023-02-20T00:02:07.863" v="506" actId="1076"/>
          <ac:grpSpMkLst>
            <pc:docMk/>
            <pc:sldMk cId="1212515011" sldId="382"/>
            <ac:grpSpMk id="52" creationId="{506A38A7-480F-5065-507D-101EAF74D1E9}"/>
          </ac:grpSpMkLst>
        </pc:grpChg>
        <pc:grpChg chg="mod">
          <ac:chgData name="Rafael Meza" userId="4c6393f8-c2f8-438d-9dd9-4397ec8c9059" providerId="ADAL" clId="{527D4CA0-C6E7-0541-9D28-DF03C7AEDDFE}" dt="2023-02-20T00:02:07.863" v="506" actId="1076"/>
          <ac:grpSpMkLst>
            <pc:docMk/>
            <pc:sldMk cId="1212515011" sldId="382"/>
            <ac:grpSpMk id="57" creationId="{A6E854AF-F47E-CCBE-737D-64FBDB8206A9}"/>
          </ac:grpSpMkLst>
        </pc:grpChg>
        <pc:grpChg chg="mod">
          <ac:chgData name="Rafael Meza" userId="4c6393f8-c2f8-438d-9dd9-4397ec8c9059" providerId="ADAL" clId="{527D4CA0-C6E7-0541-9D28-DF03C7AEDDFE}" dt="2023-02-20T00:02:07.863" v="506" actId="1076"/>
          <ac:grpSpMkLst>
            <pc:docMk/>
            <pc:sldMk cId="1212515011" sldId="382"/>
            <ac:grpSpMk id="59" creationId="{D3554F59-9424-6289-496E-75EFE810EB08}"/>
          </ac:grpSpMkLst>
        </pc:grpChg>
        <pc:picChg chg="mod">
          <ac:chgData name="Rafael Meza" userId="4c6393f8-c2f8-438d-9dd9-4397ec8c9059" providerId="ADAL" clId="{527D4CA0-C6E7-0541-9D28-DF03C7AEDDFE}" dt="2023-02-20T00:02:09.261" v="508"/>
          <ac:picMkLst>
            <pc:docMk/>
            <pc:sldMk cId="1212515011" sldId="382"/>
            <ac:picMk id="8" creationId="{CD37808B-BCB2-A897-9CC6-00E9C29CB80D}"/>
          </ac:picMkLst>
        </pc:picChg>
        <pc:picChg chg="mod">
          <ac:chgData name="Rafael Meza" userId="4c6393f8-c2f8-438d-9dd9-4397ec8c9059" providerId="ADAL" clId="{527D4CA0-C6E7-0541-9D28-DF03C7AEDDFE}" dt="2023-02-20T00:02:09.261" v="508"/>
          <ac:picMkLst>
            <pc:docMk/>
            <pc:sldMk cId="1212515011" sldId="382"/>
            <ac:picMk id="24" creationId="{B583F451-A57F-C8C3-5146-11056AB66480}"/>
          </ac:picMkLst>
        </pc:picChg>
        <pc:picChg chg="mod">
          <ac:chgData name="Rafael Meza" userId="4c6393f8-c2f8-438d-9dd9-4397ec8c9059" providerId="ADAL" clId="{527D4CA0-C6E7-0541-9D28-DF03C7AEDDFE}" dt="2023-02-20T00:02:07.863" v="506" actId="1076"/>
          <ac:picMkLst>
            <pc:docMk/>
            <pc:sldMk cId="1212515011" sldId="382"/>
            <ac:picMk id="49" creationId="{38F518FD-23C9-9E7E-933E-60F7F5BB917F}"/>
          </ac:picMkLst>
        </pc:picChg>
        <pc:picChg chg="mod">
          <ac:chgData name="Rafael Meza" userId="4c6393f8-c2f8-438d-9dd9-4397ec8c9059" providerId="ADAL" clId="{527D4CA0-C6E7-0541-9D28-DF03C7AEDDFE}" dt="2023-02-20T00:02:07.863" v="506" actId="1076"/>
          <ac:picMkLst>
            <pc:docMk/>
            <pc:sldMk cId="1212515011" sldId="382"/>
            <ac:picMk id="51" creationId="{15AF5E26-E705-69D4-5632-A46869C04579}"/>
          </ac:picMkLst>
        </pc:picChg>
        <pc:inkChg chg="mod">
          <ac:chgData name="Rafael Meza" userId="4c6393f8-c2f8-438d-9dd9-4397ec8c9059" providerId="ADAL" clId="{527D4CA0-C6E7-0541-9D28-DF03C7AEDDFE}" dt="2023-02-20T00:02:09.261" v="508"/>
          <ac:inkMkLst>
            <pc:docMk/>
            <pc:sldMk cId="1212515011" sldId="382"/>
            <ac:inkMk id="30" creationId="{7BF07E1B-4C02-F481-D7F7-AD977AA69C8D}"/>
          </ac:inkMkLst>
        </pc:inkChg>
        <pc:inkChg chg="mod">
          <ac:chgData name="Rafael Meza" userId="4c6393f8-c2f8-438d-9dd9-4397ec8c9059" providerId="ADAL" clId="{527D4CA0-C6E7-0541-9D28-DF03C7AEDDFE}" dt="2023-02-20T00:02:09.261" v="508"/>
          <ac:inkMkLst>
            <pc:docMk/>
            <pc:sldMk cId="1212515011" sldId="382"/>
            <ac:inkMk id="32" creationId="{EF76CB7E-719E-633A-27FD-2AD4CE430967}"/>
          </ac:inkMkLst>
        </pc:inkChg>
        <pc:inkChg chg="mod">
          <ac:chgData name="Rafael Meza" userId="4c6393f8-c2f8-438d-9dd9-4397ec8c9059" providerId="ADAL" clId="{527D4CA0-C6E7-0541-9D28-DF03C7AEDDFE}" dt="2023-02-20T00:02:09.261" v="508"/>
          <ac:inkMkLst>
            <pc:docMk/>
            <pc:sldMk cId="1212515011" sldId="382"/>
            <ac:inkMk id="33" creationId="{B43F6910-DFBE-1170-8FCE-FC61B0700B46}"/>
          </ac:inkMkLst>
        </pc:inkChg>
        <pc:inkChg chg="mod">
          <ac:chgData name="Rafael Meza" userId="4c6393f8-c2f8-438d-9dd9-4397ec8c9059" providerId="ADAL" clId="{527D4CA0-C6E7-0541-9D28-DF03C7AEDDFE}" dt="2023-02-20T00:02:09.261" v="508"/>
          <ac:inkMkLst>
            <pc:docMk/>
            <pc:sldMk cId="1212515011" sldId="382"/>
            <ac:inkMk id="37" creationId="{5C77A782-83C2-A926-6887-1EF75286E0FE}"/>
          </ac:inkMkLst>
        </pc:inkChg>
        <pc:inkChg chg="mod">
          <ac:chgData name="Rafael Meza" userId="4c6393f8-c2f8-438d-9dd9-4397ec8c9059" providerId="ADAL" clId="{527D4CA0-C6E7-0541-9D28-DF03C7AEDDFE}" dt="2023-02-20T00:02:07.863" v="506" actId="1076"/>
          <ac:inkMkLst>
            <pc:docMk/>
            <pc:sldMk cId="1212515011" sldId="382"/>
            <ac:inkMk id="53" creationId="{9C79B9A0-502D-224C-8A0E-1B0F3385920A}"/>
          </ac:inkMkLst>
        </pc:inkChg>
        <pc:inkChg chg="mod">
          <ac:chgData name="Rafael Meza" userId="4c6393f8-c2f8-438d-9dd9-4397ec8c9059" providerId="ADAL" clId="{527D4CA0-C6E7-0541-9D28-DF03C7AEDDFE}" dt="2023-02-20T00:02:07.863" v="506" actId="1076"/>
          <ac:inkMkLst>
            <pc:docMk/>
            <pc:sldMk cId="1212515011" sldId="382"/>
            <ac:inkMk id="54" creationId="{D56F00EA-BAD6-AE35-96FE-426FF43080D9}"/>
          </ac:inkMkLst>
        </pc:inkChg>
        <pc:inkChg chg="mod">
          <ac:chgData name="Rafael Meza" userId="4c6393f8-c2f8-438d-9dd9-4397ec8c9059" providerId="ADAL" clId="{527D4CA0-C6E7-0541-9D28-DF03C7AEDDFE}" dt="2023-02-20T00:02:07.863" v="506" actId="1076"/>
          <ac:inkMkLst>
            <pc:docMk/>
            <pc:sldMk cId="1212515011" sldId="382"/>
            <ac:inkMk id="55" creationId="{98EB0DC1-1083-AC0B-C21D-BD1417C54974}"/>
          </ac:inkMkLst>
        </pc:inkChg>
        <pc:inkChg chg="mod">
          <ac:chgData name="Rafael Meza" userId="4c6393f8-c2f8-438d-9dd9-4397ec8c9059" providerId="ADAL" clId="{527D4CA0-C6E7-0541-9D28-DF03C7AEDDFE}" dt="2023-02-20T00:02:07.863" v="506" actId="1076"/>
          <ac:inkMkLst>
            <pc:docMk/>
            <pc:sldMk cId="1212515011" sldId="382"/>
            <ac:inkMk id="56" creationId="{C6263A82-28A1-1B2E-C393-2421E90EEA5C}"/>
          </ac:inkMkLst>
        </pc:inkChg>
      </pc:sldChg>
      <pc:sldChg chg="addSp delSp modSp mod modAnim">
        <pc:chgData name="Rafael Meza" userId="4c6393f8-c2f8-438d-9dd9-4397ec8c9059" providerId="ADAL" clId="{527D4CA0-C6E7-0541-9D28-DF03C7AEDDFE}" dt="2023-02-28T20:52:28.524" v="2650" actId="5736"/>
        <pc:sldMkLst>
          <pc:docMk/>
          <pc:sldMk cId="404725792" sldId="383"/>
        </pc:sldMkLst>
        <pc:spChg chg="mod">
          <ac:chgData name="Rafael Meza" userId="4c6393f8-c2f8-438d-9dd9-4397ec8c9059" providerId="ADAL" clId="{527D4CA0-C6E7-0541-9D28-DF03C7AEDDFE}" dt="2023-02-21T05:04:30.612" v="2589" actId="164"/>
          <ac:spMkLst>
            <pc:docMk/>
            <pc:sldMk cId="404725792" sldId="383"/>
            <ac:spMk id="11" creationId="{B1FD4C6F-DE7E-7386-9191-F69029D8258F}"/>
          </ac:spMkLst>
        </pc:spChg>
        <pc:spChg chg="mod">
          <ac:chgData name="Rafael Meza" userId="4c6393f8-c2f8-438d-9dd9-4397ec8c9059" providerId="ADAL" clId="{527D4CA0-C6E7-0541-9D28-DF03C7AEDDFE}" dt="2023-02-21T05:04:30.612" v="2589" actId="164"/>
          <ac:spMkLst>
            <pc:docMk/>
            <pc:sldMk cId="404725792" sldId="383"/>
            <ac:spMk id="12" creationId="{05284204-1446-E285-DD84-5DC5037632AB}"/>
          </ac:spMkLst>
        </pc:spChg>
        <pc:spChg chg="del mod topLvl">
          <ac:chgData name="Rafael Meza" userId="4c6393f8-c2f8-438d-9dd9-4397ec8c9059" providerId="ADAL" clId="{527D4CA0-C6E7-0541-9D28-DF03C7AEDDFE}" dt="2023-02-21T05:15:20.590" v="2646" actId="478"/>
          <ac:spMkLst>
            <pc:docMk/>
            <pc:sldMk cId="404725792" sldId="383"/>
            <ac:spMk id="14" creationId="{2F44F1EC-752F-EDA7-6B5B-083CC13D0B6F}"/>
          </ac:spMkLst>
        </pc:spChg>
        <pc:spChg chg="del mod topLvl">
          <ac:chgData name="Rafael Meza" userId="4c6393f8-c2f8-438d-9dd9-4397ec8c9059" providerId="ADAL" clId="{527D4CA0-C6E7-0541-9D28-DF03C7AEDDFE}" dt="2023-02-21T05:15:20.590" v="2646" actId="478"/>
          <ac:spMkLst>
            <pc:docMk/>
            <pc:sldMk cId="404725792" sldId="383"/>
            <ac:spMk id="17" creationId="{C2A88808-8097-74DF-84AB-DF6CD6517165}"/>
          </ac:spMkLst>
        </pc:spChg>
        <pc:spChg chg="del mod">
          <ac:chgData name="Rafael Meza" userId="4c6393f8-c2f8-438d-9dd9-4397ec8c9059" providerId="ADAL" clId="{527D4CA0-C6E7-0541-9D28-DF03C7AEDDFE}" dt="2023-02-21T05:12:49.498" v="2628" actId="478"/>
          <ac:spMkLst>
            <pc:docMk/>
            <pc:sldMk cId="404725792" sldId="383"/>
            <ac:spMk id="18" creationId="{12F5EFE5-259C-6ED6-AFB1-60D65A6F495B}"/>
          </ac:spMkLst>
        </pc:spChg>
        <pc:spChg chg="del mod topLvl">
          <ac:chgData name="Rafael Meza" userId="4c6393f8-c2f8-438d-9dd9-4397ec8c9059" providerId="ADAL" clId="{527D4CA0-C6E7-0541-9D28-DF03C7AEDDFE}" dt="2023-02-21T05:15:20.590" v="2646" actId="478"/>
          <ac:spMkLst>
            <pc:docMk/>
            <pc:sldMk cId="404725792" sldId="383"/>
            <ac:spMk id="19" creationId="{8BCD1834-C754-0962-F996-76A143A71BAA}"/>
          </ac:spMkLst>
        </pc:spChg>
        <pc:spChg chg="mod">
          <ac:chgData name="Rafael Meza" userId="4c6393f8-c2f8-438d-9dd9-4397ec8c9059" providerId="ADAL" clId="{527D4CA0-C6E7-0541-9D28-DF03C7AEDDFE}" dt="2023-02-21T05:13:08.999" v="2630" actId="465"/>
          <ac:spMkLst>
            <pc:docMk/>
            <pc:sldMk cId="404725792" sldId="383"/>
            <ac:spMk id="33" creationId="{6533C88A-04E4-AA4E-A837-5A9EEEEFF1D7}"/>
          </ac:spMkLst>
        </pc:spChg>
        <pc:spChg chg="mod">
          <ac:chgData name="Rafael Meza" userId="4c6393f8-c2f8-438d-9dd9-4397ec8c9059" providerId="ADAL" clId="{527D4CA0-C6E7-0541-9D28-DF03C7AEDDFE}" dt="2023-02-21T05:13:08.999" v="2630" actId="465"/>
          <ac:spMkLst>
            <pc:docMk/>
            <pc:sldMk cId="404725792" sldId="383"/>
            <ac:spMk id="34" creationId="{4ED7B502-FED6-93ED-2796-3208D328D2CA}"/>
          </ac:spMkLst>
        </pc:spChg>
        <pc:spChg chg="mod">
          <ac:chgData name="Rafael Meza" userId="4c6393f8-c2f8-438d-9dd9-4397ec8c9059" providerId="ADAL" clId="{527D4CA0-C6E7-0541-9D28-DF03C7AEDDFE}" dt="2023-02-21T05:13:08.999" v="2630" actId="465"/>
          <ac:spMkLst>
            <pc:docMk/>
            <pc:sldMk cId="404725792" sldId="383"/>
            <ac:spMk id="39" creationId="{119BC150-51BA-B6CD-2288-0C3EB4AAF4F2}"/>
          </ac:spMkLst>
        </pc:spChg>
        <pc:spChg chg="mod">
          <ac:chgData name="Rafael Meza" userId="4c6393f8-c2f8-438d-9dd9-4397ec8c9059" providerId="ADAL" clId="{527D4CA0-C6E7-0541-9D28-DF03C7AEDDFE}" dt="2023-02-21T05:13:08.999" v="2630" actId="465"/>
          <ac:spMkLst>
            <pc:docMk/>
            <pc:sldMk cId="404725792" sldId="383"/>
            <ac:spMk id="40" creationId="{B0CD2C4E-E339-3F53-4DA7-6A7FD17B31AD}"/>
          </ac:spMkLst>
        </pc:spChg>
        <pc:spChg chg="mod">
          <ac:chgData name="Rafael Meza" userId="4c6393f8-c2f8-438d-9dd9-4397ec8c9059" providerId="ADAL" clId="{527D4CA0-C6E7-0541-9D28-DF03C7AEDDFE}" dt="2023-02-21T05:13:08.999" v="2630" actId="465"/>
          <ac:spMkLst>
            <pc:docMk/>
            <pc:sldMk cId="404725792" sldId="383"/>
            <ac:spMk id="44" creationId="{621862A1-FBAA-BB2C-6170-A9B82AAA0D18}"/>
          </ac:spMkLst>
        </pc:spChg>
        <pc:spChg chg="mod">
          <ac:chgData name="Rafael Meza" userId="4c6393f8-c2f8-438d-9dd9-4397ec8c9059" providerId="ADAL" clId="{527D4CA0-C6E7-0541-9D28-DF03C7AEDDFE}" dt="2023-02-21T05:13:08.999" v="2630" actId="465"/>
          <ac:spMkLst>
            <pc:docMk/>
            <pc:sldMk cId="404725792" sldId="383"/>
            <ac:spMk id="45" creationId="{EAC00A61-09C7-40E9-F6B5-999659C918BD}"/>
          </ac:spMkLst>
        </pc:spChg>
        <pc:spChg chg="mod">
          <ac:chgData name="Rafael Meza" userId="4c6393f8-c2f8-438d-9dd9-4397ec8c9059" providerId="ADAL" clId="{527D4CA0-C6E7-0541-9D28-DF03C7AEDDFE}" dt="2023-02-21T05:13:08.999" v="2630" actId="465"/>
          <ac:spMkLst>
            <pc:docMk/>
            <pc:sldMk cId="404725792" sldId="383"/>
            <ac:spMk id="46" creationId="{586623A8-4776-5DCA-E36A-725E191CA03A}"/>
          </ac:spMkLst>
        </pc:spChg>
        <pc:spChg chg="mod">
          <ac:chgData name="Rafael Meza" userId="4c6393f8-c2f8-438d-9dd9-4397ec8c9059" providerId="ADAL" clId="{527D4CA0-C6E7-0541-9D28-DF03C7AEDDFE}" dt="2023-02-21T05:13:08.999" v="2630" actId="465"/>
          <ac:spMkLst>
            <pc:docMk/>
            <pc:sldMk cId="404725792" sldId="383"/>
            <ac:spMk id="47" creationId="{B17079CE-8A46-25AB-3B26-A9794392C17E}"/>
          </ac:spMkLst>
        </pc:spChg>
        <pc:spChg chg="mod">
          <ac:chgData name="Rafael Meza" userId="4c6393f8-c2f8-438d-9dd9-4397ec8c9059" providerId="ADAL" clId="{527D4CA0-C6E7-0541-9D28-DF03C7AEDDFE}" dt="2023-02-21T05:13:08.999" v="2630" actId="465"/>
          <ac:spMkLst>
            <pc:docMk/>
            <pc:sldMk cId="404725792" sldId="383"/>
            <ac:spMk id="48" creationId="{ED073253-C9D4-8CBB-C86D-DF8D29CC24C8}"/>
          </ac:spMkLst>
        </pc:spChg>
        <pc:spChg chg="mod">
          <ac:chgData name="Rafael Meza" userId="4c6393f8-c2f8-438d-9dd9-4397ec8c9059" providerId="ADAL" clId="{527D4CA0-C6E7-0541-9D28-DF03C7AEDDFE}" dt="2023-02-21T05:13:08.999" v="2630" actId="465"/>
          <ac:spMkLst>
            <pc:docMk/>
            <pc:sldMk cId="404725792" sldId="383"/>
            <ac:spMk id="49" creationId="{2925C2B9-3EAA-1D2A-AA07-E28FD95DFC24}"/>
          </ac:spMkLst>
        </pc:spChg>
        <pc:spChg chg="mod">
          <ac:chgData name="Rafael Meza" userId="4c6393f8-c2f8-438d-9dd9-4397ec8c9059" providerId="ADAL" clId="{527D4CA0-C6E7-0541-9D28-DF03C7AEDDFE}" dt="2023-02-21T05:13:08.999" v="2630" actId="465"/>
          <ac:spMkLst>
            <pc:docMk/>
            <pc:sldMk cId="404725792" sldId="383"/>
            <ac:spMk id="50" creationId="{A0D3848A-1854-7A64-0BA3-1F61B48DBAF9}"/>
          </ac:spMkLst>
        </pc:spChg>
        <pc:spChg chg="mod">
          <ac:chgData name="Rafael Meza" userId="4c6393f8-c2f8-438d-9dd9-4397ec8c9059" providerId="ADAL" clId="{527D4CA0-C6E7-0541-9D28-DF03C7AEDDFE}" dt="2023-02-21T05:13:08.999" v="2630" actId="465"/>
          <ac:spMkLst>
            <pc:docMk/>
            <pc:sldMk cId="404725792" sldId="383"/>
            <ac:spMk id="51" creationId="{6FA38152-536B-F761-0309-E3A1B2203055}"/>
          </ac:spMkLst>
        </pc:spChg>
        <pc:spChg chg="mod">
          <ac:chgData name="Rafael Meza" userId="4c6393f8-c2f8-438d-9dd9-4397ec8c9059" providerId="ADAL" clId="{527D4CA0-C6E7-0541-9D28-DF03C7AEDDFE}" dt="2023-02-21T05:13:08.999" v="2630" actId="465"/>
          <ac:spMkLst>
            <pc:docMk/>
            <pc:sldMk cId="404725792" sldId="383"/>
            <ac:spMk id="52" creationId="{9351B849-D36C-AA2C-7392-21E880420B3B}"/>
          </ac:spMkLst>
        </pc:spChg>
        <pc:spChg chg="mod">
          <ac:chgData name="Rafael Meza" userId="4c6393f8-c2f8-438d-9dd9-4397ec8c9059" providerId="ADAL" clId="{527D4CA0-C6E7-0541-9D28-DF03C7AEDDFE}" dt="2023-02-21T05:13:08.999" v="2630" actId="465"/>
          <ac:spMkLst>
            <pc:docMk/>
            <pc:sldMk cId="404725792" sldId="383"/>
            <ac:spMk id="53" creationId="{9DF9379D-9770-4563-8F9E-AF11BC50EC8F}"/>
          </ac:spMkLst>
        </pc:spChg>
        <pc:spChg chg="mod">
          <ac:chgData name="Rafael Meza" userId="4c6393f8-c2f8-438d-9dd9-4397ec8c9059" providerId="ADAL" clId="{527D4CA0-C6E7-0541-9D28-DF03C7AEDDFE}" dt="2023-02-21T05:13:08.999" v="2630" actId="465"/>
          <ac:spMkLst>
            <pc:docMk/>
            <pc:sldMk cId="404725792" sldId="383"/>
            <ac:spMk id="54" creationId="{63223D21-FEE1-53D9-64F3-D192ED9312EC}"/>
          </ac:spMkLst>
        </pc:spChg>
        <pc:spChg chg="mod">
          <ac:chgData name="Rafael Meza" userId="4c6393f8-c2f8-438d-9dd9-4397ec8c9059" providerId="ADAL" clId="{527D4CA0-C6E7-0541-9D28-DF03C7AEDDFE}" dt="2023-02-21T05:04:30.612" v="2589" actId="164"/>
          <ac:spMkLst>
            <pc:docMk/>
            <pc:sldMk cId="404725792" sldId="383"/>
            <ac:spMk id="55" creationId="{82144817-A239-3F43-4C6A-E96F6A5EEFC7}"/>
          </ac:spMkLst>
        </pc:spChg>
        <pc:spChg chg="mod">
          <ac:chgData name="Rafael Meza" userId="4c6393f8-c2f8-438d-9dd9-4397ec8c9059" providerId="ADAL" clId="{527D4CA0-C6E7-0541-9D28-DF03C7AEDDFE}" dt="2023-02-21T05:13:08.999" v="2630" actId="465"/>
          <ac:spMkLst>
            <pc:docMk/>
            <pc:sldMk cId="404725792" sldId="383"/>
            <ac:spMk id="56" creationId="{777AC81E-075B-DA2B-A2B5-F67A87F18EEC}"/>
          </ac:spMkLst>
        </pc:spChg>
        <pc:spChg chg="mod">
          <ac:chgData name="Rafael Meza" userId="4c6393f8-c2f8-438d-9dd9-4397ec8c9059" providerId="ADAL" clId="{527D4CA0-C6E7-0541-9D28-DF03C7AEDDFE}" dt="2023-02-21T05:04:30.612" v="2589" actId="164"/>
          <ac:spMkLst>
            <pc:docMk/>
            <pc:sldMk cId="404725792" sldId="383"/>
            <ac:spMk id="57" creationId="{A50F6104-E0B5-C1EC-1232-3454ADC1FC3E}"/>
          </ac:spMkLst>
        </pc:spChg>
        <pc:spChg chg="mod">
          <ac:chgData name="Rafael Meza" userId="4c6393f8-c2f8-438d-9dd9-4397ec8c9059" providerId="ADAL" clId="{527D4CA0-C6E7-0541-9D28-DF03C7AEDDFE}" dt="2023-02-21T05:13:08.999" v="2630" actId="465"/>
          <ac:spMkLst>
            <pc:docMk/>
            <pc:sldMk cId="404725792" sldId="383"/>
            <ac:spMk id="58" creationId="{AAF58455-2245-9507-6368-84995F310705}"/>
          </ac:spMkLst>
        </pc:spChg>
        <pc:spChg chg="mod">
          <ac:chgData name="Rafael Meza" userId="4c6393f8-c2f8-438d-9dd9-4397ec8c9059" providerId="ADAL" clId="{527D4CA0-C6E7-0541-9D28-DF03C7AEDDFE}" dt="2023-02-21T05:13:08.999" v="2630" actId="465"/>
          <ac:spMkLst>
            <pc:docMk/>
            <pc:sldMk cId="404725792" sldId="383"/>
            <ac:spMk id="59" creationId="{BB3189F0-DEF7-D4E1-9D8C-BD41B7A8991D}"/>
          </ac:spMkLst>
        </pc:spChg>
        <pc:spChg chg="mod">
          <ac:chgData name="Rafael Meza" userId="4c6393f8-c2f8-438d-9dd9-4397ec8c9059" providerId="ADAL" clId="{527D4CA0-C6E7-0541-9D28-DF03C7AEDDFE}" dt="2023-02-21T05:13:08.999" v="2630" actId="465"/>
          <ac:spMkLst>
            <pc:docMk/>
            <pc:sldMk cId="404725792" sldId="383"/>
            <ac:spMk id="60" creationId="{91166B24-EE55-AEE1-15DA-1E9F2FA3FF08}"/>
          </ac:spMkLst>
        </pc:spChg>
        <pc:spChg chg="mod">
          <ac:chgData name="Rafael Meza" userId="4c6393f8-c2f8-438d-9dd9-4397ec8c9059" providerId="ADAL" clId="{527D4CA0-C6E7-0541-9D28-DF03C7AEDDFE}" dt="2023-02-21T05:13:08.999" v="2630" actId="465"/>
          <ac:spMkLst>
            <pc:docMk/>
            <pc:sldMk cId="404725792" sldId="383"/>
            <ac:spMk id="62" creationId="{87619CE0-0E0F-A563-5A93-4AA4BC73DC61}"/>
          </ac:spMkLst>
        </pc:spChg>
        <pc:spChg chg="mod">
          <ac:chgData name="Rafael Meza" userId="4c6393f8-c2f8-438d-9dd9-4397ec8c9059" providerId="ADAL" clId="{527D4CA0-C6E7-0541-9D28-DF03C7AEDDFE}" dt="2023-02-21T05:13:08.999" v="2630" actId="465"/>
          <ac:spMkLst>
            <pc:docMk/>
            <pc:sldMk cId="404725792" sldId="383"/>
            <ac:spMk id="63" creationId="{62ED3D4B-05C7-0FF5-4CA5-F191DEC710E3}"/>
          </ac:spMkLst>
        </pc:spChg>
        <pc:spChg chg="mod">
          <ac:chgData name="Rafael Meza" userId="4c6393f8-c2f8-438d-9dd9-4397ec8c9059" providerId="ADAL" clId="{527D4CA0-C6E7-0541-9D28-DF03C7AEDDFE}" dt="2023-02-21T05:13:08.999" v="2630" actId="465"/>
          <ac:spMkLst>
            <pc:docMk/>
            <pc:sldMk cId="404725792" sldId="383"/>
            <ac:spMk id="64" creationId="{09A88FED-1537-CCB6-E3F5-A2DECFD3A1FC}"/>
          </ac:spMkLst>
        </pc:spChg>
        <pc:spChg chg="mod">
          <ac:chgData name="Rafael Meza" userId="4c6393f8-c2f8-438d-9dd9-4397ec8c9059" providerId="ADAL" clId="{527D4CA0-C6E7-0541-9D28-DF03C7AEDDFE}" dt="2023-02-21T05:13:08.999" v="2630" actId="465"/>
          <ac:spMkLst>
            <pc:docMk/>
            <pc:sldMk cId="404725792" sldId="383"/>
            <ac:spMk id="65" creationId="{AC6E4B9B-985D-E5CB-DB3B-8CA4A201911B}"/>
          </ac:spMkLst>
        </pc:spChg>
        <pc:spChg chg="mod">
          <ac:chgData name="Rafael Meza" userId="4c6393f8-c2f8-438d-9dd9-4397ec8c9059" providerId="ADAL" clId="{527D4CA0-C6E7-0541-9D28-DF03C7AEDDFE}" dt="2023-02-21T05:13:08.999" v="2630" actId="465"/>
          <ac:spMkLst>
            <pc:docMk/>
            <pc:sldMk cId="404725792" sldId="383"/>
            <ac:spMk id="67" creationId="{777F3344-F363-CA68-69C3-A89BBAA72331}"/>
          </ac:spMkLst>
        </pc:spChg>
        <pc:spChg chg="mod">
          <ac:chgData name="Rafael Meza" userId="4c6393f8-c2f8-438d-9dd9-4397ec8c9059" providerId="ADAL" clId="{527D4CA0-C6E7-0541-9D28-DF03C7AEDDFE}" dt="2023-02-21T05:13:08.999" v="2630" actId="465"/>
          <ac:spMkLst>
            <pc:docMk/>
            <pc:sldMk cId="404725792" sldId="383"/>
            <ac:spMk id="68" creationId="{7D9DEA90-DADB-4D45-CE73-75A56FF63228}"/>
          </ac:spMkLst>
        </pc:spChg>
        <pc:spChg chg="mod">
          <ac:chgData name="Rafael Meza" userId="4c6393f8-c2f8-438d-9dd9-4397ec8c9059" providerId="ADAL" clId="{527D4CA0-C6E7-0541-9D28-DF03C7AEDDFE}" dt="2023-02-21T05:13:08.999" v="2630" actId="465"/>
          <ac:spMkLst>
            <pc:docMk/>
            <pc:sldMk cId="404725792" sldId="383"/>
            <ac:spMk id="71" creationId="{8595BC52-2569-B5A7-004D-B7E604E8DDF5}"/>
          </ac:spMkLst>
        </pc:spChg>
        <pc:spChg chg="mod">
          <ac:chgData name="Rafael Meza" userId="4c6393f8-c2f8-438d-9dd9-4397ec8c9059" providerId="ADAL" clId="{527D4CA0-C6E7-0541-9D28-DF03C7AEDDFE}" dt="2023-02-21T05:15:21.075" v="2647"/>
          <ac:spMkLst>
            <pc:docMk/>
            <pc:sldMk cId="404725792" sldId="383"/>
            <ac:spMk id="73" creationId="{94BE6D37-8EA9-46A9-BD59-32470ED31F5B}"/>
          </ac:spMkLst>
        </pc:spChg>
        <pc:spChg chg="mod">
          <ac:chgData name="Rafael Meza" userId="4c6393f8-c2f8-438d-9dd9-4397ec8c9059" providerId="ADAL" clId="{527D4CA0-C6E7-0541-9D28-DF03C7AEDDFE}" dt="2023-02-21T05:15:21.075" v="2647"/>
          <ac:spMkLst>
            <pc:docMk/>
            <pc:sldMk cId="404725792" sldId="383"/>
            <ac:spMk id="75" creationId="{E56D7E5A-0416-C2EB-CF3D-869C3FF0304A}"/>
          </ac:spMkLst>
        </pc:spChg>
        <pc:spChg chg="mod">
          <ac:chgData name="Rafael Meza" userId="4c6393f8-c2f8-438d-9dd9-4397ec8c9059" providerId="ADAL" clId="{527D4CA0-C6E7-0541-9D28-DF03C7AEDDFE}" dt="2023-02-21T05:15:21.075" v="2647"/>
          <ac:spMkLst>
            <pc:docMk/>
            <pc:sldMk cId="404725792" sldId="383"/>
            <ac:spMk id="76" creationId="{A83DB4F4-62B1-AD69-7B84-2D5DA780A332}"/>
          </ac:spMkLst>
        </pc:spChg>
        <pc:spChg chg="mod">
          <ac:chgData name="Rafael Meza" userId="4c6393f8-c2f8-438d-9dd9-4397ec8c9059" providerId="ADAL" clId="{527D4CA0-C6E7-0541-9D28-DF03C7AEDDFE}" dt="2023-02-21T05:15:21.075" v="2647"/>
          <ac:spMkLst>
            <pc:docMk/>
            <pc:sldMk cId="404725792" sldId="383"/>
            <ac:spMk id="124" creationId="{E33FC339-D826-C15D-E108-371E2C487658}"/>
          </ac:spMkLst>
        </pc:spChg>
        <pc:spChg chg="mod">
          <ac:chgData name="Rafael Meza" userId="4c6393f8-c2f8-438d-9dd9-4397ec8c9059" providerId="ADAL" clId="{527D4CA0-C6E7-0541-9D28-DF03C7AEDDFE}" dt="2023-02-21T05:15:21.075" v="2647"/>
          <ac:spMkLst>
            <pc:docMk/>
            <pc:sldMk cId="404725792" sldId="383"/>
            <ac:spMk id="125" creationId="{46AF160D-D515-6731-BF3D-9F9AA160CA7A}"/>
          </ac:spMkLst>
        </pc:spChg>
        <pc:spChg chg="mod">
          <ac:chgData name="Rafael Meza" userId="4c6393f8-c2f8-438d-9dd9-4397ec8c9059" providerId="ADAL" clId="{527D4CA0-C6E7-0541-9D28-DF03C7AEDDFE}" dt="2023-02-21T05:15:21.075" v="2647"/>
          <ac:spMkLst>
            <pc:docMk/>
            <pc:sldMk cId="404725792" sldId="383"/>
            <ac:spMk id="130" creationId="{6BFA7C67-0656-7A20-D650-572282CB9BF9}"/>
          </ac:spMkLst>
        </pc:spChg>
        <pc:spChg chg="mod">
          <ac:chgData name="Rafael Meza" userId="4c6393f8-c2f8-438d-9dd9-4397ec8c9059" providerId="ADAL" clId="{527D4CA0-C6E7-0541-9D28-DF03C7AEDDFE}" dt="2023-02-21T05:15:21.075" v="2647"/>
          <ac:spMkLst>
            <pc:docMk/>
            <pc:sldMk cId="404725792" sldId="383"/>
            <ac:spMk id="131" creationId="{D62A6285-7094-D44A-1123-32EDAABA8870}"/>
          </ac:spMkLst>
        </pc:spChg>
        <pc:spChg chg="mod">
          <ac:chgData name="Rafael Meza" userId="4c6393f8-c2f8-438d-9dd9-4397ec8c9059" providerId="ADAL" clId="{527D4CA0-C6E7-0541-9D28-DF03C7AEDDFE}" dt="2023-02-21T05:15:21.075" v="2647"/>
          <ac:spMkLst>
            <pc:docMk/>
            <pc:sldMk cId="404725792" sldId="383"/>
            <ac:spMk id="135" creationId="{9845125E-A385-DEEF-7729-300C8A996721}"/>
          </ac:spMkLst>
        </pc:spChg>
        <pc:spChg chg="mod">
          <ac:chgData name="Rafael Meza" userId="4c6393f8-c2f8-438d-9dd9-4397ec8c9059" providerId="ADAL" clId="{527D4CA0-C6E7-0541-9D28-DF03C7AEDDFE}" dt="2023-02-21T05:15:21.075" v="2647"/>
          <ac:spMkLst>
            <pc:docMk/>
            <pc:sldMk cId="404725792" sldId="383"/>
            <ac:spMk id="136" creationId="{4B8D5935-92B9-CDD4-E6FE-D760EBA93072}"/>
          </ac:spMkLst>
        </pc:spChg>
        <pc:spChg chg="mod">
          <ac:chgData name="Rafael Meza" userId="4c6393f8-c2f8-438d-9dd9-4397ec8c9059" providerId="ADAL" clId="{527D4CA0-C6E7-0541-9D28-DF03C7AEDDFE}" dt="2023-02-21T05:15:21.075" v="2647"/>
          <ac:spMkLst>
            <pc:docMk/>
            <pc:sldMk cId="404725792" sldId="383"/>
            <ac:spMk id="137" creationId="{C5027602-F78C-B56D-357D-3EA3A281A3D2}"/>
          </ac:spMkLst>
        </pc:spChg>
        <pc:spChg chg="mod">
          <ac:chgData name="Rafael Meza" userId="4c6393f8-c2f8-438d-9dd9-4397ec8c9059" providerId="ADAL" clId="{527D4CA0-C6E7-0541-9D28-DF03C7AEDDFE}" dt="2023-02-21T05:15:21.075" v="2647"/>
          <ac:spMkLst>
            <pc:docMk/>
            <pc:sldMk cId="404725792" sldId="383"/>
            <ac:spMk id="138" creationId="{5D15F55B-BFCA-37D6-0B53-0233447EB600}"/>
          </ac:spMkLst>
        </pc:spChg>
        <pc:spChg chg="mod">
          <ac:chgData name="Rafael Meza" userId="4c6393f8-c2f8-438d-9dd9-4397ec8c9059" providerId="ADAL" clId="{527D4CA0-C6E7-0541-9D28-DF03C7AEDDFE}" dt="2023-02-21T05:15:21.075" v="2647"/>
          <ac:spMkLst>
            <pc:docMk/>
            <pc:sldMk cId="404725792" sldId="383"/>
            <ac:spMk id="139" creationId="{4A450EA2-1C5D-B668-1B89-89ACD42B3D54}"/>
          </ac:spMkLst>
        </pc:spChg>
        <pc:spChg chg="mod">
          <ac:chgData name="Rafael Meza" userId="4c6393f8-c2f8-438d-9dd9-4397ec8c9059" providerId="ADAL" clId="{527D4CA0-C6E7-0541-9D28-DF03C7AEDDFE}" dt="2023-02-21T05:15:21.075" v="2647"/>
          <ac:spMkLst>
            <pc:docMk/>
            <pc:sldMk cId="404725792" sldId="383"/>
            <ac:spMk id="140" creationId="{701E022C-B11F-F09E-FE26-30EA61407696}"/>
          </ac:spMkLst>
        </pc:spChg>
        <pc:spChg chg="mod">
          <ac:chgData name="Rafael Meza" userId="4c6393f8-c2f8-438d-9dd9-4397ec8c9059" providerId="ADAL" clId="{527D4CA0-C6E7-0541-9D28-DF03C7AEDDFE}" dt="2023-02-21T05:15:21.075" v="2647"/>
          <ac:spMkLst>
            <pc:docMk/>
            <pc:sldMk cId="404725792" sldId="383"/>
            <ac:spMk id="141" creationId="{C29556E0-1B93-4807-7378-8660AD57A9E4}"/>
          </ac:spMkLst>
        </pc:spChg>
        <pc:spChg chg="mod">
          <ac:chgData name="Rafael Meza" userId="4c6393f8-c2f8-438d-9dd9-4397ec8c9059" providerId="ADAL" clId="{527D4CA0-C6E7-0541-9D28-DF03C7AEDDFE}" dt="2023-02-21T05:15:21.075" v="2647"/>
          <ac:spMkLst>
            <pc:docMk/>
            <pc:sldMk cId="404725792" sldId="383"/>
            <ac:spMk id="142" creationId="{157964E5-B540-391A-84B3-35570D0D64E3}"/>
          </ac:spMkLst>
        </pc:spChg>
        <pc:spChg chg="mod">
          <ac:chgData name="Rafael Meza" userId="4c6393f8-c2f8-438d-9dd9-4397ec8c9059" providerId="ADAL" clId="{527D4CA0-C6E7-0541-9D28-DF03C7AEDDFE}" dt="2023-02-21T05:15:21.075" v="2647"/>
          <ac:spMkLst>
            <pc:docMk/>
            <pc:sldMk cId="404725792" sldId="383"/>
            <ac:spMk id="143" creationId="{81C469AF-A956-CE62-A1ED-2D8FCEE98D41}"/>
          </ac:spMkLst>
        </pc:spChg>
        <pc:spChg chg="mod">
          <ac:chgData name="Rafael Meza" userId="4c6393f8-c2f8-438d-9dd9-4397ec8c9059" providerId="ADAL" clId="{527D4CA0-C6E7-0541-9D28-DF03C7AEDDFE}" dt="2023-02-21T05:15:21.075" v="2647"/>
          <ac:spMkLst>
            <pc:docMk/>
            <pc:sldMk cId="404725792" sldId="383"/>
            <ac:spMk id="144" creationId="{BA2A529C-1BDF-703E-9351-9A639453514A}"/>
          </ac:spMkLst>
        </pc:spChg>
        <pc:spChg chg="mod">
          <ac:chgData name="Rafael Meza" userId="4c6393f8-c2f8-438d-9dd9-4397ec8c9059" providerId="ADAL" clId="{527D4CA0-C6E7-0541-9D28-DF03C7AEDDFE}" dt="2023-02-21T05:15:21.075" v="2647"/>
          <ac:spMkLst>
            <pc:docMk/>
            <pc:sldMk cId="404725792" sldId="383"/>
            <ac:spMk id="145" creationId="{C154B8F1-E337-CBF2-08EB-93751E6F74EB}"/>
          </ac:spMkLst>
        </pc:spChg>
        <pc:spChg chg="mod">
          <ac:chgData name="Rafael Meza" userId="4c6393f8-c2f8-438d-9dd9-4397ec8c9059" providerId="ADAL" clId="{527D4CA0-C6E7-0541-9D28-DF03C7AEDDFE}" dt="2023-02-21T05:15:21.075" v="2647"/>
          <ac:spMkLst>
            <pc:docMk/>
            <pc:sldMk cId="404725792" sldId="383"/>
            <ac:spMk id="146" creationId="{79A0F81F-81DF-49DD-B862-F6295612ABA4}"/>
          </ac:spMkLst>
        </pc:spChg>
        <pc:spChg chg="mod">
          <ac:chgData name="Rafael Meza" userId="4c6393f8-c2f8-438d-9dd9-4397ec8c9059" providerId="ADAL" clId="{527D4CA0-C6E7-0541-9D28-DF03C7AEDDFE}" dt="2023-02-21T05:15:21.075" v="2647"/>
          <ac:spMkLst>
            <pc:docMk/>
            <pc:sldMk cId="404725792" sldId="383"/>
            <ac:spMk id="147" creationId="{97D4437A-8EF1-439C-8DD2-648DFF0FD924}"/>
          </ac:spMkLst>
        </pc:spChg>
        <pc:spChg chg="mod">
          <ac:chgData name="Rafael Meza" userId="4c6393f8-c2f8-438d-9dd9-4397ec8c9059" providerId="ADAL" clId="{527D4CA0-C6E7-0541-9D28-DF03C7AEDDFE}" dt="2023-02-21T05:15:21.075" v="2647"/>
          <ac:spMkLst>
            <pc:docMk/>
            <pc:sldMk cId="404725792" sldId="383"/>
            <ac:spMk id="148" creationId="{85CB5837-2A75-CF2C-EDEE-910A3A8CD0FF}"/>
          </ac:spMkLst>
        </pc:spChg>
        <pc:spChg chg="mod">
          <ac:chgData name="Rafael Meza" userId="4c6393f8-c2f8-438d-9dd9-4397ec8c9059" providerId="ADAL" clId="{527D4CA0-C6E7-0541-9D28-DF03C7AEDDFE}" dt="2023-02-21T05:15:21.075" v="2647"/>
          <ac:spMkLst>
            <pc:docMk/>
            <pc:sldMk cId="404725792" sldId="383"/>
            <ac:spMk id="149" creationId="{0D24CCAA-10C7-34B9-3EA0-DFAF6F5F6E65}"/>
          </ac:spMkLst>
        </pc:spChg>
        <pc:spChg chg="mod">
          <ac:chgData name="Rafael Meza" userId="4c6393f8-c2f8-438d-9dd9-4397ec8c9059" providerId="ADAL" clId="{527D4CA0-C6E7-0541-9D28-DF03C7AEDDFE}" dt="2023-02-21T05:15:21.075" v="2647"/>
          <ac:spMkLst>
            <pc:docMk/>
            <pc:sldMk cId="404725792" sldId="383"/>
            <ac:spMk id="150" creationId="{E8A7E75F-DE74-EE25-68CB-46A1EA559D29}"/>
          </ac:spMkLst>
        </pc:spChg>
        <pc:spChg chg="mod">
          <ac:chgData name="Rafael Meza" userId="4c6393f8-c2f8-438d-9dd9-4397ec8c9059" providerId="ADAL" clId="{527D4CA0-C6E7-0541-9D28-DF03C7AEDDFE}" dt="2023-02-21T05:15:21.075" v="2647"/>
          <ac:spMkLst>
            <pc:docMk/>
            <pc:sldMk cId="404725792" sldId="383"/>
            <ac:spMk id="151" creationId="{BF20D163-1FF5-21C6-CE1F-325D7E1F59F5}"/>
          </ac:spMkLst>
        </pc:spChg>
        <pc:spChg chg="mod">
          <ac:chgData name="Rafael Meza" userId="4c6393f8-c2f8-438d-9dd9-4397ec8c9059" providerId="ADAL" clId="{527D4CA0-C6E7-0541-9D28-DF03C7AEDDFE}" dt="2023-02-21T05:15:21.075" v="2647"/>
          <ac:spMkLst>
            <pc:docMk/>
            <pc:sldMk cId="404725792" sldId="383"/>
            <ac:spMk id="152" creationId="{A2E37C6C-27F3-B1C5-8B63-92C7E09CF746}"/>
          </ac:spMkLst>
        </pc:spChg>
        <pc:spChg chg="mod">
          <ac:chgData name="Rafael Meza" userId="4c6393f8-c2f8-438d-9dd9-4397ec8c9059" providerId="ADAL" clId="{527D4CA0-C6E7-0541-9D28-DF03C7AEDDFE}" dt="2023-02-21T05:15:21.075" v="2647"/>
          <ac:spMkLst>
            <pc:docMk/>
            <pc:sldMk cId="404725792" sldId="383"/>
            <ac:spMk id="153" creationId="{C15C4F5B-E5ED-40CC-185D-D62DEB6F6B42}"/>
          </ac:spMkLst>
        </pc:spChg>
        <pc:spChg chg="mod">
          <ac:chgData name="Rafael Meza" userId="4c6393f8-c2f8-438d-9dd9-4397ec8c9059" providerId="ADAL" clId="{527D4CA0-C6E7-0541-9D28-DF03C7AEDDFE}" dt="2023-02-21T05:15:21.075" v="2647"/>
          <ac:spMkLst>
            <pc:docMk/>
            <pc:sldMk cId="404725792" sldId="383"/>
            <ac:spMk id="154" creationId="{B4F0D2F6-C91D-E335-7F33-62B02A61A343}"/>
          </ac:spMkLst>
        </pc:spChg>
        <pc:spChg chg="mod">
          <ac:chgData name="Rafael Meza" userId="4c6393f8-c2f8-438d-9dd9-4397ec8c9059" providerId="ADAL" clId="{527D4CA0-C6E7-0541-9D28-DF03C7AEDDFE}" dt="2023-02-21T05:15:21.075" v="2647"/>
          <ac:spMkLst>
            <pc:docMk/>
            <pc:sldMk cId="404725792" sldId="383"/>
            <ac:spMk id="155" creationId="{26BE7223-7E09-09CF-B1AE-A66F593812D5}"/>
          </ac:spMkLst>
        </pc:spChg>
        <pc:spChg chg="mod">
          <ac:chgData name="Rafael Meza" userId="4c6393f8-c2f8-438d-9dd9-4397ec8c9059" providerId="ADAL" clId="{527D4CA0-C6E7-0541-9D28-DF03C7AEDDFE}" dt="2023-02-21T05:15:21.075" v="2647"/>
          <ac:spMkLst>
            <pc:docMk/>
            <pc:sldMk cId="404725792" sldId="383"/>
            <ac:spMk id="156" creationId="{1170C35B-3456-F7EE-33F0-DE977661AE1B}"/>
          </ac:spMkLst>
        </pc:spChg>
        <pc:grpChg chg="add del mod">
          <ac:chgData name="Rafael Meza" userId="4c6393f8-c2f8-438d-9dd9-4397ec8c9059" providerId="ADAL" clId="{527D4CA0-C6E7-0541-9D28-DF03C7AEDDFE}" dt="2023-02-21T05:08:06.002" v="2612" actId="478"/>
          <ac:grpSpMkLst>
            <pc:docMk/>
            <pc:sldMk cId="404725792" sldId="383"/>
            <ac:grpSpMk id="2" creationId="{9206B06C-FE96-CFC4-18F1-3CF4BE76E884}"/>
          </ac:grpSpMkLst>
        </pc:grpChg>
        <pc:grpChg chg="add del mod">
          <ac:chgData name="Rafael Meza" userId="4c6393f8-c2f8-438d-9dd9-4397ec8c9059" providerId="ADAL" clId="{527D4CA0-C6E7-0541-9D28-DF03C7AEDDFE}" dt="2023-02-21T05:13:01.693" v="2629" actId="165"/>
          <ac:grpSpMkLst>
            <pc:docMk/>
            <pc:sldMk cId="404725792" sldId="383"/>
            <ac:grpSpMk id="6" creationId="{82ED77AD-2D93-DEBA-20B9-1A8B8C99A57A}"/>
          </ac:grpSpMkLst>
        </pc:grpChg>
        <pc:grpChg chg="del mod topLvl">
          <ac:chgData name="Rafael Meza" userId="4c6393f8-c2f8-438d-9dd9-4397ec8c9059" providerId="ADAL" clId="{527D4CA0-C6E7-0541-9D28-DF03C7AEDDFE}" dt="2023-02-21T05:15:20.590" v="2646" actId="478"/>
          <ac:grpSpMkLst>
            <pc:docMk/>
            <pc:sldMk cId="404725792" sldId="383"/>
            <ac:grpSpMk id="25" creationId="{1E3C1816-1301-58F4-E5A0-67A2AD333BDF}"/>
          </ac:grpSpMkLst>
        </pc:grpChg>
        <pc:grpChg chg="mod">
          <ac:chgData name="Rafael Meza" userId="4c6393f8-c2f8-438d-9dd9-4397ec8c9059" providerId="ADAL" clId="{527D4CA0-C6E7-0541-9D28-DF03C7AEDDFE}" dt="2023-02-21T05:13:08.999" v="2630" actId="465"/>
          <ac:grpSpMkLst>
            <pc:docMk/>
            <pc:sldMk cId="404725792" sldId="383"/>
            <ac:grpSpMk id="27" creationId="{D5A0F4AC-AE55-3BC0-93B2-88AF73BE7B7B}"/>
          </ac:grpSpMkLst>
        </pc:grpChg>
        <pc:grpChg chg="mod">
          <ac:chgData name="Rafael Meza" userId="4c6393f8-c2f8-438d-9dd9-4397ec8c9059" providerId="ADAL" clId="{527D4CA0-C6E7-0541-9D28-DF03C7AEDDFE}" dt="2023-02-21T05:13:08.999" v="2630" actId="465"/>
          <ac:grpSpMkLst>
            <pc:docMk/>
            <pc:sldMk cId="404725792" sldId="383"/>
            <ac:grpSpMk id="28" creationId="{AAB01E22-7501-8B3F-2AB8-998208EEB94C}"/>
          </ac:grpSpMkLst>
        </pc:grpChg>
        <pc:grpChg chg="mod">
          <ac:chgData name="Rafael Meza" userId="4c6393f8-c2f8-438d-9dd9-4397ec8c9059" providerId="ADAL" clId="{527D4CA0-C6E7-0541-9D28-DF03C7AEDDFE}" dt="2023-02-21T05:13:08.999" v="2630" actId="465"/>
          <ac:grpSpMkLst>
            <pc:docMk/>
            <pc:sldMk cId="404725792" sldId="383"/>
            <ac:grpSpMk id="29" creationId="{F0603B9C-154D-3CD2-6DA3-54CF2C0E6FFB}"/>
          </ac:grpSpMkLst>
        </pc:grpChg>
        <pc:grpChg chg="mod">
          <ac:chgData name="Rafael Meza" userId="4c6393f8-c2f8-438d-9dd9-4397ec8c9059" providerId="ADAL" clId="{527D4CA0-C6E7-0541-9D28-DF03C7AEDDFE}" dt="2023-02-21T05:13:08.999" v="2630" actId="465"/>
          <ac:grpSpMkLst>
            <pc:docMk/>
            <pc:sldMk cId="404725792" sldId="383"/>
            <ac:grpSpMk id="30" creationId="{B139428C-2917-220D-98B9-D4E6DE14AE1B}"/>
          </ac:grpSpMkLst>
        </pc:grpChg>
        <pc:grpChg chg="mod">
          <ac:chgData name="Rafael Meza" userId="4c6393f8-c2f8-438d-9dd9-4397ec8c9059" providerId="ADAL" clId="{527D4CA0-C6E7-0541-9D28-DF03C7AEDDFE}" dt="2023-02-21T05:13:08.999" v="2630" actId="465"/>
          <ac:grpSpMkLst>
            <pc:docMk/>
            <pc:sldMk cId="404725792" sldId="383"/>
            <ac:grpSpMk id="31" creationId="{FBC11ED9-BA50-9CFE-C83D-65CB204B5891}"/>
          </ac:grpSpMkLst>
        </pc:grpChg>
        <pc:grpChg chg="mod">
          <ac:chgData name="Rafael Meza" userId="4c6393f8-c2f8-438d-9dd9-4397ec8c9059" providerId="ADAL" clId="{527D4CA0-C6E7-0541-9D28-DF03C7AEDDFE}" dt="2023-02-21T05:13:08.999" v="2630" actId="465"/>
          <ac:grpSpMkLst>
            <pc:docMk/>
            <pc:sldMk cId="404725792" sldId="383"/>
            <ac:grpSpMk id="32" creationId="{289B51EC-BF35-550E-EB9B-09B2B019EB42}"/>
          </ac:grpSpMkLst>
        </pc:grpChg>
        <pc:grpChg chg="mod">
          <ac:chgData name="Rafael Meza" userId="4c6393f8-c2f8-438d-9dd9-4397ec8c9059" providerId="ADAL" clId="{527D4CA0-C6E7-0541-9D28-DF03C7AEDDFE}" dt="2023-02-21T05:13:08.999" v="2630" actId="465"/>
          <ac:grpSpMkLst>
            <pc:docMk/>
            <pc:sldMk cId="404725792" sldId="383"/>
            <ac:grpSpMk id="35" creationId="{9E177230-8E2F-182E-DF4F-9EC52C03850C}"/>
          </ac:grpSpMkLst>
        </pc:grpChg>
        <pc:grpChg chg="mod">
          <ac:chgData name="Rafael Meza" userId="4c6393f8-c2f8-438d-9dd9-4397ec8c9059" providerId="ADAL" clId="{527D4CA0-C6E7-0541-9D28-DF03C7AEDDFE}" dt="2023-02-21T05:13:08.999" v="2630" actId="465"/>
          <ac:grpSpMkLst>
            <pc:docMk/>
            <pc:sldMk cId="404725792" sldId="383"/>
            <ac:grpSpMk id="36" creationId="{5B9ED00E-4DA3-897F-674C-27BE09031733}"/>
          </ac:grpSpMkLst>
        </pc:grpChg>
        <pc:grpChg chg="mod">
          <ac:chgData name="Rafael Meza" userId="4c6393f8-c2f8-438d-9dd9-4397ec8c9059" providerId="ADAL" clId="{527D4CA0-C6E7-0541-9D28-DF03C7AEDDFE}" dt="2023-02-21T05:13:08.999" v="2630" actId="465"/>
          <ac:grpSpMkLst>
            <pc:docMk/>
            <pc:sldMk cId="404725792" sldId="383"/>
            <ac:grpSpMk id="37" creationId="{1D3F1FEA-2D36-78D1-5D62-C9CE47ED2A91}"/>
          </ac:grpSpMkLst>
        </pc:grpChg>
        <pc:grpChg chg="mod">
          <ac:chgData name="Rafael Meza" userId="4c6393f8-c2f8-438d-9dd9-4397ec8c9059" providerId="ADAL" clId="{527D4CA0-C6E7-0541-9D28-DF03C7AEDDFE}" dt="2023-02-21T05:13:08.999" v="2630" actId="465"/>
          <ac:grpSpMkLst>
            <pc:docMk/>
            <pc:sldMk cId="404725792" sldId="383"/>
            <ac:grpSpMk id="38" creationId="{15549AB8-54C1-3392-FEE3-7BE05A821191}"/>
          </ac:grpSpMkLst>
        </pc:grpChg>
        <pc:grpChg chg="mod">
          <ac:chgData name="Rafael Meza" userId="4c6393f8-c2f8-438d-9dd9-4397ec8c9059" providerId="ADAL" clId="{527D4CA0-C6E7-0541-9D28-DF03C7AEDDFE}" dt="2023-02-21T05:13:08.999" v="2630" actId="465"/>
          <ac:grpSpMkLst>
            <pc:docMk/>
            <pc:sldMk cId="404725792" sldId="383"/>
            <ac:grpSpMk id="41" creationId="{89CD7EB4-E6F2-D9D8-B4E9-BD8EE7D8C662}"/>
          </ac:grpSpMkLst>
        </pc:grpChg>
        <pc:grpChg chg="mod">
          <ac:chgData name="Rafael Meza" userId="4c6393f8-c2f8-438d-9dd9-4397ec8c9059" providerId="ADAL" clId="{527D4CA0-C6E7-0541-9D28-DF03C7AEDDFE}" dt="2023-02-21T05:13:08.999" v="2630" actId="465"/>
          <ac:grpSpMkLst>
            <pc:docMk/>
            <pc:sldMk cId="404725792" sldId="383"/>
            <ac:grpSpMk id="42" creationId="{E311C30C-1535-7045-C870-7BDC08DF328D}"/>
          </ac:grpSpMkLst>
        </pc:grpChg>
        <pc:grpChg chg="mod">
          <ac:chgData name="Rafael Meza" userId="4c6393f8-c2f8-438d-9dd9-4397ec8c9059" providerId="ADAL" clId="{527D4CA0-C6E7-0541-9D28-DF03C7AEDDFE}" dt="2023-02-21T05:13:08.999" v="2630" actId="465"/>
          <ac:grpSpMkLst>
            <pc:docMk/>
            <pc:sldMk cId="404725792" sldId="383"/>
            <ac:grpSpMk id="43" creationId="{BA88A38D-02BB-89DF-F14E-9AC1FAA3F43B}"/>
          </ac:grpSpMkLst>
        </pc:grpChg>
        <pc:grpChg chg="mod">
          <ac:chgData name="Rafael Meza" userId="4c6393f8-c2f8-438d-9dd9-4397ec8c9059" providerId="ADAL" clId="{527D4CA0-C6E7-0541-9D28-DF03C7AEDDFE}" dt="2023-02-21T05:04:30.612" v="2589" actId="164"/>
          <ac:grpSpMkLst>
            <pc:docMk/>
            <pc:sldMk cId="404725792" sldId="383"/>
            <ac:grpSpMk id="69" creationId="{A76B9E5D-C7F5-9950-C0F4-9F0B77EC8990}"/>
          </ac:grpSpMkLst>
        </pc:grpChg>
        <pc:grpChg chg="add mod">
          <ac:chgData name="Rafael Meza" userId="4c6393f8-c2f8-438d-9dd9-4397ec8c9059" providerId="ADAL" clId="{527D4CA0-C6E7-0541-9D28-DF03C7AEDDFE}" dt="2023-02-21T05:15:21.075" v="2647"/>
          <ac:grpSpMkLst>
            <pc:docMk/>
            <pc:sldMk cId="404725792" sldId="383"/>
            <ac:grpSpMk id="72" creationId="{925F2342-E465-B612-CFD9-41480B0C9EFF}"/>
          </ac:grpSpMkLst>
        </pc:grpChg>
        <pc:grpChg chg="mod">
          <ac:chgData name="Rafael Meza" userId="4c6393f8-c2f8-438d-9dd9-4397ec8c9059" providerId="ADAL" clId="{527D4CA0-C6E7-0541-9D28-DF03C7AEDDFE}" dt="2023-02-21T05:15:21.075" v="2647"/>
          <ac:grpSpMkLst>
            <pc:docMk/>
            <pc:sldMk cId="404725792" sldId="383"/>
            <ac:grpSpMk id="116" creationId="{22461792-0C33-A79E-84C9-E634B9D002F4}"/>
          </ac:grpSpMkLst>
        </pc:grpChg>
        <pc:grpChg chg="mod">
          <ac:chgData name="Rafael Meza" userId="4c6393f8-c2f8-438d-9dd9-4397ec8c9059" providerId="ADAL" clId="{527D4CA0-C6E7-0541-9D28-DF03C7AEDDFE}" dt="2023-02-21T05:15:21.075" v="2647"/>
          <ac:grpSpMkLst>
            <pc:docMk/>
            <pc:sldMk cId="404725792" sldId="383"/>
            <ac:grpSpMk id="117" creationId="{66AC3799-09CE-655A-FBAE-E0B76F4566DD}"/>
          </ac:grpSpMkLst>
        </pc:grpChg>
        <pc:grpChg chg="mod">
          <ac:chgData name="Rafael Meza" userId="4c6393f8-c2f8-438d-9dd9-4397ec8c9059" providerId="ADAL" clId="{527D4CA0-C6E7-0541-9D28-DF03C7AEDDFE}" dt="2023-02-21T05:15:21.075" v="2647"/>
          <ac:grpSpMkLst>
            <pc:docMk/>
            <pc:sldMk cId="404725792" sldId="383"/>
            <ac:grpSpMk id="118" creationId="{42416837-6299-AB3A-160B-AE45AF02341F}"/>
          </ac:grpSpMkLst>
        </pc:grpChg>
        <pc:grpChg chg="mod">
          <ac:chgData name="Rafael Meza" userId="4c6393f8-c2f8-438d-9dd9-4397ec8c9059" providerId="ADAL" clId="{527D4CA0-C6E7-0541-9D28-DF03C7AEDDFE}" dt="2023-02-21T05:15:21.075" v="2647"/>
          <ac:grpSpMkLst>
            <pc:docMk/>
            <pc:sldMk cId="404725792" sldId="383"/>
            <ac:grpSpMk id="119" creationId="{A9167573-1BEC-6F48-078B-3ABD2C4FEC46}"/>
          </ac:grpSpMkLst>
        </pc:grpChg>
        <pc:grpChg chg="mod">
          <ac:chgData name="Rafael Meza" userId="4c6393f8-c2f8-438d-9dd9-4397ec8c9059" providerId="ADAL" clId="{527D4CA0-C6E7-0541-9D28-DF03C7AEDDFE}" dt="2023-02-21T05:15:21.075" v="2647"/>
          <ac:grpSpMkLst>
            <pc:docMk/>
            <pc:sldMk cId="404725792" sldId="383"/>
            <ac:grpSpMk id="120" creationId="{325A5143-F6C1-E4C0-F63D-2DB332A361DC}"/>
          </ac:grpSpMkLst>
        </pc:grpChg>
        <pc:grpChg chg="mod">
          <ac:chgData name="Rafael Meza" userId="4c6393f8-c2f8-438d-9dd9-4397ec8c9059" providerId="ADAL" clId="{527D4CA0-C6E7-0541-9D28-DF03C7AEDDFE}" dt="2023-02-21T05:15:21.075" v="2647"/>
          <ac:grpSpMkLst>
            <pc:docMk/>
            <pc:sldMk cId="404725792" sldId="383"/>
            <ac:grpSpMk id="122" creationId="{3558130F-8E1E-48EF-9166-86C17C4C5147}"/>
          </ac:grpSpMkLst>
        </pc:grpChg>
        <pc:grpChg chg="mod">
          <ac:chgData name="Rafael Meza" userId="4c6393f8-c2f8-438d-9dd9-4397ec8c9059" providerId="ADAL" clId="{527D4CA0-C6E7-0541-9D28-DF03C7AEDDFE}" dt="2023-02-21T05:15:21.075" v="2647"/>
          <ac:grpSpMkLst>
            <pc:docMk/>
            <pc:sldMk cId="404725792" sldId="383"/>
            <ac:grpSpMk id="123" creationId="{E9110D1F-09D3-7820-3FF5-DD8B3A3521E4}"/>
          </ac:grpSpMkLst>
        </pc:grpChg>
        <pc:grpChg chg="mod">
          <ac:chgData name="Rafael Meza" userId="4c6393f8-c2f8-438d-9dd9-4397ec8c9059" providerId="ADAL" clId="{527D4CA0-C6E7-0541-9D28-DF03C7AEDDFE}" dt="2023-02-21T05:15:21.075" v="2647"/>
          <ac:grpSpMkLst>
            <pc:docMk/>
            <pc:sldMk cId="404725792" sldId="383"/>
            <ac:grpSpMk id="126" creationId="{F42DBA02-6836-2EDF-1DEB-778BE9E85CE6}"/>
          </ac:grpSpMkLst>
        </pc:grpChg>
        <pc:grpChg chg="mod">
          <ac:chgData name="Rafael Meza" userId="4c6393f8-c2f8-438d-9dd9-4397ec8c9059" providerId="ADAL" clId="{527D4CA0-C6E7-0541-9D28-DF03C7AEDDFE}" dt="2023-02-21T05:15:21.075" v="2647"/>
          <ac:grpSpMkLst>
            <pc:docMk/>
            <pc:sldMk cId="404725792" sldId="383"/>
            <ac:grpSpMk id="127" creationId="{D5863EC2-E2CF-33CE-7699-356F0B479ADD}"/>
          </ac:grpSpMkLst>
        </pc:grpChg>
        <pc:grpChg chg="mod">
          <ac:chgData name="Rafael Meza" userId="4c6393f8-c2f8-438d-9dd9-4397ec8c9059" providerId="ADAL" clId="{527D4CA0-C6E7-0541-9D28-DF03C7AEDDFE}" dt="2023-02-21T05:15:21.075" v="2647"/>
          <ac:grpSpMkLst>
            <pc:docMk/>
            <pc:sldMk cId="404725792" sldId="383"/>
            <ac:grpSpMk id="128" creationId="{E483EFF7-BCB8-DD2D-1419-1C94A0E677B0}"/>
          </ac:grpSpMkLst>
        </pc:grpChg>
        <pc:grpChg chg="mod">
          <ac:chgData name="Rafael Meza" userId="4c6393f8-c2f8-438d-9dd9-4397ec8c9059" providerId="ADAL" clId="{527D4CA0-C6E7-0541-9D28-DF03C7AEDDFE}" dt="2023-02-21T05:15:21.075" v="2647"/>
          <ac:grpSpMkLst>
            <pc:docMk/>
            <pc:sldMk cId="404725792" sldId="383"/>
            <ac:grpSpMk id="129" creationId="{5E445E8D-BBB4-7D25-28E1-FA1DA80675B2}"/>
          </ac:grpSpMkLst>
        </pc:grpChg>
        <pc:grpChg chg="mod">
          <ac:chgData name="Rafael Meza" userId="4c6393f8-c2f8-438d-9dd9-4397ec8c9059" providerId="ADAL" clId="{527D4CA0-C6E7-0541-9D28-DF03C7AEDDFE}" dt="2023-02-21T05:15:21.075" v="2647"/>
          <ac:grpSpMkLst>
            <pc:docMk/>
            <pc:sldMk cId="404725792" sldId="383"/>
            <ac:grpSpMk id="132" creationId="{5B235782-4180-6C27-5122-41CEF4089351}"/>
          </ac:grpSpMkLst>
        </pc:grpChg>
        <pc:grpChg chg="mod">
          <ac:chgData name="Rafael Meza" userId="4c6393f8-c2f8-438d-9dd9-4397ec8c9059" providerId="ADAL" clId="{527D4CA0-C6E7-0541-9D28-DF03C7AEDDFE}" dt="2023-02-21T05:15:21.075" v="2647"/>
          <ac:grpSpMkLst>
            <pc:docMk/>
            <pc:sldMk cId="404725792" sldId="383"/>
            <ac:grpSpMk id="133" creationId="{DF07EE48-1AAA-D897-A0AA-036F312B5878}"/>
          </ac:grpSpMkLst>
        </pc:grpChg>
        <pc:grpChg chg="mod">
          <ac:chgData name="Rafael Meza" userId="4c6393f8-c2f8-438d-9dd9-4397ec8c9059" providerId="ADAL" clId="{527D4CA0-C6E7-0541-9D28-DF03C7AEDDFE}" dt="2023-02-21T05:15:21.075" v="2647"/>
          <ac:grpSpMkLst>
            <pc:docMk/>
            <pc:sldMk cId="404725792" sldId="383"/>
            <ac:grpSpMk id="134" creationId="{0289B5AB-F606-425E-C713-F390E5ABEFE7}"/>
          </ac:grpSpMkLst>
        </pc:grpChg>
        <pc:graphicFrameChg chg="mod modGraphic">
          <ac:chgData name="Rafael Meza" userId="4c6393f8-c2f8-438d-9dd9-4397ec8c9059" providerId="ADAL" clId="{527D4CA0-C6E7-0541-9D28-DF03C7AEDDFE}" dt="2023-02-28T20:52:28.524" v="2650" actId="5736"/>
          <ac:graphicFrameMkLst>
            <pc:docMk/>
            <pc:sldMk cId="404725792" sldId="383"/>
            <ac:graphicFrameMk id="3" creationId="{27FF06E8-5ABF-2FAB-0CF3-6D7F1193E83A}"/>
          </ac:graphicFrameMkLst>
        </pc:graphicFrameChg>
        <pc:picChg chg="del mod topLvl">
          <ac:chgData name="Rafael Meza" userId="4c6393f8-c2f8-438d-9dd9-4397ec8c9059" providerId="ADAL" clId="{527D4CA0-C6E7-0541-9D28-DF03C7AEDDFE}" dt="2023-02-21T05:15:20.590" v="2646" actId="478"/>
          <ac:picMkLst>
            <pc:docMk/>
            <pc:sldMk cId="404725792" sldId="383"/>
            <ac:picMk id="23" creationId="{7B3CD47E-4040-B390-09D7-A42FE264C4F2}"/>
          </ac:picMkLst>
        </pc:picChg>
        <pc:picChg chg="del mod topLvl">
          <ac:chgData name="Rafael Meza" userId="4c6393f8-c2f8-438d-9dd9-4397ec8c9059" providerId="ADAL" clId="{527D4CA0-C6E7-0541-9D28-DF03C7AEDDFE}" dt="2023-02-21T05:15:20.590" v="2646" actId="478"/>
          <ac:picMkLst>
            <pc:docMk/>
            <pc:sldMk cId="404725792" sldId="383"/>
            <ac:picMk id="24" creationId="{CA0331EA-F7EF-B5D4-2DAE-63B75A61811F}"/>
          </ac:picMkLst>
        </pc:picChg>
        <pc:picChg chg="del mod">
          <ac:chgData name="Rafael Meza" userId="4c6393f8-c2f8-438d-9dd9-4397ec8c9059" providerId="ADAL" clId="{527D4CA0-C6E7-0541-9D28-DF03C7AEDDFE}" dt="2023-02-21T05:12:45.631" v="2625" actId="478"/>
          <ac:picMkLst>
            <pc:docMk/>
            <pc:sldMk cId="404725792" sldId="383"/>
            <ac:picMk id="26" creationId="{A6739DDF-F3AB-1E34-4B14-C692DF3A338B}"/>
          </ac:picMkLst>
        </pc:picChg>
        <pc:picChg chg="mod">
          <ac:chgData name="Rafael Meza" userId="4c6393f8-c2f8-438d-9dd9-4397ec8c9059" providerId="ADAL" clId="{527D4CA0-C6E7-0541-9D28-DF03C7AEDDFE}" dt="2023-02-21T05:04:30.612" v="2589" actId="164"/>
          <ac:picMkLst>
            <pc:docMk/>
            <pc:sldMk cId="404725792" sldId="383"/>
            <ac:picMk id="61" creationId="{BC40C4B8-7D97-423D-D149-1D81C76DA110}"/>
          </ac:picMkLst>
        </pc:picChg>
        <pc:picChg chg="mod">
          <ac:chgData name="Rafael Meza" userId="4c6393f8-c2f8-438d-9dd9-4397ec8c9059" providerId="ADAL" clId="{527D4CA0-C6E7-0541-9D28-DF03C7AEDDFE}" dt="2023-02-21T05:04:30.612" v="2589" actId="164"/>
          <ac:picMkLst>
            <pc:docMk/>
            <pc:sldMk cId="404725792" sldId="383"/>
            <ac:picMk id="66" creationId="{6F3429AB-FADE-7225-84BE-8EC9C2DC05C9}"/>
          </ac:picMkLst>
        </pc:picChg>
        <pc:picChg chg="mod">
          <ac:chgData name="Rafael Meza" userId="4c6393f8-c2f8-438d-9dd9-4397ec8c9059" providerId="ADAL" clId="{527D4CA0-C6E7-0541-9D28-DF03C7AEDDFE}" dt="2023-02-21T05:15:21.075" v="2647"/>
          <ac:picMkLst>
            <pc:docMk/>
            <pc:sldMk cId="404725792" sldId="383"/>
            <ac:picMk id="77" creationId="{D3B77A64-32B1-C2ED-1AF0-DE131493D392}"/>
          </ac:picMkLst>
        </pc:picChg>
        <pc:picChg chg="mod">
          <ac:chgData name="Rafael Meza" userId="4c6393f8-c2f8-438d-9dd9-4397ec8c9059" providerId="ADAL" clId="{527D4CA0-C6E7-0541-9D28-DF03C7AEDDFE}" dt="2023-02-21T05:15:21.075" v="2647"/>
          <ac:picMkLst>
            <pc:docMk/>
            <pc:sldMk cId="404725792" sldId="383"/>
            <ac:picMk id="78" creationId="{A1FA14EB-8897-908C-1C95-63D851B5DAAF}"/>
          </ac:picMkLst>
        </pc:picChg>
        <pc:picChg chg="mod">
          <ac:chgData name="Rafael Meza" userId="4c6393f8-c2f8-438d-9dd9-4397ec8c9059" providerId="ADAL" clId="{527D4CA0-C6E7-0541-9D28-DF03C7AEDDFE}" dt="2023-02-21T05:04:30.612" v="2589" actId="164"/>
          <ac:picMkLst>
            <pc:docMk/>
            <pc:sldMk cId="404725792" sldId="383"/>
            <ac:picMk id="121" creationId="{26F9707F-1524-606B-9308-05B707C7DC0A}"/>
          </ac:picMkLst>
        </pc:picChg>
      </pc:sldChg>
      <pc:sldChg chg="addSp delSp modSp">
        <pc:chgData name="Rafael Meza" userId="4c6393f8-c2f8-438d-9dd9-4397ec8c9059" providerId="ADAL" clId="{527D4CA0-C6E7-0541-9D28-DF03C7AEDDFE}" dt="2023-02-20T00:03:56.873" v="530"/>
        <pc:sldMkLst>
          <pc:docMk/>
          <pc:sldMk cId="3386595943" sldId="384"/>
        </pc:sldMkLst>
        <pc:spChg chg="mod">
          <ac:chgData name="Rafael Meza" userId="4c6393f8-c2f8-438d-9dd9-4397ec8c9059" providerId="ADAL" clId="{527D4CA0-C6E7-0541-9D28-DF03C7AEDDFE}" dt="2023-02-20T00:03:43.138" v="528" actId="1076"/>
          <ac:spMkLst>
            <pc:docMk/>
            <pc:sldMk cId="3386595943" sldId="384"/>
            <ac:spMk id="16" creationId="{0EEFD5F5-570A-49EA-C887-50B3131BD510}"/>
          </ac:spMkLst>
        </pc:spChg>
        <pc:spChg chg="mod">
          <ac:chgData name="Rafael Meza" userId="4c6393f8-c2f8-438d-9dd9-4397ec8c9059" providerId="ADAL" clId="{527D4CA0-C6E7-0541-9D28-DF03C7AEDDFE}" dt="2023-02-20T00:03:43.138" v="528" actId="1076"/>
          <ac:spMkLst>
            <pc:docMk/>
            <pc:sldMk cId="3386595943" sldId="384"/>
            <ac:spMk id="24" creationId="{E7FE0C4F-1365-1B22-1424-22DA021F7596}"/>
          </ac:spMkLst>
        </pc:spChg>
        <pc:spChg chg="mod">
          <ac:chgData name="Rafael Meza" userId="4c6393f8-c2f8-438d-9dd9-4397ec8c9059" providerId="ADAL" clId="{527D4CA0-C6E7-0541-9D28-DF03C7AEDDFE}" dt="2023-02-20T00:03:43.138" v="528" actId="1076"/>
          <ac:spMkLst>
            <pc:docMk/>
            <pc:sldMk cId="3386595943" sldId="384"/>
            <ac:spMk id="26" creationId="{BA4708F4-E35C-1677-C92E-F91CD9D81D83}"/>
          </ac:spMkLst>
        </pc:spChg>
        <pc:spChg chg="mod">
          <ac:chgData name="Rafael Meza" userId="4c6393f8-c2f8-438d-9dd9-4397ec8c9059" providerId="ADAL" clId="{527D4CA0-C6E7-0541-9D28-DF03C7AEDDFE}" dt="2023-02-20T00:03:43.138" v="528" actId="1076"/>
          <ac:spMkLst>
            <pc:docMk/>
            <pc:sldMk cId="3386595943" sldId="384"/>
            <ac:spMk id="27" creationId="{04A50304-5851-E141-21C2-A31950DE9A85}"/>
          </ac:spMkLst>
        </pc:spChg>
        <pc:spChg chg="mod">
          <ac:chgData name="Rafael Meza" userId="4c6393f8-c2f8-438d-9dd9-4397ec8c9059" providerId="ADAL" clId="{527D4CA0-C6E7-0541-9D28-DF03C7AEDDFE}" dt="2023-02-20T00:03:43.138" v="528" actId="1076"/>
          <ac:spMkLst>
            <pc:docMk/>
            <pc:sldMk cId="3386595943" sldId="384"/>
            <ac:spMk id="28" creationId="{88AB1BF8-97A2-3FBA-89E7-7F85A1433324}"/>
          </ac:spMkLst>
        </pc:spChg>
        <pc:spChg chg="mod">
          <ac:chgData name="Rafael Meza" userId="4c6393f8-c2f8-438d-9dd9-4397ec8c9059" providerId="ADAL" clId="{527D4CA0-C6E7-0541-9D28-DF03C7AEDDFE}" dt="2023-02-20T00:03:43.138" v="528" actId="1076"/>
          <ac:spMkLst>
            <pc:docMk/>
            <pc:sldMk cId="3386595943" sldId="384"/>
            <ac:spMk id="29" creationId="{0AD46C77-1BF5-4BE4-A1C2-E40E0E4E0694}"/>
          </ac:spMkLst>
        </pc:spChg>
        <pc:spChg chg="mod">
          <ac:chgData name="Rafael Meza" userId="4c6393f8-c2f8-438d-9dd9-4397ec8c9059" providerId="ADAL" clId="{527D4CA0-C6E7-0541-9D28-DF03C7AEDDFE}" dt="2023-02-20T00:03:56.873" v="530"/>
          <ac:spMkLst>
            <pc:docMk/>
            <pc:sldMk cId="3386595943" sldId="384"/>
            <ac:spMk id="32" creationId="{69324070-B718-EB15-2A53-8A84B92C5D78}"/>
          </ac:spMkLst>
        </pc:spChg>
        <pc:spChg chg="mod">
          <ac:chgData name="Rafael Meza" userId="4c6393f8-c2f8-438d-9dd9-4397ec8c9059" providerId="ADAL" clId="{527D4CA0-C6E7-0541-9D28-DF03C7AEDDFE}" dt="2023-02-20T00:03:56.873" v="530"/>
          <ac:spMkLst>
            <pc:docMk/>
            <pc:sldMk cId="3386595943" sldId="384"/>
            <ac:spMk id="40" creationId="{AA6108CE-E84B-E6D2-9B93-2254129652D0}"/>
          </ac:spMkLst>
        </pc:spChg>
        <pc:spChg chg="mod">
          <ac:chgData name="Rafael Meza" userId="4c6393f8-c2f8-438d-9dd9-4397ec8c9059" providerId="ADAL" clId="{527D4CA0-C6E7-0541-9D28-DF03C7AEDDFE}" dt="2023-02-20T00:03:56.873" v="530"/>
          <ac:spMkLst>
            <pc:docMk/>
            <pc:sldMk cId="3386595943" sldId="384"/>
            <ac:spMk id="42" creationId="{962E3A9F-43F1-FCAD-ABD0-8B88F887A145}"/>
          </ac:spMkLst>
        </pc:spChg>
        <pc:spChg chg="mod">
          <ac:chgData name="Rafael Meza" userId="4c6393f8-c2f8-438d-9dd9-4397ec8c9059" providerId="ADAL" clId="{527D4CA0-C6E7-0541-9D28-DF03C7AEDDFE}" dt="2023-02-20T00:03:56.873" v="530"/>
          <ac:spMkLst>
            <pc:docMk/>
            <pc:sldMk cId="3386595943" sldId="384"/>
            <ac:spMk id="43" creationId="{42A3E9AA-9EE9-2178-9A93-D47B56FB5B98}"/>
          </ac:spMkLst>
        </pc:spChg>
        <pc:spChg chg="mod">
          <ac:chgData name="Rafael Meza" userId="4c6393f8-c2f8-438d-9dd9-4397ec8c9059" providerId="ADAL" clId="{527D4CA0-C6E7-0541-9D28-DF03C7AEDDFE}" dt="2023-02-20T00:03:56.873" v="530"/>
          <ac:spMkLst>
            <pc:docMk/>
            <pc:sldMk cId="3386595943" sldId="384"/>
            <ac:spMk id="44" creationId="{D6519A7D-45CD-8B7C-277B-1EDBF12353AC}"/>
          </ac:spMkLst>
        </pc:spChg>
        <pc:spChg chg="mod">
          <ac:chgData name="Rafael Meza" userId="4c6393f8-c2f8-438d-9dd9-4397ec8c9059" providerId="ADAL" clId="{527D4CA0-C6E7-0541-9D28-DF03C7AEDDFE}" dt="2023-02-20T00:03:56.873" v="530"/>
          <ac:spMkLst>
            <pc:docMk/>
            <pc:sldMk cId="3386595943" sldId="384"/>
            <ac:spMk id="45" creationId="{FD53D5CA-82E7-4DBD-E4D4-E9588488CDB1}"/>
          </ac:spMkLst>
        </pc:spChg>
        <pc:grpChg chg="add del mod">
          <ac:chgData name="Rafael Meza" userId="4c6393f8-c2f8-438d-9dd9-4397ec8c9059" providerId="ADAL" clId="{527D4CA0-C6E7-0541-9D28-DF03C7AEDDFE}" dt="2023-02-20T00:03:44.327" v="529" actId="478"/>
          <ac:grpSpMkLst>
            <pc:docMk/>
            <pc:sldMk cId="3386595943" sldId="384"/>
            <ac:grpSpMk id="14" creationId="{A57C56C6-43AA-DEAB-6A9C-98C11BF7ECF2}"/>
          </ac:grpSpMkLst>
        </pc:grpChg>
        <pc:grpChg chg="mod">
          <ac:chgData name="Rafael Meza" userId="4c6393f8-c2f8-438d-9dd9-4397ec8c9059" providerId="ADAL" clId="{527D4CA0-C6E7-0541-9D28-DF03C7AEDDFE}" dt="2023-02-20T00:03:43.138" v="528" actId="1076"/>
          <ac:grpSpMkLst>
            <pc:docMk/>
            <pc:sldMk cId="3386595943" sldId="384"/>
            <ac:grpSpMk id="18" creationId="{A6F541AE-3E53-0243-6271-D34E7F25438A}"/>
          </ac:grpSpMkLst>
        </pc:grpChg>
        <pc:grpChg chg="mod">
          <ac:chgData name="Rafael Meza" userId="4c6393f8-c2f8-438d-9dd9-4397ec8c9059" providerId="ADAL" clId="{527D4CA0-C6E7-0541-9D28-DF03C7AEDDFE}" dt="2023-02-20T00:03:43.138" v="528" actId="1076"/>
          <ac:grpSpMkLst>
            <pc:docMk/>
            <pc:sldMk cId="3386595943" sldId="384"/>
            <ac:grpSpMk id="23" creationId="{8DC5239C-3FE1-C6AA-1B1C-8F439A5AB493}"/>
          </ac:grpSpMkLst>
        </pc:grpChg>
        <pc:grpChg chg="mod">
          <ac:chgData name="Rafael Meza" userId="4c6393f8-c2f8-438d-9dd9-4397ec8c9059" providerId="ADAL" clId="{527D4CA0-C6E7-0541-9D28-DF03C7AEDDFE}" dt="2023-02-20T00:03:43.138" v="528" actId="1076"/>
          <ac:grpSpMkLst>
            <pc:docMk/>
            <pc:sldMk cId="3386595943" sldId="384"/>
            <ac:grpSpMk id="25" creationId="{C84381BD-F1A3-F4CB-16FD-C0D8FC50777E}"/>
          </ac:grpSpMkLst>
        </pc:grpChg>
        <pc:grpChg chg="add mod">
          <ac:chgData name="Rafael Meza" userId="4c6393f8-c2f8-438d-9dd9-4397ec8c9059" providerId="ADAL" clId="{527D4CA0-C6E7-0541-9D28-DF03C7AEDDFE}" dt="2023-02-20T00:03:56.873" v="530"/>
          <ac:grpSpMkLst>
            <pc:docMk/>
            <pc:sldMk cId="3386595943" sldId="384"/>
            <ac:grpSpMk id="30" creationId="{C1B757E9-DB48-6D43-989C-5616AA947E80}"/>
          </ac:grpSpMkLst>
        </pc:grpChg>
        <pc:grpChg chg="mod">
          <ac:chgData name="Rafael Meza" userId="4c6393f8-c2f8-438d-9dd9-4397ec8c9059" providerId="ADAL" clId="{527D4CA0-C6E7-0541-9D28-DF03C7AEDDFE}" dt="2023-02-20T00:03:56.873" v="530"/>
          <ac:grpSpMkLst>
            <pc:docMk/>
            <pc:sldMk cId="3386595943" sldId="384"/>
            <ac:grpSpMk id="34" creationId="{E131D0B2-620A-58A7-C359-4E8F91ADCA16}"/>
          </ac:grpSpMkLst>
        </pc:grpChg>
        <pc:grpChg chg="mod">
          <ac:chgData name="Rafael Meza" userId="4c6393f8-c2f8-438d-9dd9-4397ec8c9059" providerId="ADAL" clId="{527D4CA0-C6E7-0541-9D28-DF03C7AEDDFE}" dt="2023-02-20T00:03:56.873" v="530"/>
          <ac:grpSpMkLst>
            <pc:docMk/>
            <pc:sldMk cId="3386595943" sldId="384"/>
            <ac:grpSpMk id="39" creationId="{D4EC2484-02BB-3C98-48E6-09A0E3862BF7}"/>
          </ac:grpSpMkLst>
        </pc:grpChg>
        <pc:grpChg chg="mod">
          <ac:chgData name="Rafael Meza" userId="4c6393f8-c2f8-438d-9dd9-4397ec8c9059" providerId="ADAL" clId="{527D4CA0-C6E7-0541-9D28-DF03C7AEDDFE}" dt="2023-02-20T00:03:56.873" v="530"/>
          <ac:grpSpMkLst>
            <pc:docMk/>
            <pc:sldMk cId="3386595943" sldId="384"/>
            <ac:grpSpMk id="41" creationId="{FC3CAF5E-11DE-F0E7-D0C6-7DF0C2B9E46F}"/>
          </ac:grpSpMkLst>
        </pc:grpChg>
        <pc:picChg chg="mod">
          <ac:chgData name="Rafael Meza" userId="4c6393f8-c2f8-438d-9dd9-4397ec8c9059" providerId="ADAL" clId="{527D4CA0-C6E7-0541-9D28-DF03C7AEDDFE}" dt="2023-02-20T00:03:43.138" v="528" actId="1076"/>
          <ac:picMkLst>
            <pc:docMk/>
            <pc:sldMk cId="3386595943" sldId="384"/>
            <ac:picMk id="15" creationId="{0E71F6D0-0F97-037A-D55F-176937BED0A3}"/>
          </ac:picMkLst>
        </pc:picChg>
        <pc:picChg chg="mod">
          <ac:chgData name="Rafael Meza" userId="4c6393f8-c2f8-438d-9dd9-4397ec8c9059" providerId="ADAL" clId="{527D4CA0-C6E7-0541-9D28-DF03C7AEDDFE}" dt="2023-02-20T00:03:43.138" v="528" actId="1076"/>
          <ac:picMkLst>
            <pc:docMk/>
            <pc:sldMk cId="3386595943" sldId="384"/>
            <ac:picMk id="17" creationId="{7AD2BF11-7A22-7BA9-874A-18B2EA602286}"/>
          </ac:picMkLst>
        </pc:picChg>
        <pc:picChg chg="mod">
          <ac:chgData name="Rafael Meza" userId="4c6393f8-c2f8-438d-9dd9-4397ec8c9059" providerId="ADAL" clId="{527D4CA0-C6E7-0541-9D28-DF03C7AEDDFE}" dt="2023-02-20T00:03:56.873" v="530"/>
          <ac:picMkLst>
            <pc:docMk/>
            <pc:sldMk cId="3386595943" sldId="384"/>
            <ac:picMk id="31" creationId="{94F25BDF-C506-C0A6-E52D-7D718F8DF81A}"/>
          </ac:picMkLst>
        </pc:picChg>
        <pc:picChg chg="mod">
          <ac:chgData name="Rafael Meza" userId="4c6393f8-c2f8-438d-9dd9-4397ec8c9059" providerId="ADAL" clId="{527D4CA0-C6E7-0541-9D28-DF03C7AEDDFE}" dt="2023-02-20T00:03:56.873" v="530"/>
          <ac:picMkLst>
            <pc:docMk/>
            <pc:sldMk cId="3386595943" sldId="384"/>
            <ac:picMk id="33" creationId="{26C8C8B2-9350-E883-F9D4-A867CB361AF8}"/>
          </ac:picMkLst>
        </pc:picChg>
        <pc:inkChg chg="mod">
          <ac:chgData name="Rafael Meza" userId="4c6393f8-c2f8-438d-9dd9-4397ec8c9059" providerId="ADAL" clId="{527D4CA0-C6E7-0541-9D28-DF03C7AEDDFE}" dt="2023-02-20T00:03:43.138" v="528" actId="1076"/>
          <ac:inkMkLst>
            <pc:docMk/>
            <pc:sldMk cId="3386595943" sldId="384"/>
            <ac:inkMk id="19" creationId="{5C8A7BC7-0019-68D2-8E34-FB3C91A88D4A}"/>
          </ac:inkMkLst>
        </pc:inkChg>
        <pc:inkChg chg="mod">
          <ac:chgData name="Rafael Meza" userId="4c6393f8-c2f8-438d-9dd9-4397ec8c9059" providerId="ADAL" clId="{527D4CA0-C6E7-0541-9D28-DF03C7AEDDFE}" dt="2023-02-20T00:03:43.138" v="528" actId="1076"/>
          <ac:inkMkLst>
            <pc:docMk/>
            <pc:sldMk cId="3386595943" sldId="384"/>
            <ac:inkMk id="20" creationId="{F9D1F1C2-7EA5-12D0-CE56-CC49F8C17D6A}"/>
          </ac:inkMkLst>
        </pc:inkChg>
        <pc:inkChg chg="mod">
          <ac:chgData name="Rafael Meza" userId="4c6393f8-c2f8-438d-9dd9-4397ec8c9059" providerId="ADAL" clId="{527D4CA0-C6E7-0541-9D28-DF03C7AEDDFE}" dt="2023-02-20T00:03:43.138" v="528" actId="1076"/>
          <ac:inkMkLst>
            <pc:docMk/>
            <pc:sldMk cId="3386595943" sldId="384"/>
            <ac:inkMk id="21" creationId="{2ED2583F-5107-919F-0B18-4958A76B24F1}"/>
          </ac:inkMkLst>
        </pc:inkChg>
        <pc:inkChg chg="mod">
          <ac:chgData name="Rafael Meza" userId="4c6393f8-c2f8-438d-9dd9-4397ec8c9059" providerId="ADAL" clId="{527D4CA0-C6E7-0541-9D28-DF03C7AEDDFE}" dt="2023-02-20T00:03:43.138" v="528" actId="1076"/>
          <ac:inkMkLst>
            <pc:docMk/>
            <pc:sldMk cId="3386595943" sldId="384"/>
            <ac:inkMk id="22" creationId="{57729A15-2C63-638B-697B-99E620737AB6}"/>
          </ac:inkMkLst>
        </pc:inkChg>
        <pc:inkChg chg="mod">
          <ac:chgData name="Rafael Meza" userId="4c6393f8-c2f8-438d-9dd9-4397ec8c9059" providerId="ADAL" clId="{527D4CA0-C6E7-0541-9D28-DF03C7AEDDFE}" dt="2023-02-20T00:03:56.873" v="530"/>
          <ac:inkMkLst>
            <pc:docMk/>
            <pc:sldMk cId="3386595943" sldId="384"/>
            <ac:inkMk id="35" creationId="{82907F4B-9F3E-C3D6-B52B-CC3B31A0D223}"/>
          </ac:inkMkLst>
        </pc:inkChg>
        <pc:inkChg chg="mod">
          <ac:chgData name="Rafael Meza" userId="4c6393f8-c2f8-438d-9dd9-4397ec8c9059" providerId="ADAL" clId="{527D4CA0-C6E7-0541-9D28-DF03C7AEDDFE}" dt="2023-02-20T00:03:56.873" v="530"/>
          <ac:inkMkLst>
            <pc:docMk/>
            <pc:sldMk cId="3386595943" sldId="384"/>
            <ac:inkMk id="36" creationId="{7C8B0CA5-903F-683C-DC65-E338C2D8748D}"/>
          </ac:inkMkLst>
        </pc:inkChg>
        <pc:inkChg chg="mod">
          <ac:chgData name="Rafael Meza" userId="4c6393f8-c2f8-438d-9dd9-4397ec8c9059" providerId="ADAL" clId="{527D4CA0-C6E7-0541-9D28-DF03C7AEDDFE}" dt="2023-02-20T00:03:56.873" v="530"/>
          <ac:inkMkLst>
            <pc:docMk/>
            <pc:sldMk cId="3386595943" sldId="384"/>
            <ac:inkMk id="37" creationId="{C7BE32E8-11C7-AE09-285C-8F3A868ADEE7}"/>
          </ac:inkMkLst>
        </pc:inkChg>
        <pc:inkChg chg="mod">
          <ac:chgData name="Rafael Meza" userId="4c6393f8-c2f8-438d-9dd9-4397ec8c9059" providerId="ADAL" clId="{527D4CA0-C6E7-0541-9D28-DF03C7AEDDFE}" dt="2023-02-20T00:03:56.873" v="530"/>
          <ac:inkMkLst>
            <pc:docMk/>
            <pc:sldMk cId="3386595943" sldId="384"/>
            <ac:inkMk id="38" creationId="{45811E5F-1317-7A32-ABE2-58AEFA774C09}"/>
          </ac:inkMkLst>
        </pc:inkChg>
      </pc:sldChg>
      <pc:sldChg chg="addSp delSp modSp mod">
        <pc:chgData name="Rafael Meza" userId="4c6393f8-c2f8-438d-9dd9-4397ec8c9059" providerId="ADAL" clId="{527D4CA0-C6E7-0541-9D28-DF03C7AEDDFE}" dt="2023-02-21T05:11:19.850" v="2624"/>
        <pc:sldMkLst>
          <pc:docMk/>
          <pc:sldMk cId="140433370" sldId="385"/>
        </pc:sldMkLst>
        <pc:spChg chg="mod">
          <ac:chgData name="Rafael Meza" userId="4c6393f8-c2f8-438d-9dd9-4397ec8c9059" providerId="ADAL" clId="{527D4CA0-C6E7-0541-9D28-DF03C7AEDDFE}" dt="2023-02-20T00:03:17.693" v="525"/>
          <ac:spMkLst>
            <pc:docMk/>
            <pc:sldMk cId="140433370" sldId="385"/>
            <ac:spMk id="22" creationId="{88E5EC21-8009-5F3B-5D11-67E90366B9D6}"/>
          </ac:spMkLst>
        </pc:spChg>
        <pc:spChg chg="mod">
          <ac:chgData name="Rafael Meza" userId="4c6393f8-c2f8-438d-9dd9-4397ec8c9059" providerId="ADAL" clId="{527D4CA0-C6E7-0541-9D28-DF03C7AEDDFE}" dt="2023-02-20T00:03:17.693" v="525"/>
          <ac:spMkLst>
            <pc:docMk/>
            <pc:sldMk cId="140433370" sldId="385"/>
            <ac:spMk id="45" creationId="{A5465CFF-74BF-8B3B-157E-162E9C39CE4B}"/>
          </ac:spMkLst>
        </pc:spChg>
        <pc:spChg chg="mod">
          <ac:chgData name="Rafael Meza" userId="4c6393f8-c2f8-438d-9dd9-4397ec8c9059" providerId="ADAL" clId="{527D4CA0-C6E7-0541-9D28-DF03C7AEDDFE}" dt="2023-02-20T00:03:17.693" v="525"/>
          <ac:spMkLst>
            <pc:docMk/>
            <pc:sldMk cId="140433370" sldId="385"/>
            <ac:spMk id="47" creationId="{F3DBA115-E8AA-96AE-3E04-6F74C3822486}"/>
          </ac:spMkLst>
        </pc:spChg>
        <pc:spChg chg="mod">
          <ac:chgData name="Rafael Meza" userId="4c6393f8-c2f8-438d-9dd9-4397ec8c9059" providerId="ADAL" clId="{527D4CA0-C6E7-0541-9D28-DF03C7AEDDFE}" dt="2023-02-20T00:03:17.693" v="525"/>
          <ac:spMkLst>
            <pc:docMk/>
            <pc:sldMk cId="140433370" sldId="385"/>
            <ac:spMk id="48" creationId="{63260C7E-BC40-7927-D31B-DAA93AACA6E0}"/>
          </ac:spMkLst>
        </pc:spChg>
        <pc:spChg chg="mod">
          <ac:chgData name="Rafael Meza" userId="4c6393f8-c2f8-438d-9dd9-4397ec8c9059" providerId="ADAL" clId="{527D4CA0-C6E7-0541-9D28-DF03C7AEDDFE}" dt="2023-02-20T00:03:17.693" v="525"/>
          <ac:spMkLst>
            <pc:docMk/>
            <pc:sldMk cId="140433370" sldId="385"/>
            <ac:spMk id="49" creationId="{FD21CF37-3EE1-1A1F-FA41-75A7AEDD2A5D}"/>
          </ac:spMkLst>
        </pc:spChg>
        <pc:spChg chg="mod">
          <ac:chgData name="Rafael Meza" userId="4c6393f8-c2f8-438d-9dd9-4397ec8c9059" providerId="ADAL" clId="{527D4CA0-C6E7-0541-9D28-DF03C7AEDDFE}" dt="2023-02-20T00:03:17.693" v="525"/>
          <ac:spMkLst>
            <pc:docMk/>
            <pc:sldMk cId="140433370" sldId="385"/>
            <ac:spMk id="50" creationId="{CF958C84-8446-7A98-70CF-096515574277}"/>
          </ac:spMkLst>
        </pc:spChg>
        <pc:grpChg chg="add mod">
          <ac:chgData name="Rafael Meza" userId="4c6393f8-c2f8-438d-9dd9-4397ec8c9059" providerId="ADAL" clId="{527D4CA0-C6E7-0541-9D28-DF03C7AEDDFE}" dt="2023-02-20T00:03:17.693" v="525"/>
          <ac:grpSpMkLst>
            <pc:docMk/>
            <pc:sldMk cId="140433370" sldId="385"/>
            <ac:grpSpMk id="11" creationId="{F9FB35C3-C96D-8229-CC74-F5E42CC689AF}"/>
          </ac:grpSpMkLst>
        </pc:grpChg>
        <pc:grpChg chg="mod">
          <ac:chgData name="Rafael Meza" userId="4c6393f8-c2f8-438d-9dd9-4397ec8c9059" providerId="ADAL" clId="{527D4CA0-C6E7-0541-9D28-DF03C7AEDDFE}" dt="2023-02-20T00:03:17.693" v="525"/>
          <ac:grpSpMkLst>
            <pc:docMk/>
            <pc:sldMk cId="140433370" sldId="385"/>
            <ac:grpSpMk id="38" creationId="{0024A890-33F6-7BD0-6797-E62591869753}"/>
          </ac:grpSpMkLst>
        </pc:grpChg>
        <pc:grpChg chg="mod">
          <ac:chgData name="Rafael Meza" userId="4c6393f8-c2f8-438d-9dd9-4397ec8c9059" providerId="ADAL" clId="{527D4CA0-C6E7-0541-9D28-DF03C7AEDDFE}" dt="2023-02-20T00:03:17.693" v="525"/>
          <ac:grpSpMkLst>
            <pc:docMk/>
            <pc:sldMk cId="140433370" sldId="385"/>
            <ac:grpSpMk id="44" creationId="{68A481D7-13BA-AF6D-023B-21C12CD51D7C}"/>
          </ac:grpSpMkLst>
        </pc:grpChg>
        <pc:grpChg chg="mod">
          <ac:chgData name="Rafael Meza" userId="4c6393f8-c2f8-438d-9dd9-4397ec8c9059" providerId="ADAL" clId="{527D4CA0-C6E7-0541-9D28-DF03C7AEDDFE}" dt="2023-02-20T00:03:17.693" v="525"/>
          <ac:grpSpMkLst>
            <pc:docMk/>
            <pc:sldMk cId="140433370" sldId="385"/>
            <ac:grpSpMk id="46" creationId="{5D917A17-5BB1-C436-F26F-A828F9CDDC82}"/>
          </ac:grpSpMkLst>
        </pc:grpChg>
        <pc:picChg chg="del">
          <ac:chgData name="Rafael Meza" userId="4c6393f8-c2f8-438d-9dd9-4397ec8c9059" providerId="ADAL" clId="{527D4CA0-C6E7-0541-9D28-DF03C7AEDDFE}" dt="2023-02-21T05:11:19.003" v="2623" actId="21"/>
          <ac:picMkLst>
            <pc:docMk/>
            <pc:sldMk cId="140433370" sldId="385"/>
            <ac:picMk id="8" creationId="{4BD34E0E-4ADD-6433-98BA-D482D364E8B5}"/>
          </ac:picMkLst>
        </pc:picChg>
        <pc:picChg chg="mod">
          <ac:chgData name="Rafael Meza" userId="4c6393f8-c2f8-438d-9dd9-4397ec8c9059" providerId="ADAL" clId="{527D4CA0-C6E7-0541-9D28-DF03C7AEDDFE}" dt="2023-02-20T00:03:17.693" v="525"/>
          <ac:picMkLst>
            <pc:docMk/>
            <pc:sldMk cId="140433370" sldId="385"/>
            <ac:picMk id="20" creationId="{FAE01684-1065-BD8F-B92E-ACC16CA2C67A}"/>
          </ac:picMkLst>
        </pc:picChg>
        <pc:picChg chg="mod">
          <ac:chgData name="Rafael Meza" userId="4c6393f8-c2f8-438d-9dd9-4397ec8c9059" providerId="ADAL" clId="{527D4CA0-C6E7-0541-9D28-DF03C7AEDDFE}" dt="2023-02-20T00:03:17.693" v="525"/>
          <ac:picMkLst>
            <pc:docMk/>
            <pc:sldMk cId="140433370" sldId="385"/>
            <ac:picMk id="37" creationId="{CCF2D712-7007-1BBF-72A1-D1040D7A8BB4}"/>
          </ac:picMkLst>
        </pc:picChg>
        <pc:picChg chg="add mod">
          <ac:chgData name="Rafael Meza" userId="4c6393f8-c2f8-438d-9dd9-4397ec8c9059" providerId="ADAL" clId="{527D4CA0-C6E7-0541-9D28-DF03C7AEDDFE}" dt="2023-02-21T05:11:19.850" v="2624"/>
          <ac:picMkLst>
            <pc:docMk/>
            <pc:sldMk cId="140433370" sldId="385"/>
            <ac:picMk id="52" creationId="{F851F48F-6526-EBE9-7537-440B3837AEBE}"/>
          </ac:picMkLst>
        </pc:picChg>
        <pc:inkChg chg="mod">
          <ac:chgData name="Rafael Meza" userId="4c6393f8-c2f8-438d-9dd9-4397ec8c9059" providerId="ADAL" clId="{527D4CA0-C6E7-0541-9D28-DF03C7AEDDFE}" dt="2023-02-20T00:03:17.693" v="525"/>
          <ac:inkMkLst>
            <pc:docMk/>
            <pc:sldMk cId="140433370" sldId="385"/>
            <ac:inkMk id="40" creationId="{C974221F-935B-9615-286E-D72B024BCA0F}"/>
          </ac:inkMkLst>
        </pc:inkChg>
        <pc:inkChg chg="mod">
          <ac:chgData name="Rafael Meza" userId="4c6393f8-c2f8-438d-9dd9-4397ec8c9059" providerId="ADAL" clId="{527D4CA0-C6E7-0541-9D28-DF03C7AEDDFE}" dt="2023-02-20T00:03:17.693" v="525"/>
          <ac:inkMkLst>
            <pc:docMk/>
            <pc:sldMk cId="140433370" sldId="385"/>
            <ac:inkMk id="41" creationId="{0C889A14-DC6C-E760-4E01-C3777F467F3D}"/>
          </ac:inkMkLst>
        </pc:inkChg>
        <pc:inkChg chg="mod">
          <ac:chgData name="Rafael Meza" userId="4c6393f8-c2f8-438d-9dd9-4397ec8c9059" providerId="ADAL" clId="{527D4CA0-C6E7-0541-9D28-DF03C7AEDDFE}" dt="2023-02-20T00:03:17.693" v="525"/>
          <ac:inkMkLst>
            <pc:docMk/>
            <pc:sldMk cId="140433370" sldId="385"/>
            <ac:inkMk id="42" creationId="{E1143F79-FE45-8B66-01E8-276E91A9D3AA}"/>
          </ac:inkMkLst>
        </pc:inkChg>
        <pc:inkChg chg="mod">
          <ac:chgData name="Rafael Meza" userId="4c6393f8-c2f8-438d-9dd9-4397ec8c9059" providerId="ADAL" clId="{527D4CA0-C6E7-0541-9D28-DF03C7AEDDFE}" dt="2023-02-20T00:03:17.693" v="525"/>
          <ac:inkMkLst>
            <pc:docMk/>
            <pc:sldMk cId="140433370" sldId="385"/>
            <ac:inkMk id="43" creationId="{3628138B-9AFF-DAA7-68A2-C4BDD03CBAC4}"/>
          </ac:inkMkLst>
        </pc:inkChg>
      </pc:sldChg>
      <pc:sldChg chg="addSp delSp modSp mod">
        <pc:chgData name="Rafael Meza" userId="4c6393f8-c2f8-438d-9dd9-4397ec8c9059" providerId="ADAL" clId="{527D4CA0-C6E7-0541-9D28-DF03C7AEDDFE}" dt="2023-02-21T05:11:09.479" v="2622"/>
        <pc:sldMkLst>
          <pc:docMk/>
          <pc:sldMk cId="3361663127" sldId="386"/>
        </pc:sldMkLst>
        <pc:spChg chg="mod">
          <ac:chgData name="Rafael Meza" userId="4c6393f8-c2f8-438d-9dd9-4397ec8c9059" providerId="ADAL" clId="{527D4CA0-C6E7-0541-9D28-DF03C7AEDDFE}" dt="2023-02-20T00:03:20.069" v="526"/>
          <ac:spMkLst>
            <pc:docMk/>
            <pc:sldMk cId="3361663127" sldId="386"/>
            <ac:spMk id="22" creationId="{6016B1D4-E462-A994-8172-8D844F0B06C5}"/>
          </ac:spMkLst>
        </pc:spChg>
        <pc:spChg chg="mod">
          <ac:chgData name="Rafael Meza" userId="4c6393f8-c2f8-438d-9dd9-4397ec8c9059" providerId="ADAL" clId="{527D4CA0-C6E7-0541-9D28-DF03C7AEDDFE}" dt="2023-02-20T00:03:20.069" v="526"/>
          <ac:spMkLst>
            <pc:docMk/>
            <pc:sldMk cId="3361663127" sldId="386"/>
            <ac:spMk id="31" creationId="{E7EB21B3-5E07-F20C-335F-8D501D7622AB}"/>
          </ac:spMkLst>
        </pc:spChg>
        <pc:spChg chg="mod">
          <ac:chgData name="Rafael Meza" userId="4c6393f8-c2f8-438d-9dd9-4397ec8c9059" providerId="ADAL" clId="{527D4CA0-C6E7-0541-9D28-DF03C7AEDDFE}" dt="2023-02-20T00:03:20.069" v="526"/>
          <ac:spMkLst>
            <pc:docMk/>
            <pc:sldMk cId="3361663127" sldId="386"/>
            <ac:spMk id="34" creationId="{90D6A723-CC10-DFF0-4FEF-B3C0550B8222}"/>
          </ac:spMkLst>
        </pc:spChg>
        <pc:spChg chg="mod">
          <ac:chgData name="Rafael Meza" userId="4c6393f8-c2f8-438d-9dd9-4397ec8c9059" providerId="ADAL" clId="{527D4CA0-C6E7-0541-9D28-DF03C7AEDDFE}" dt="2023-02-20T00:03:20.069" v="526"/>
          <ac:spMkLst>
            <pc:docMk/>
            <pc:sldMk cId="3361663127" sldId="386"/>
            <ac:spMk id="48" creationId="{7E5F38B1-F79E-5BB9-800E-DE9FC4073628}"/>
          </ac:spMkLst>
        </pc:spChg>
        <pc:spChg chg="mod">
          <ac:chgData name="Rafael Meza" userId="4c6393f8-c2f8-438d-9dd9-4397ec8c9059" providerId="ADAL" clId="{527D4CA0-C6E7-0541-9D28-DF03C7AEDDFE}" dt="2023-02-20T00:03:20.069" v="526"/>
          <ac:spMkLst>
            <pc:docMk/>
            <pc:sldMk cId="3361663127" sldId="386"/>
            <ac:spMk id="49" creationId="{9DB6F3BA-FCE9-D01D-7C6D-C19D466980D3}"/>
          </ac:spMkLst>
        </pc:spChg>
        <pc:spChg chg="mod">
          <ac:chgData name="Rafael Meza" userId="4c6393f8-c2f8-438d-9dd9-4397ec8c9059" providerId="ADAL" clId="{527D4CA0-C6E7-0541-9D28-DF03C7AEDDFE}" dt="2023-02-20T00:03:20.069" v="526"/>
          <ac:spMkLst>
            <pc:docMk/>
            <pc:sldMk cId="3361663127" sldId="386"/>
            <ac:spMk id="50" creationId="{D7812724-4247-8909-1DF3-4D6A4094AA97}"/>
          </ac:spMkLst>
        </pc:spChg>
        <pc:grpChg chg="add mod">
          <ac:chgData name="Rafael Meza" userId="4c6393f8-c2f8-438d-9dd9-4397ec8c9059" providerId="ADAL" clId="{527D4CA0-C6E7-0541-9D28-DF03C7AEDDFE}" dt="2023-02-20T00:03:20.069" v="526"/>
          <ac:grpSpMkLst>
            <pc:docMk/>
            <pc:sldMk cId="3361663127" sldId="386"/>
            <ac:grpSpMk id="9" creationId="{941D5561-C910-464E-B09B-5E1BA4326749}"/>
          </ac:grpSpMkLst>
        </pc:grpChg>
        <pc:grpChg chg="mod">
          <ac:chgData name="Rafael Meza" userId="4c6393f8-c2f8-438d-9dd9-4397ec8c9059" providerId="ADAL" clId="{527D4CA0-C6E7-0541-9D28-DF03C7AEDDFE}" dt="2023-02-20T00:03:20.069" v="526"/>
          <ac:grpSpMkLst>
            <pc:docMk/>
            <pc:sldMk cId="3361663127" sldId="386"/>
            <ac:grpSpMk id="24" creationId="{9AFF5E8C-10D4-899C-8186-70FA5EE7C867}"/>
          </ac:grpSpMkLst>
        </pc:grpChg>
        <pc:grpChg chg="mod">
          <ac:chgData name="Rafael Meza" userId="4c6393f8-c2f8-438d-9dd9-4397ec8c9059" providerId="ADAL" clId="{527D4CA0-C6E7-0541-9D28-DF03C7AEDDFE}" dt="2023-02-20T00:03:20.069" v="526"/>
          <ac:grpSpMkLst>
            <pc:docMk/>
            <pc:sldMk cId="3361663127" sldId="386"/>
            <ac:grpSpMk id="30" creationId="{4C290EFB-6C58-38E5-2C86-7BD26CE785BD}"/>
          </ac:grpSpMkLst>
        </pc:grpChg>
        <pc:grpChg chg="mod">
          <ac:chgData name="Rafael Meza" userId="4c6393f8-c2f8-438d-9dd9-4397ec8c9059" providerId="ADAL" clId="{527D4CA0-C6E7-0541-9D28-DF03C7AEDDFE}" dt="2023-02-20T00:03:20.069" v="526"/>
          <ac:grpSpMkLst>
            <pc:docMk/>
            <pc:sldMk cId="3361663127" sldId="386"/>
            <ac:grpSpMk id="33" creationId="{F43BDD17-92DB-9146-8C2F-5E04FF529C87}"/>
          </ac:grpSpMkLst>
        </pc:grpChg>
        <pc:picChg chg="mod">
          <ac:chgData name="Rafael Meza" userId="4c6393f8-c2f8-438d-9dd9-4397ec8c9059" providerId="ADAL" clId="{527D4CA0-C6E7-0541-9D28-DF03C7AEDDFE}" dt="2023-02-20T00:03:20.069" v="526"/>
          <ac:picMkLst>
            <pc:docMk/>
            <pc:sldMk cId="3361663127" sldId="386"/>
            <ac:picMk id="11" creationId="{1DB7C737-A61E-288D-2D43-56503140F54B}"/>
          </ac:picMkLst>
        </pc:picChg>
        <pc:picChg chg="del mod">
          <ac:chgData name="Rafael Meza" userId="4c6393f8-c2f8-438d-9dd9-4397ec8c9059" providerId="ADAL" clId="{527D4CA0-C6E7-0541-9D28-DF03C7AEDDFE}" dt="2023-02-21T05:11:07.973" v="2621" actId="21"/>
          <ac:picMkLst>
            <pc:docMk/>
            <pc:sldMk cId="3361663127" sldId="386"/>
            <ac:picMk id="13" creationId="{507117C3-1E4C-16AE-94D4-931F51C9164A}"/>
          </ac:picMkLst>
        </pc:picChg>
        <pc:picChg chg="mod">
          <ac:chgData name="Rafael Meza" userId="4c6393f8-c2f8-438d-9dd9-4397ec8c9059" providerId="ADAL" clId="{527D4CA0-C6E7-0541-9D28-DF03C7AEDDFE}" dt="2023-02-20T00:03:20.069" v="526"/>
          <ac:picMkLst>
            <pc:docMk/>
            <pc:sldMk cId="3361663127" sldId="386"/>
            <ac:picMk id="23" creationId="{5EB3849A-1D8E-E285-D855-22701A89E168}"/>
          </ac:picMkLst>
        </pc:picChg>
        <pc:picChg chg="add mod">
          <ac:chgData name="Rafael Meza" userId="4c6393f8-c2f8-438d-9dd9-4397ec8c9059" providerId="ADAL" clId="{527D4CA0-C6E7-0541-9D28-DF03C7AEDDFE}" dt="2023-02-21T05:11:09.479" v="2622"/>
          <ac:picMkLst>
            <pc:docMk/>
            <pc:sldMk cId="3361663127" sldId="386"/>
            <ac:picMk id="52" creationId="{F04EE857-6E47-A680-F5B1-15805416B6FE}"/>
          </ac:picMkLst>
        </pc:picChg>
        <pc:inkChg chg="mod">
          <ac:chgData name="Rafael Meza" userId="4c6393f8-c2f8-438d-9dd9-4397ec8c9059" providerId="ADAL" clId="{527D4CA0-C6E7-0541-9D28-DF03C7AEDDFE}" dt="2023-02-20T00:03:20.069" v="526"/>
          <ac:inkMkLst>
            <pc:docMk/>
            <pc:sldMk cId="3361663127" sldId="386"/>
            <ac:inkMk id="25" creationId="{5A186683-216B-0D9C-D614-3B65AABBAFB9}"/>
          </ac:inkMkLst>
        </pc:inkChg>
        <pc:inkChg chg="mod">
          <ac:chgData name="Rafael Meza" userId="4c6393f8-c2f8-438d-9dd9-4397ec8c9059" providerId="ADAL" clId="{527D4CA0-C6E7-0541-9D28-DF03C7AEDDFE}" dt="2023-02-20T00:03:20.069" v="526"/>
          <ac:inkMkLst>
            <pc:docMk/>
            <pc:sldMk cId="3361663127" sldId="386"/>
            <ac:inkMk id="26" creationId="{47B0C239-AC91-3C43-A7DB-01E416C27CD3}"/>
          </ac:inkMkLst>
        </pc:inkChg>
        <pc:inkChg chg="mod">
          <ac:chgData name="Rafael Meza" userId="4c6393f8-c2f8-438d-9dd9-4397ec8c9059" providerId="ADAL" clId="{527D4CA0-C6E7-0541-9D28-DF03C7AEDDFE}" dt="2023-02-20T00:03:20.069" v="526"/>
          <ac:inkMkLst>
            <pc:docMk/>
            <pc:sldMk cId="3361663127" sldId="386"/>
            <ac:inkMk id="27" creationId="{ACF1C2BD-F777-D608-9508-F0A03F6EEBE9}"/>
          </ac:inkMkLst>
        </pc:inkChg>
        <pc:inkChg chg="mod">
          <ac:chgData name="Rafael Meza" userId="4c6393f8-c2f8-438d-9dd9-4397ec8c9059" providerId="ADAL" clId="{527D4CA0-C6E7-0541-9D28-DF03C7AEDDFE}" dt="2023-02-20T00:03:20.069" v="526"/>
          <ac:inkMkLst>
            <pc:docMk/>
            <pc:sldMk cId="3361663127" sldId="386"/>
            <ac:inkMk id="29" creationId="{ED1751C2-3C4D-AC45-DB4F-7672A8304F21}"/>
          </ac:inkMkLst>
        </pc:inkChg>
      </pc:sldChg>
      <pc:sldChg chg="modSp mod">
        <pc:chgData name="Rafael Meza" userId="4c6393f8-c2f8-438d-9dd9-4397ec8c9059" providerId="ADAL" clId="{527D4CA0-C6E7-0541-9D28-DF03C7AEDDFE}" dt="2023-02-20T18:27:41.143" v="1645" actId="20577"/>
        <pc:sldMkLst>
          <pc:docMk/>
          <pc:sldMk cId="1380873024" sldId="393"/>
        </pc:sldMkLst>
        <pc:spChg chg="mod">
          <ac:chgData name="Rafael Meza" userId="4c6393f8-c2f8-438d-9dd9-4397ec8c9059" providerId="ADAL" clId="{527D4CA0-C6E7-0541-9D28-DF03C7AEDDFE}" dt="2023-02-20T18:27:41.143" v="1645" actId="20577"/>
          <ac:spMkLst>
            <pc:docMk/>
            <pc:sldMk cId="1380873024" sldId="393"/>
            <ac:spMk id="5" creationId="{05BBF1FF-1BD1-EBBF-A589-2F9AE1B95DAB}"/>
          </ac:spMkLst>
        </pc:spChg>
      </pc:sldChg>
      <pc:sldChg chg="addSp delSp modSp mod">
        <pc:chgData name="Rafael Meza" userId="4c6393f8-c2f8-438d-9dd9-4397ec8c9059" providerId="ADAL" clId="{527D4CA0-C6E7-0541-9D28-DF03C7AEDDFE}" dt="2023-02-21T05:07:47.203" v="2611"/>
        <pc:sldMkLst>
          <pc:docMk/>
          <pc:sldMk cId="687008484" sldId="394"/>
        </pc:sldMkLst>
        <pc:spChg chg="mod">
          <ac:chgData name="Rafael Meza" userId="4c6393f8-c2f8-438d-9dd9-4397ec8c9059" providerId="ADAL" clId="{527D4CA0-C6E7-0541-9D28-DF03C7AEDDFE}" dt="2023-02-20T18:27:31.475" v="1626" actId="20577"/>
          <ac:spMkLst>
            <pc:docMk/>
            <pc:sldMk cId="687008484" sldId="394"/>
            <ac:spMk id="5" creationId="{05BBF1FF-1BD1-EBBF-A589-2F9AE1B95DAB}"/>
          </ac:spMkLst>
        </pc:spChg>
        <pc:spChg chg="mod">
          <ac:chgData name="Rafael Meza" userId="4c6393f8-c2f8-438d-9dd9-4397ec8c9059" providerId="ADAL" clId="{527D4CA0-C6E7-0541-9D28-DF03C7AEDDFE}" dt="2023-02-21T05:07:47.203" v="2611"/>
          <ac:spMkLst>
            <pc:docMk/>
            <pc:sldMk cId="687008484" sldId="394"/>
            <ac:spMk id="13" creationId="{E36C17DC-6152-DD72-0A26-D16F3EA8C2A6}"/>
          </ac:spMkLst>
        </pc:spChg>
        <pc:spChg chg="mod">
          <ac:chgData name="Rafael Meza" userId="4c6393f8-c2f8-438d-9dd9-4397ec8c9059" providerId="ADAL" clId="{527D4CA0-C6E7-0541-9D28-DF03C7AEDDFE}" dt="2023-02-21T05:07:47.203" v="2611"/>
          <ac:spMkLst>
            <pc:docMk/>
            <pc:sldMk cId="687008484" sldId="394"/>
            <ac:spMk id="14" creationId="{48D32A37-FB87-FDAA-E28B-A50C32813D98}"/>
          </ac:spMkLst>
        </pc:spChg>
        <pc:spChg chg="mod">
          <ac:chgData name="Rafael Meza" userId="4c6393f8-c2f8-438d-9dd9-4397ec8c9059" providerId="ADAL" clId="{527D4CA0-C6E7-0541-9D28-DF03C7AEDDFE}" dt="2023-02-21T05:07:47.203" v="2611"/>
          <ac:spMkLst>
            <pc:docMk/>
            <pc:sldMk cId="687008484" sldId="394"/>
            <ac:spMk id="15" creationId="{034ADADE-BFDB-67A4-DC9F-10FD189E62E6}"/>
          </ac:spMkLst>
        </pc:spChg>
        <pc:spChg chg="mod">
          <ac:chgData name="Rafael Meza" userId="4c6393f8-c2f8-438d-9dd9-4397ec8c9059" providerId="ADAL" clId="{527D4CA0-C6E7-0541-9D28-DF03C7AEDDFE}" dt="2023-02-21T05:07:47.203" v="2611"/>
          <ac:spMkLst>
            <pc:docMk/>
            <pc:sldMk cId="687008484" sldId="394"/>
            <ac:spMk id="16" creationId="{77B2EDFA-119E-A016-DEE2-2527E7DEF810}"/>
          </ac:spMkLst>
        </pc:spChg>
        <pc:spChg chg="mod">
          <ac:chgData name="Rafael Meza" userId="4c6393f8-c2f8-438d-9dd9-4397ec8c9059" providerId="ADAL" clId="{527D4CA0-C6E7-0541-9D28-DF03C7AEDDFE}" dt="2023-02-21T05:07:47.203" v="2611"/>
          <ac:spMkLst>
            <pc:docMk/>
            <pc:sldMk cId="687008484" sldId="394"/>
            <ac:spMk id="27" creationId="{E6641996-4869-9E44-611F-3AE9775AEC3E}"/>
          </ac:spMkLst>
        </pc:spChg>
        <pc:spChg chg="mod">
          <ac:chgData name="Rafael Meza" userId="4c6393f8-c2f8-438d-9dd9-4397ec8c9059" providerId="ADAL" clId="{527D4CA0-C6E7-0541-9D28-DF03C7AEDDFE}" dt="2023-02-21T05:07:47.203" v="2611"/>
          <ac:spMkLst>
            <pc:docMk/>
            <pc:sldMk cId="687008484" sldId="394"/>
            <ac:spMk id="28" creationId="{75964E7C-5A8D-8BC8-5281-0FE5B88B3A4E}"/>
          </ac:spMkLst>
        </pc:spChg>
        <pc:spChg chg="mod">
          <ac:chgData name="Rafael Meza" userId="4c6393f8-c2f8-438d-9dd9-4397ec8c9059" providerId="ADAL" clId="{527D4CA0-C6E7-0541-9D28-DF03C7AEDDFE}" dt="2023-02-21T05:07:47.203" v="2611"/>
          <ac:spMkLst>
            <pc:docMk/>
            <pc:sldMk cId="687008484" sldId="394"/>
            <ac:spMk id="33" creationId="{26518656-F24A-915B-9A2D-E879D7893044}"/>
          </ac:spMkLst>
        </pc:spChg>
        <pc:spChg chg="mod">
          <ac:chgData name="Rafael Meza" userId="4c6393f8-c2f8-438d-9dd9-4397ec8c9059" providerId="ADAL" clId="{527D4CA0-C6E7-0541-9D28-DF03C7AEDDFE}" dt="2023-02-21T05:07:47.203" v="2611"/>
          <ac:spMkLst>
            <pc:docMk/>
            <pc:sldMk cId="687008484" sldId="394"/>
            <ac:spMk id="34" creationId="{D033B633-3247-DD1B-A638-14514A23CF2E}"/>
          </ac:spMkLst>
        </pc:spChg>
        <pc:spChg chg="mod">
          <ac:chgData name="Rafael Meza" userId="4c6393f8-c2f8-438d-9dd9-4397ec8c9059" providerId="ADAL" clId="{527D4CA0-C6E7-0541-9D28-DF03C7AEDDFE}" dt="2023-02-21T05:07:47.203" v="2611"/>
          <ac:spMkLst>
            <pc:docMk/>
            <pc:sldMk cId="687008484" sldId="394"/>
            <ac:spMk id="38" creationId="{55F3304D-3CE1-8F70-E991-0295B3C7416A}"/>
          </ac:spMkLst>
        </pc:spChg>
        <pc:spChg chg="mod">
          <ac:chgData name="Rafael Meza" userId="4c6393f8-c2f8-438d-9dd9-4397ec8c9059" providerId="ADAL" clId="{527D4CA0-C6E7-0541-9D28-DF03C7AEDDFE}" dt="2023-02-21T05:07:47.203" v="2611"/>
          <ac:spMkLst>
            <pc:docMk/>
            <pc:sldMk cId="687008484" sldId="394"/>
            <ac:spMk id="39" creationId="{75C13F55-A040-B602-4761-45DEF298B830}"/>
          </ac:spMkLst>
        </pc:spChg>
        <pc:spChg chg="mod">
          <ac:chgData name="Rafael Meza" userId="4c6393f8-c2f8-438d-9dd9-4397ec8c9059" providerId="ADAL" clId="{527D4CA0-C6E7-0541-9D28-DF03C7AEDDFE}" dt="2023-02-21T05:07:47.203" v="2611"/>
          <ac:spMkLst>
            <pc:docMk/>
            <pc:sldMk cId="687008484" sldId="394"/>
            <ac:spMk id="40" creationId="{95677258-B86D-A1F0-05FA-FD17E4E7403A}"/>
          </ac:spMkLst>
        </pc:spChg>
        <pc:spChg chg="mod">
          <ac:chgData name="Rafael Meza" userId="4c6393f8-c2f8-438d-9dd9-4397ec8c9059" providerId="ADAL" clId="{527D4CA0-C6E7-0541-9D28-DF03C7AEDDFE}" dt="2023-02-21T05:07:47.203" v="2611"/>
          <ac:spMkLst>
            <pc:docMk/>
            <pc:sldMk cId="687008484" sldId="394"/>
            <ac:spMk id="41" creationId="{66D87B46-0ECB-A488-928C-7F765850A2A7}"/>
          </ac:spMkLst>
        </pc:spChg>
        <pc:spChg chg="mod">
          <ac:chgData name="Rafael Meza" userId="4c6393f8-c2f8-438d-9dd9-4397ec8c9059" providerId="ADAL" clId="{527D4CA0-C6E7-0541-9D28-DF03C7AEDDFE}" dt="2023-02-21T05:07:47.203" v="2611"/>
          <ac:spMkLst>
            <pc:docMk/>
            <pc:sldMk cId="687008484" sldId="394"/>
            <ac:spMk id="42" creationId="{EBE875F2-BD34-27F2-689C-5FAFA5E4EDEA}"/>
          </ac:spMkLst>
        </pc:spChg>
        <pc:spChg chg="mod">
          <ac:chgData name="Rafael Meza" userId="4c6393f8-c2f8-438d-9dd9-4397ec8c9059" providerId="ADAL" clId="{527D4CA0-C6E7-0541-9D28-DF03C7AEDDFE}" dt="2023-02-21T05:07:47.203" v="2611"/>
          <ac:spMkLst>
            <pc:docMk/>
            <pc:sldMk cId="687008484" sldId="394"/>
            <ac:spMk id="43" creationId="{A2ABEFD4-F701-23C1-624A-6429E8A68214}"/>
          </ac:spMkLst>
        </pc:spChg>
        <pc:spChg chg="mod">
          <ac:chgData name="Rafael Meza" userId="4c6393f8-c2f8-438d-9dd9-4397ec8c9059" providerId="ADAL" clId="{527D4CA0-C6E7-0541-9D28-DF03C7AEDDFE}" dt="2023-02-21T05:07:47.203" v="2611"/>
          <ac:spMkLst>
            <pc:docMk/>
            <pc:sldMk cId="687008484" sldId="394"/>
            <ac:spMk id="44" creationId="{6F4B9088-AD4E-3B6A-C33B-734030FD0D1B}"/>
          </ac:spMkLst>
        </pc:spChg>
        <pc:spChg chg="mod">
          <ac:chgData name="Rafael Meza" userId="4c6393f8-c2f8-438d-9dd9-4397ec8c9059" providerId="ADAL" clId="{527D4CA0-C6E7-0541-9D28-DF03C7AEDDFE}" dt="2023-02-21T05:07:47.203" v="2611"/>
          <ac:spMkLst>
            <pc:docMk/>
            <pc:sldMk cId="687008484" sldId="394"/>
            <ac:spMk id="45" creationId="{7F31C418-107C-2675-6244-7F927078FD32}"/>
          </ac:spMkLst>
        </pc:spChg>
        <pc:spChg chg="mod">
          <ac:chgData name="Rafael Meza" userId="4c6393f8-c2f8-438d-9dd9-4397ec8c9059" providerId="ADAL" clId="{527D4CA0-C6E7-0541-9D28-DF03C7AEDDFE}" dt="2023-02-21T05:07:47.203" v="2611"/>
          <ac:spMkLst>
            <pc:docMk/>
            <pc:sldMk cId="687008484" sldId="394"/>
            <ac:spMk id="46" creationId="{70F68ABB-E9A8-49B9-F5EB-EC1036D7584F}"/>
          </ac:spMkLst>
        </pc:spChg>
        <pc:spChg chg="mod">
          <ac:chgData name="Rafael Meza" userId="4c6393f8-c2f8-438d-9dd9-4397ec8c9059" providerId="ADAL" clId="{527D4CA0-C6E7-0541-9D28-DF03C7AEDDFE}" dt="2023-02-21T05:07:47.203" v="2611"/>
          <ac:spMkLst>
            <pc:docMk/>
            <pc:sldMk cId="687008484" sldId="394"/>
            <ac:spMk id="47" creationId="{37212D4C-8D94-B9F0-8780-202AAB133AC2}"/>
          </ac:spMkLst>
        </pc:spChg>
        <pc:spChg chg="mod">
          <ac:chgData name="Rafael Meza" userId="4c6393f8-c2f8-438d-9dd9-4397ec8c9059" providerId="ADAL" clId="{527D4CA0-C6E7-0541-9D28-DF03C7AEDDFE}" dt="2023-02-21T05:07:47.203" v="2611"/>
          <ac:spMkLst>
            <pc:docMk/>
            <pc:sldMk cId="687008484" sldId="394"/>
            <ac:spMk id="48" creationId="{E392E2B9-6CF1-69A4-3895-00A08D123228}"/>
          </ac:spMkLst>
        </pc:spChg>
        <pc:spChg chg="mod">
          <ac:chgData name="Rafael Meza" userId="4c6393f8-c2f8-438d-9dd9-4397ec8c9059" providerId="ADAL" clId="{527D4CA0-C6E7-0541-9D28-DF03C7AEDDFE}" dt="2023-02-21T05:07:47.203" v="2611"/>
          <ac:spMkLst>
            <pc:docMk/>
            <pc:sldMk cId="687008484" sldId="394"/>
            <ac:spMk id="49" creationId="{43F48870-DD51-B021-9BF0-93ED2E19C8F8}"/>
          </ac:spMkLst>
        </pc:spChg>
        <pc:spChg chg="mod">
          <ac:chgData name="Rafael Meza" userId="4c6393f8-c2f8-438d-9dd9-4397ec8c9059" providerId="ADAL" clId="{527D4CA0-C6E7-0541-9D28-DF03C7AEDDFE}" dt="2023-02-21T05:07:47.203" v="2611"/>
          <ac:spMkLst>
            <pc:docMk/>
            <pc:sldMk cId="687008484" sldId="394"/>
            <ac:spMk id="50" creationId="{2D194D5D-88AF-37FC-F713-2FAE96F4A4F3}"/>
          </ac:spMkLst>
        </pc:spChg>
        <pc:spChg chg="mod">
          <ac:chgData name="Rafael Meza" userId="4c6393f8-c2f8-438d-9dd9-4397ec8c9059" providerId="ADAL" clId="{527D4CA0-C6E7-0541-9D28-DF03C7AEDDFE}" dt="2023-02-21T05:07:47.203" v="2611"/>
          <ac:spMkLst>
            <pc:docMk/>
            <pc:sldMk cId="687008484" sldId="394"/>
            <ac:spMk id="51" creationId="{8590C907-4D13-29D3-78B7-6AF8A546281D}"/>
          </ac:spMkLst>
        </pc:spChg>
        <pc:spChg chg="mod">
          <ac:chgData name="Rafael Meza" userId="4c6393f8-c2f8-438d-9dd9-4397ec8c9059" providerId="ADAL" clId="{527D4CA0-C6E7-0541-9D28-DF03C7AEDDFE}" dt="2023-02-21T05:07:47.203" v="2611"/>
          <ac:spMkLst>
            <pc:docMk/>
            <pc:sldMk cId="687008484" sldId="394"/>
            <ac:spMk id="52" creationId="{7502F746-7A7C-284B-AF71-B1A53EEE0355}"/>
          </ac:spMkLst>
        </pc:spChg>
        <pc:spChg chg="mod">
          <ac:chgData name="Rafael Meza" userId="4c6393f8-c2f8-438d-9dd9-4397ec8c9059" providerId="ADAL" clId="{527D4CA0-C6E7-0541-9D28-DF03C7AEDDFE}" dt="2023-02-21T05:07:47.203" v="2611"/>
          <ac:spMkLst>
            <pc:docMk/>
            <pc:sldMk cId="687008484" sldId="394"/>
            <ac:spMk id="53" creationId="{0C718716-97DB-ED93-6E90-CBF04FAC785B}"/>
          </ac:spMkLst>
        </pc:spChg>
        <pc:spChg chg="mod">
          <ac:chgData name="Rafael Meza" userId="4c6393f8-c2f8-438d-9dd9-4397ec8c9059" providerId="ADAL" clId="{527D4CA0-C6E7-0541-9D28-DF03C7AEDDFE}" dt="2023-02-21T05:07:47.203" v="2611"/>
          <ac:spMkLst>
            <pc:docMk/>
            <pc:sldMk cId="687008484" sldId="394"/>
            <ac:spMk id="54" creationId="{1100163F-1FB2-69B1-F51C-9CE36794EABF}"/>
          </ac:spMkLst>
        </pc:spChg>
        <pc:spChg chg="mod">
          <ac:chgData name="Rafael Meza" userId="4c6393f8-c2f8-438d-9dd9-4397ec8c9059" providerId="ADAL" clId="{527D4CA0-C6E7-0541-9D28-DF03C7AEDDFE}" dt="2023-02-21T05:07:47.203" v="2611"/>
          <ac:spMkLst>
            <pc:docMk/>
            <pc:sldMk cId="687008484" sldId="394"/>
            <ac:spMk id="55" creationId="{8BFCE63C-DE98-7039-F76D-D536906D6606}"/>
          </ac:spMkLst>
        </pc:spChg>
        <pc:spChg chg="mod">
          <ac:chgData name="Rafael Meza" userId="4c6393f8-c2f8-438d-9dd9-4397ec8c9059" providerId="ADAL" clId="{527D4CA0-C6E7-0541-9D28-DF03C7AEDDFE}" dt="2023-02-21T05:07:47.203" v="2611"/>
          <ac:spMkLst>
            <pc:docMk/>
            <pc:sldMk cId="687008484" sldId="394"/>
            <ac:spMk id="56" creationId="{CE9B0DEC-BF2C-20BB-CD0C-5F931FAC0331}"/>
          </ac:spMkLst>
        </pc:spChg>
        <pc:spChg chg="mod">
          <ac:chgData name="Rafael Meza" userId="4c6393f8-c2f8-438d-9dd9-4397ec8c9059" providerId="ADAL" clId="{527D4CA0-C6E7-0541-9D28-DF03C7AEDDFE}" dt="2023-02-21T05:07:47.203" v="2611"/>
          <ac:spMkLst>
            <pc:docMk/>
            <pc:sldMk cId="687008484" sldId="394"/>
            <ac:spMk id="57" creationId="{1A6062BF-992B-70BA-AC80-8A09F539645D}"/>
          </ac:spMkLst>
        </pc:spChg>
        <pc:spChg chg="del">
          <ac:chgData name="Rafael Meza" userId="4c6393f8-c2f8-438d-9dd9-4397ec8c9059" providerId="ADAL" clId="{527D4CA0-C6E7-0541-9D28-DF03C7AEDDFE}" dt="2023-02-21T05:07:46.363" v="2610" actId="478"/>
          <ac:spMkLst>
            <pc:docMk/>
            <pc:sldMk cId="687008484" sldId="394"/>
            <ac:spMk id="58" creationId="{983E8464-C5FB-D25D-7D85-A1548B078837}"/>
          </ac:spMkLst>
        </pc:spChg>
        <pc:spChg chg="del">
          <ac:chgData name="Rafael Meza" userId="4c6393f8-c2f8-438d-9dd9-4397ec8c9059" providerId="ADAL" clId="{527D4CA0-C6E7-0541-9D28-DF03C7AEDDFE}" dt="2023-02-21T05:07:46.363" v="2610" actId="478"/>
          <ac:spMkLst>
            <pc:docMk/>
            <pc:sldMk cId="687008484" sldId="394"/>
            <ac:spMk id="59" creationId="{7850F05C-A54F-DA17-C9DE-635E528223B5}"/>
          </ac:spMkLst>
        </pc:spChg>
        <pc:spChg chg="del">
          <ac:chgData name="Rafael Meza" userId="4c6393f8-c2f8-438d-9dd9-4397ec8c9059" providerId="ADAL" clId="{527D4CA0-C6E7-0541-9D28-DF03C7AEDDFE}" dt="2023-02-21T05:07:46.363" v="2610" actId="478"/>
          <ac:spMkLst>
            <pc:docMk/>
            <pc:sldMk cId="687008484" sldId="394"/>
            <ac:spMk id="60" creationId="{0CD8723D-5EE9-4D53-75DF-FE72769E5980}"/>
          </ac:spMkLst>
        </pc:spChg>
        <pc:spChg chg="del">
          <ac:chgData name="Rafael Meza" userId="4c6393f8-c2f8-438d-9dd9-4397ec8c9059" providerId="ADAL" clId="{527D4CA0-C6E7-0541-9D28-DF03C7AEDDFE}" dt="2023-02-21T05:07:46.363" v="2610" actId="478"/>
          <ac:spMkLst>
            <pc:docMk/>
            <pc:sldMk cId="687008484" sldId="394"/>
            <ac:spMk id="61" creationId="{8869324F-4A15-F8FC-E229-C330DAB6CDD1}"/>
          </ac:spMkLst>
        </pc:spChg>
        <pc:spChg chg="mod">
          <ac:chgData name="Rafael Meza" userId="4c6393f8-c2f8-438d-9dd9-4397ec8c9059" providerId="ADAL" clId="{527D4CA0-C6E7-0541-9D28-DF03C7AEDDFE}" dt="2023-02-21T05:07:47.203" v="2611"/>
          <ac:spMkLst>
            <pc:docMk/>
            <pc:sldMk cId="687008484" sldId="394"/>
            <ac:spMk id="105" creationId="{79DBAA69-482A-521E-F694-E842E9ED625F}"/>
          </ac:spMkLst>
        </pc:spChg>
        <pc:spChg chg="mod">
          <ac:chgData name="Rafael Meza" userId="4c6393f8-c2f8-438d-9dd9-4397ec8c9059" providerId="ADAL" clId="{527D4CA0-C6E7-0541-9D28-DF03C7AEDDFE}" dt="2023-02-21T05:07:47.203" v="2611"/>
          <ac:spMkLst>
            <pc:docMk/>
            <pc:sldMk cId="687008484" sldId="394"/>
            <ac:spMk id="106" creationId="{BFDD5ED4-3B3C-71E4-6A13-260FD95FE275}"/>
          </ac:spMkLst>
        </pc:spChg>
        <pc:grpChg chg="add mod">
          <ac:chgData name="Rafael Meza" userId="4c6393f8-c2f8-438d-9dd9-4397ec8c9059" providerId="ADAL" clId="{527D4CA0-C6E7-0541-9D28-DF03C7AEDDFE}" dt="2023-02-21T05:07:47.203" v="2611"/>
          <ac:grpSpMkLst>
            <pc:docMk/>
            <pc:sldMk cId="687008484" sldId="394"/>
            <ac:grpSpMk id="12" creationId="{D1640F35-DC0A-0BCE-462B-17DA748BDB82}"/>
          </ac:grpSpMkLst>
        </pc:grpChg>
        <pc:grpChg chg="mod">
          <ac:chgData name="Rafael Meza" userId="4c6393f8-c2f8-438d-9dd9-4397ec8c9059" providerId="ADAL" clId="{527D4CA0-C6E7-0541-9D28-DF03C7AEDDFE}" dt="2023-02-21T05:07:47.203" v="2611"/>
          <ac:grpSpMkLst>
            <pc:docMk/>
            <pc:sldMk cId="687008484" sldId="394"/>
            <ac:grpSpMk id="20" creationId="{8C35A6F6-BBFC-7E3D-0D02-D1A10BB5FFA6}"/>
          </ac:grpSpMkLst>
        </pc:grpChg>
        <pc:grpChg chg="mod">
          <ac:chgData name="Rafael Meza" userId="4c6393f8-c2f8-438d-9dd9-4397ec8c9059" providerId="ADAL" clId="{527D4CA0-C6E7-0541-9D28-DF03C7AEDDFE}" dt="2023-02-21T05:07:47.203" v="2611"/>
          <ac:grpSpMkLst>
            <pc:docMk/>
            <pc:sldMk cId="687008484" sldId="394"/>
            <ac:grpSpMk id="21" creationId="{A766FCF0-634B-C5F7-54A6-08BB41DC002E}"/>
          </ac:grpSpMkLst>
        </pc:grpChg>
        <pc:grpChg chg="mod">
          <ac:chgData name="Rafael Meza" userId="4c6393f8-c2f8-438d-9dd9-4397ec8c9059" providerId="ADAL" clId="{527D4CA0-C6E7-0541-9D28-DF03C7AEDDFE}" dt="2023-02-21T05:07:47.203" v="2611"/>
          <ac:grpSpMkLst>
            <pc:docMk/>
            <pc:sldMk cId="687008484" sldId="394"/>
            <ac:grpSpMk id="22" creationId="{4A693FD0-6CE6-A1E4-17A2-5DBE3ADAFCB9}"/>
          </ac:grpSpMkLst>
        </pc:grpChg>
        <pc:grpChg chg="mod">
          <ac:chgData name="Rafael Meza" userId="4c6393f8-c2f8-438d-9dd9-4397ec8c9059" providerId="ADAL" clId="{527D4CA0-C6E7-0541-9D28-DF03C7AEDDFE}" dt="2023-02-21T05:07:47.203" v="2611"/>
          <ac:grpSpMkLst>
            <pc:docMk/>
            <pc:sldMk cId="687008484" sldId="394"/>
            <ac:grpSpMk id="23" creationId="{D84F7F20-2C67-FC72-8402-B3DE862626EC}"/>
          </ac:grpSpMkLst>
        </pc:grpChg>
        <pc:grpChg chg="mod">
          <ac:chgData name="Rafael Meza" userId="4c6393f8-c2f8-438d-9dd9-4397ec8c9059" providerId="ADAL" clId="{527D4CA0-C6E7-0541-9D28-DF03C7AEDDFE}" dt="2023-02-21T05:07:47.203" v="2611"/>
          <ac:grpSpMkLst>
            <pc:docMk/>
            <pc:sldMk cId="687008484" sldId="394"/>
            <ac:grpSpMk id="24" creationId="{A1BF3024-FD64-4E97-67B0-9E7B1F998E06}"/>
          </ac:grpSpMkLst>
        </pc:grpChg>
        <pc:grpChg chg="mod">
          <ac:chgData name="Rafael Meza" userId="4c6393f8-c2f8-438d-9dd9-4397ec8c9059" providerId="ADAL" clId="{527D4CA0-C6E7-0541-9D28-DF03C7AEDDFE}" dt="2023-02-21T05:07:47.203" v="2611"/>
          <ac:grpSpMkLst>
            <pc:docMk/>
            <pc:sldMk cId="687008484" sldId="394"/>
            <ac:grpSpMk id="25" creationId="{0A6C1AB5-9C50-B54F-990F-047F1DBB3755}"/>
          </ac:grpSpMkLst>
        </pc:grpChg>
        <pc:grpChg chg="mod">
          <ac:chgData name="Rafael Meza" userId="4c6393f8-c2f8-438d-9dd9-4397ec8c9059" providerId="ADAL" clId="{527D4CA0-C6E7-0541-9D28-DF03C7AEDDFE}" dt="2023-02-21T05:07:47.203" v="2611"/>
          <ac:grpSpMkLst>
            <pc:docMk/>
            <pc:sldMk cId="687008484" sldId="394"/>
            <ac:grpSpMk id="26" creationId="{9F8245E8-2F4F-0758-DB02-54310FF48F99}"/>
          </ac:grpSpMkLst>
        </pc:grpChg>
        <pc:grpChg chg="mod">
          <ac:chgData name="Rafael Meza" userId="4c6393f8-c2f8-438d-9dd9-4397ec8c9059" providerId="ADAL" clId="{527D4CA0-C6E7-0541-9D28-DF03C7AEDDFE}" dt="2023-02-21T05:07:47.203" v="2611"/>
          <ac:grpSpMkLst>
            <pc:docMk/>
            <pc:sldMk cId="687008484" sldId="394"/>
            <ac:grpSpMk id="29" creationId="{8D518195-4FF3-C2DF-FF36-F0634C6C9F2B}"/>
          </ac:grpSpMkLst>
        </pc:grpChg>
        <pc:grpChg chg="mod">
          <ac:chgData name="Rafael Meza" userId="4c6393f8-c2f8-438d-9dd9-4397ec8c9059" providerId="ADAL" clId="{527D4CA0-C6E7-0541-9D28-DF03C7AEDDFE}" dt="2023-02-21T05:07:47.203" v="2611"/>
          <ac:grpSpMkLst>
            <pc:docMk/>
            <pc:sldMk cId="687008484" sldId="394"/>
            <ac:grpSpMk id="30" creationId="{2D7DA7C4-9A14-6142-E6EA-220994032231}"/>
          </ac:grpSpMkLst>
        </pc:grpChg>
        <pc:grpChg chg="mod">
          <ac:chgData name="Rafael Meza" userId="4c6393f8-c2f8-438d-9dd9-4397ec8c9059" providerId="ADAL" clId="{527D4CA0-C6E7-0541-9D28-DF03C7AEDDFE}" dt="2023-02-21T05:07:47.203" v="2611"/>
          <ac:grpSpMkLst>
            <pc:docMk/>
            <pc:sldMk cId="687008484" sldId="394"/>
            <ac:grpSpMk id="31" creationId="{128B6CD7-F2F3-FECE-EE95-FD4FBBA8ACD8}"/>
          </ac:grpSpMkLst>
        </pc:grpChg>
        <pc:grpChg chg="mod">
          <ac:chgData name="Rafael Meza" userId="4c6393f8-c2f8-438d-9dd9-4397ec8c9059" providerId="ADAL" clId="{527D4CA0-C6E7-0541-9D28-DF03C7AEDDFE}" dt="2023-02-21T05:07:47.203" v="2611"/>
          <ac:grpSpMkLst>
            <pc:docMk/>
            <pc:sldMk cId="687008484" sldId="394"/>
            <ac:grpSpMk id="32" creationId="{DEFA3BF0-73D3-3A7E-94B4-0134F8D0C6A4}"/>
          </ac:grpSpMkLst>
        </pc:grpChg>
        <pc:grpChg chg="mod">
          <ac:chgData name="Rafael Meza" userId="4c6393f8-c2f8-438d-9dd9-4397ec8c9059" providerId="ADAL" clId="{527D4CA0-C6E7-0541-9D28-DF03C7AEDDFE}" dt="2023-02-21T05:07:47.203" v="2611"/>
          <ac:grpSpMkLst>
            <pc:docMk/>
            <pc:sldMk cId="687008484" sldId="394"/>
            <ac:grpSpMk id="35" creationId="{E9EFEB3C-B825-B5E3-EC49-906AA2C187C5}"/>
          </ac:grpSpMkLst>
        </pc:grpChg>
        <pc:grpChg chg="mod">
          <ac:chgData name="Rafael Meza" userId="4c6393f8-c2f8-438d-9dd9-4397ec8c9059" providerId="ADAL" clId="{527D4CA0-C6E7-0541-9D28-DF03C7AEDDFE}" dt="2023-02-21T05:07:47.203" v="2611"/>
          <ac:grpSpMkLst>
            <pc:docMk/>
            <pc:sldMk cId="687008484" sldId="394"/>
            <ac:grpSpMk id="36" creationId="{CD287E41-4BFA-CE64-F33F-8A838B89314F}"/>
          </ac:grpSpMkLst>
        </pc:grpChg>
        <pc:grpChg chg="mod">
          <ac:chgData name="Rafael Meza" userId="4c6393f8-c2f8-438d-9dd9-4397ec8c9059" providerId="ADAL" clId="{527D4CA0-C6E7-0541-9D28-DF03C7AEDDFE}" dt="2023-02-21T05:07:47.203" v="2611"/>
          <ac:grpSpMkLst>
            <pc:docMk/>
            <pc:sldMk cId="687008484" sldId="394"/>
            <ac:grpSpMk id="37" creationId="{650E893E-4B60-970A-67F3-92D324850C69}"/>
          </ac:grpSpMkLst>
        </pc:grpChg>
        <pc:grpChg chg="del">
          <ac:chgData name="Rafael Meza" userId="4c6393f8-c2f8-438d-9dd9-4397ec8c9059" providerId="ADAL" clId="{527D4CA0-C6E7-0541-9D28-DF03C7AEDDFE}" dt="2023-02-21T05:07:46.363" v="2610" actId="478"/>
          <ac:grpSpMkLst>
            <pc:docMk/>
            <pc:sldMk cId="687008484" sldId="394"/>
            <ac:grpSpMk id="65" creationId="{F04794E5-F729-8E1F-4BE0-25AC51A0C9FC}"/>
          </ac:grpSpMkLst>
        </pc:grpChg>
        <pc:picChg chg="mod">
          <ac:chgData name="Rafael Meza" userId="4c6393f8-c2f8-438d-9dd9-4397ec8c9059" providerId="ADAL" clId="{527D4CA0-C6E7-0541-9D28-DF03C7AEDDFE}" dt="2023-02-21T05:07:47.203" v="2611"/>
          <ac:picMkLst>
            <pc:docMk/>
            <pc:sldMk cId="687008484" sldId="394"/>
            <ac:picMk id="17" creationId="{850D825A-0F3C-46B4-57E0-BB75AAE7B7AA}"/>
          </ac:picMkLst>
        </pc:picChg>
        <pc:picChg chg="mod">
          <ac:chgData name="Rafael Meza" userId="4c6393f8-c2f8-438d-9dd9-4397ec8c9059" providerId="ADAL" clId="{527D4CA0-C6E7-0541-9D28-DF03C7AEDDFE}" dt="2023-02-21T05:07:47.203" v="2611"/>
          <ac:picMkLst>
            <pc:docMk/>
            <pc:sldMk cId="687008484" sldId="394"/>
            <ac:picMk id="18" creationId="{8695AE1D-7143-4056-ED9D-6D6744BC9F36}"/>
          </ac:picMkLst>
        </pc:picChg>
        <pc:picChg chg="mod">
          <ac:chgData name="Rafael Meza" userId="4c6393f8-c2f8-438d-9dd9-4397ec8c9059" providerId="ADAL" clId="{527D4CA0-C6E7-0541-9D28-DF03C7AEDDFE}" dt="2023-02-21T05:07:47.203" v="2611"/>
          <ac:picMkLst>
            <pc:docMk/>
            <pc:sldMk cId="687008484" sldId="394"/>
            <ac:picMk id="19" creationId="{608161A4-7C02-5667-483B-80E3DDC58FE0}"/>
          </ac:picMkLst>
        </pc:picChg>
        <pc:picChg chg="del">
          <ac:chgData name="Rafael Meza" userId="4c6393f8-c2f8-438d-9dd9-4397ec8c9059" providerId="ADAL" clId="{527D4CA0-C6E7-0541-9D28-DF03C7AEDDFE}" dt="2023-02-21T05:07:46.363" v="2610" actId="478"/>
          <ac:picMkLst>
            <pc:docMk/>
            <pc:sldMk cId="687008484" sldId="394"/>
            <ac:picMk id="62" creationId="{85835D12-FA5E-075D-2388-DA0A70761104}"/>
          </ac:picMkLst>
        </pc:picChg>
        <pc:picChg chg="del">
          <ac:chgData name="Rafael Meza" userId="4c6393f8-c2f8-438d-9dd9-4397ec8c9059" providerId="ADAL" clId="{527D4CA0-C6E7-0541-9D28-DF03C7AEDDFE}" dt="2023-02-21T05:07:46.363" v="2610" actId="478"/>
          <ac:picMkLst>
            <pc:docMk/>
            <pc:sldMk cId="687008484" sldId="394"/>
            <ac:picMk id="63" creationId="{57A1B251-F1E3-6E68-91ED-571654E53B73}"/>
          </ac:picMkLst>
        </pc:picChg>
        <pc:picChg chg="del">
          <ac:chgData name="Rafael Meza" userId="4c6393f8-c2f8-438d-9dd9-4397ec8c9059" providerId="ADAL" clId="{527D4CA0-C6E7-0541-9D28-DF03C7AEDDFE}" dt="2023-02-21T05:07:46.363" v="2610" actId="478"/>
          <ac:picMkLst>
            <pc:docMk/>
            <pc:sldMk cId="687008484" sldId="394"/>
            <ac:picMk id="64" creationId="{5CA54F79-3368-DC3C-3359-ADB234A8950E}"/>
          </ac:picMkLst>
        </pc:picChg>
      </pc:sldChg>
      <pc:sldChg chg="addSp delSp modSp mod">
        <pc:chgData name="Rafael Meza" userId="4c6393f8-c2f8-438d-9dd9-4397ec8c9059" providerId="ADAL" clId="{527D4CA0-C6E7-0541-9D28-DF03C7AEDDFE}" dt="2023-02-21T05:15:13.607" v="2645" actId="1076"/>
        <pc:sldMkLst>
          <pc:docMk/>
          <pc:sldMk cId="866221816" sldId="395"/>
        </pc:sldMkLst>
        <pc:spChg chg="add del mod">
          <ac:chgData name="Rafael Meza" userId="4c6393f8-c2f8-438d-9dd9-4397ec8c9059" providerId="ADAL" clId="{527D4CA0-C6E7-0541-9D28-DF03C7AEDDFE}" dt="2023-02-21T05:04:38.727" v="2592"/>
          <ac:spMkLst>
            <pc:docMk/>
            <pc:sldMk cId="866221816" sldId="395"/>
            <ac:spMk id="2" creationId="{10ECF8B0-0271-E67B-56E1-52712F3A7EE7}"/>
          </ac:spMkLst>
        </pc:spChg>
        <pc:spChg chg="del">
          <ac:chgData name="Rafael Meza" userId="4c6393f8-c2f8-438d-9dd9-4397ec8c9059" providerId="ADAL" clId="{527D4CA0-C6E7-0541-9D28-DF03C7AEDDFE}" dt="2023-02-21T05:04:36.213" v="2590" actId="478"/>
          <ac:spMkLst>
            <pc:docMk/>
            <pc:sldMk cId="866221816" sldId="395"/>
            <ac:spMk id="11" creationId="{57201E63-62B9-24B7-098E-60F46AA0A783}"/>
          </ac:spMkLst>
        </pc:spChg>
        <pc:spChg chg="del">
          <ac:chgData name="Rafael Meza" userId="4c6393f8-c2f8-438d-9dd9-4397ec8c9059" providerId="ADAL" clId="{527D4CA0-C6E7-0541-9D28-DF03C7AEDDFE}" dt="2023-02-21T05:04:36.213" v="2590" actId="478"/>
          <ac:spMkLst>
            <pc:docMk/>
            <pc:sldMk cId="866221816" sldId="395"/>
            <ac:spMk id="12" creationId="{698EDEDA-E5A4-1FF6-063D-AC0CF6255E4B}"/>
          </ac:spMkLst>
        </pc:spChg>
        <pc:spChg chg="del">
          <ac:chgData name="Rafael Meza" userId="4c6393f8-c2f8-438d-9dd9-4397ec8c9059" providerId="ADAL" clId="{527D4CA0-C6E7-0541-9D28-DF03C7AEDDFE}" dt="2023-02-21T05:04:36.213" v="2590" actId="478"/>
          <ac:spMkLst>
            <pc:docMk/>
            <pc:sldMk cId="866221816" sldId="395"/>
            <ac:spMk id="13" creationId="{90CBB58A-18AD-F4DD-EAEC-D44B95EE15D8}"/>
          </ac:spMkLst>
        </pc:spChg>
        <pc:spChg chg="del">
          <ac:chgData name="Rafael Meza" userId="4c6393f8-c2f8-438d-9dd9-4397ec8c9059" providerId="ADAL" clId="{527D4CA0-C6E7-0541-9D28-DF03C7AEDDFE}" dt="2023-02-21T05:04:36.213" v="2590" actId="478"/>
          <ac:spMkLst>
            <pc:docMk/>
            <pc:sldMk cId="866221816" sldId="395"/>
            <ac:spMk id="14" creationId="{8BAF54D0-ED1D-47D9-AA35-C7F8197417BB}"/>
          </ac:spMkLst>
        </pc:spChg>
        <pc:spChg chg="mod topLvl">
          <ac:chgData name="Rafael Meza" userId="4c6393f8-c2f8-438d-9dd9-4397ec8c9059" providerId="ADAL" clId="{527D4CA0-C6E7-0541-9D28-DF03C7AEDDFE}" dt="2023-02-21T05:15:04.341" v="2643" actId="164"/>
          <ac:spMkLst>
            <pc:docMk/>
            <pc:sldMk cId="866221816" sldId="395"/>
            <ac:spMk id="67" creationId="{D1176719-F702-1117-AD5E-5F67A85ECD40}"/>
          </ac:spMkLst>
        </pc:spChg>
        <pc:spChg chg="mod topLvl">
          <ac:chgData name="Rafael Meza" userId="4c6393f8-c2f8-438d-9dd9-4397ec8c9059" providerId="ADAL" clId="{527D4CA0-C6E7-0541-9D28-DF03C7AEDDFE}" dt="2023-02-21T05:15:04.341" v="2643" actId="164"/>
          <ac:spMkLst>
            <pc:docMk/>
            <pc:sldMk cId="866221816" sldId="395"/>
            <ac:spMk id="68" creationId="{FA4CCD4C-517B-1236-1F8B-EF02C8F25612}"/>
          </ac:spMkLst>
        </pc:spChg>
        <pc:spChg chg="mod">
          <ac:chgData name="Rafael Meza" userId="4c6393f8-c2f8-438d-9dd9-4397ec8c9059" providerId="ADAL" clId="{527D4CA0-C6E7-0541-9D28-DF03C7AEDDFE}" dt="2023-02-21T05:04:43.094" v="2593"/>
          <ac:spMkLst>
            <pc:docMk/>
            <pc:sldMk cId="866221816" sldId="395"/>
            <ac:spMk id="69" creationId="{754A60F2-6929-E1BE-46D7-80D42D657D55}"/>
          </ac:spMkLst>
        </pc:spChg>
        <pc:spChg chg="mod topLvl">
          <ac:chgData name="Rafael Meza" userId="4c6393f8-c2f8-438d-9dd9-4397ec8c9059" providerId="ADAL" clId="{527D4CA0-C6E7-0541-9D28-DF03C7AEDDFE}" dt="2023-02-21T05:15:04.341" v="2643" actId="164"/>
          <ac:spMkLst>
            <pc:docMk/>
            <pc:sldMk cId="866221816" sldId="395"/>
            <ac:spMk id="70" creationId="{A52FC84F-280F-AE69-CDC9-B9678624EE09}"/>
          </ac:spMkLst>
        </pc:spChg>
        <pc:spChg chg="mod">
          <ac:chgData name="Rafael Meza" userId="4c6393f8-c2f8-438d-9dd9-4397ec8c9059" providerId="ADAL" clId="{527D4CA0-C6E7-0541-9D28-DF03C7AEDDFE}" dt="2023-02-21T05:14:07.560" v="2638" actId="165"/>
          <ac:spMkLst>
            <pc:docMk/>
            <pc:sldMk cId="866221816" sldId="395"/>
            <ac:spMk id="81" creationId="{C945C953-5F9B-9C07-4312-5EF11C5CD8C6}"/>
          </ac:spMkLst>
        </pc:spChg>
        <pc:spChg chg="mod">
          <ac:chgData name="Rafael Meza" userId="4c6393f8-c2f8-438d-9dd9-4397ec8c9059" providerId="ADAL" clId="{527D4CA0-C6E7-0541-9D28-DF03C7AEDDFE}" dt="2023-02-21T05:14:07.560" v="2638" actId="165"/>
          <ac:spMkLst>
            <pc:docMk/>
            <pc:sldMk cId="866221816" sldId="395"/>
            <ac:spMk id="82" creationId="{E6982618-0A46-95B6-9008-6A90AB6EAA48}"/>
          </ac:spMkLst>
        </pc:spChg>
        <pc:spChg chg="mod">
          <ac:chgData name="Rafael Meza" userId="4c6393f8-c2f8-438d-9dd9-4397ec8c9059" providerId="ADAL" clId="{527D4CA0-C6E7-0541-9D28-DF03C7AEDDFE}" dt="2023-02-21T05:14:07.560" v="2638" actId="165"/>
          <ac:spMkLst>
            <pc:docMk/>
            <pc:sldMk cId="866221816" sldId="395"/>
            <ac:spMk id="87" creationId="{42FC5C19-3684-2F30-AADD-5ADD05325371}"/>
          </ac:spMkLst>
        </pc:spChg>
        <pc:spChg chg="mod">
          <ac:chgData name="Rafael Meza" userId="4c6393f8-c2f8-438d-9dd9-4397ec8c9059" providerId="ADAL" clId="{527D4CA0-C6E7-0541-9D28-DF03C7AEDDFE}" dt="2023-02-21T05:14:07.560" v="2638" actId="165"/>
          <ac:spMkLst>
            <pc:docMk/>
            <pc:sldMk cId="866221816" sldId="395"/>
            <ac:spMk id="88" creationId="{0FD2DF95-9A6C-A265-3416-D74B787AF14A}"/>
          </ac:spMkLst>
        </pc:spChg>
        <pc:spChg chg="mod">
          <ac:chgData name="Rafael Meza" userId="4c6393f8-c2f8-438d-9dd9-4397ec8c9059" providerId="ADAL" clId="{527D4CA0-C6E7-0541-9D28-DF03C7AEDDFE}" dt="2023-02-21T05:14:07.560" v="2638" actId="165"/>
          <ac:spMkLst>
            <pc:docMk/>
            <pc:sldMk cId="866221816" sldId="395"/>
            <ac:spMk id="92" creationId="{6F3F6045-08E8-367C-5846-86D2F529AB28}"/>
          </ac:spMkLst>
        </pc:spChg>
        <pc:spChg chg="mod">
          <ac:chgData name="Rafael Meza" userId="4c6393f8-c2f8-438d-9dd9-4397ec8c9059" providerId="ADAL" clId="{527D4CA0-C6E7-0541-9D28-DF03C7AEDDFE}" dt="2023-02-21T05:14:07.560" v="2638" actId="165"/>
          <ac:spMkLst>
            <pc:docMk/>
            <pc:sldMk cId="866221816" sldId="395"/>
            <ac:spMk id="93" creationId="{FB31614B-BDCC-5977-5662-466069811343}"/>
          </ac:spMkLst>
        </pc:spChg>
        <pc:spChg chg="mod">
          <ac:chgData name="Rafael Meza" userId="4c6393f8-c2f8-438d-9dd9-4397ec8c9059" providerId="ADAL" clId="{527D4CA0-C6E7-0541-9D28-DF03C7AEDDFE}" dt="2023-02-21T05:14:07.560" v="2638" actId="165"/>
          <ac:spMkLst>
            <pc:docMk/>
            <pc:sldMk cId="866221816" sldId="395"/>
            <ac:spMk id="94" creationId="{F481812D-E77B-3554-2C43-F258A9FCBEC1}"/>
          </ac:spMkLst>
        </pc:spChg>
        <pc:spChg chg="mod">
          <ac:chgData name="Rafael Meza" userId="4c6393f8-c2f8-438d-9dd9-4397ec8c9059" providerId="ADAL" clId="{527D4CA0-C6E7-0541-9D28-DF03C7AEDDFE}" dt="2023-02-21T05:14:07.560" v="2638" actId="165"/>
          <ac:spMkLst>
            <pc:docMk/>
            <pc:sldMk cId="866221816" sldId="395"/>
            <ac:spMk id="95" creationId="{1800F97F-31EB-972B-B815-19EB23659E8A}"/>
          </ac:spMkLst>
        </pc:spChg>
        <pc:spChg chg="mod">
          <ac:chgData name="Rafael Meza" userId="4c6393f8-c2f8-438d-9dd9-4397ec8c9059" providerId="ADAL" clId="{527D4CA0-C6E7-0541-9D28-DF03C7AEDDFE}" dt="2023-02-21T05:14:07.560" v="2638" actId="165"/>
          <ac:spMkLst>
            <pc:docMk/>
            <pc:sldMk cId="866221816" sldId="395"/>
            <ac:spMk id="96" creationId="{F5C3562A-6351-CA3A-4DB3-234DBB6DE5C6}"/>
          </ac:spMkLst>
        </pc:spChg>
        <pc:spChg chg="mod">
          <ac:chgData name="Rafael Meza" userId="4c6393f8-c2f8-438d-9dd9-4397ec8c9059" providerId="ADAL" clId="{527D4CA0-C6E7-0541-9D28-DF03C7AEDDFE}" dt="2023-02-21T05:14:07.560" v="2638" actId="165"/>
          <ac:spMkLst>
            <pc:docMk/>
            <pc:sldMk cId="866221816" sldId="395"/>
            <ac:spMk id="97" creationId="{B7AD46B1-40B9-DF58-85AE-B450FA678BCA}"/>
          </ac:spMkLst>
        </pc:spChg>
        <pc:spChg chg="mod">
          <ac:chgData name="Rafael Meza" userId="4c6393f8-c2f8-438d-9dd9-4397ec8c9059" providerId="ADAL" clId="{527D4CA0-C6E7-0541-9D28-DF03C7AEDDFE}" dt="2023-02-21T05:14:07.560" v="2638" actId="165"/>
          <ac:spMkLst>
            <pc:docMk/>
            <pc:sldMk cId="866221816" sldId="395"/>
            <ac:spMk id="98" creationId="{8348E7DB-6A7C-506C-8B3F-9D56009E0C0A}"/>
          </ac:spMkLst>
        </pc:spChg>
        <pc:spChg chg="mod">
          <ac:chgData name="Rafael Meza" userId="4c6393f8-c2f8-438d-9dd9-4397ec8c9059" providerId="ADAL" clId="{527D4CA0-C6E7-0541-9D28-DF03C7AEDDFE}" dt="2023-02-21T05:14:07.560" v="2638" actId="165"/>
          <ac:spMkLst>
            <pc:docMk/>
            <pc:sldMk cId="866221816" sldId="395"/>
            <ac:spMk id="99" creationId="{6EF6E527-9D46-6AA2-8F62-437838FD28AA}"/>
          </ac:spMkLst>
        </pc:spChg>
        <pc:spChg chg="mod">
          <ac:chgData name="Rafael Meza" userId="4c6393f8-c2f8-438d-9dd9-4397ec8c9059" providerId="ADAL" clId="{527D4CA0-C6E7-0541-9D28-DF03C7AEDDFE}" dt="2023-02-21T05:14:07.560" v="2638" actId="165"/>
          <ac:spMkLst>
            <pc:docMk/>
            <pc:sldMk cId="866221816" sldId="395"/>
            <ac:spMk id="100" creationId="{99C449F6-90A7-5AF6-DD6D-16E1A65C91B6}"/>
          </ac:spMkLst>
        </pc:spChg>
        <pc:spChg chg="mod">
          <ac:chgData name="Rafael Meza" userId="4c6393f8-c2f8-438d-9dd9-4397ec8c9059" providerId="ADAL" clId="{527D4CA0-C6E7-0541-9D28-DF03C7AEDDFE}" dt="2023-02-21T05:14:07.560" v="2638" actId="165"/>
          <ac:spMkLst>
            <pc:docMk/>
            <pc:sldMk cId="866221816" sldId="395"/>
            <ac:spMk id="101" creationId="{3BBE222D-182E-49D7-E3E1-2F8EFDDC2A05}"/>
          </ac:spMkLst>
        </pc:spChg>
        <pc:spChg chg="mod">
          <ac:chgData name="Rafael Meza" userId="4c6393f8-c2f8-438d-9dd9-4397ec8c9059" providerId="ADAL" clId="{527D4CA0-C6E7-0541-9D28-DF03C7AEDDFE}" dt="2023-02-21T05:14:07.560" v="2638" actId="165"/>
          <ac:spMkLst>
            <pc:docMk/>
            <pc:sldMk cId="866221816" sldId="395"/>
            <ac:spMk id="102" creationId="{98598E9A-87A9-066B-993C-2A408D2BFA77}"/>
          </ac:spMkLst>
        </pc:spChg>
        <pc:spChg chg="mod">
          <ac:chgData name="Rafael Meza" userId="4c6393f8-c2f8-438d-9dd9-4397ec8c9059" providerId="ADAL" clId="{527D4CA0-C6E7-0541-9D28-DF03C7AEDDFE}" dt="2023-02-21T05:14:07.560" v="2638" actId="165"/>
          <ac:spMkLst>
            <pc:docMk/>
            <pc:sldMk cId="866221816" sldId="395"/>
            <ac:spMk id="103" creationId="{5A744716-64C2-8CAF-72D9-4338DEF68DB3}"/>
          </ac:spMkLst>
        </pc:spChg>
        <pc:spChg chg="mod">
          <ac:chgData name="Rafael Meza" userId="4c6393f8-c2f8-438d-9dd9-4397ec8c9059" providerId="ADAL" clId="{527D4CA0-C6E7-0541-9D28-DF03C7AEDDFE}" dt="2023-02-21T05:14:07.560" v="2638" actId="165"/>
          <ac:spMkLst>
            <pc:docMk/>
            <pc:sldMk cId="866221816" sldId="395"/>
            <ac:spMk id="104" creationId="{DBD51DB3-E0DF-3383-9D35-A54217876D0D}"/>
          </ac:spMkLst>
        </pc:spChg>
        <pc:spChg chg="mod">
          <ac:chgData name="Rafael Meza" userId="4c6393f8-c2f8-438d-9dd9-4397ec8c9059" providerId="ADAL" clId="{527D4CA0-C6E7-0541-9D28-DF03C7AEDDFE}" dt="2023-02-21T05:14:07.560" v="2638" actId="165"/>
          <ac:spMkLst>
            <pc:docMk/>
            <pc:sldMk cId="866221816" sldId="395"/>
            <ac:spMk id="105" creationId="{873E2EA8-1EA3-7D1E-667D-C5266E67BA1E}"/>
          </ac:spMkLst>
        </pc:spChg>
        <pc:spChg chg="mod">
          <ac:chgData name="Rafael Meza" userId="4c6393f8-c2f8-438d-9dd9-4397ec8c9059" providerId="ADAL" clId="{527D4CA0-C6E7-0541-9D28-DF03C7AEDDFE}" dt="2023-02-21T05:14:07.560" v="2638" actId="165"/>
          <ac:spMkLst>
            <pc:docMk/>
            <pc:sldMk cId="866221816" sldId="395"/>
            <ac:spMk id="106" creationId="{2E30B368-ED38-4C8B-9E10-7692A3F59E3B}"/>
          </ac:spMkLst>
        </pc:spChg>
        <pc:spChg chg="mod">
          <ac:chgData name="Rafael Meza" userId="4c6393f8-c2f8-438d-9dd9-4397ec8c9059" providerId="ADAL" clId="{527D4CA0-C6E7-0541-9D28-DF03C7AEDDFE}" dt="2023-02-21T05:14:07.560" v="2638" actId="165"/>
          <ac:spMkLst>
            <pc:docMk/>
            <pc:sldMk cId="866221816" sldId="395"/>
            <ac:spMk id="107" creationId="{64C0DE1D-8DCD-9ACF-1EA7-B248921519BE}"/>
          </ac:spMkLst>
        </pc:spChg>
        <pc:spChg chg="mod">
          <ac:chgData name="Rafael Meza" userId="4c6393f8-c2f8-438d-9dd9-4397ec8c9059" providerId="ADAL" clId="{527D4CA0-C6E7-0541-9D28-DF03C7AEDDFE}" dt="2023-02-21T05:14:07.560" v="2638" actId="165"/>
          <ac:spMkLst>
            <pc:docMk/>
            <pc:sldMk cId="866221816" sldId="395"/>
            <ac:spMk id="108" creationId="{78FAFF11-9555-E37E-FDFD-0D8FB15D82DD}"/>
          </ac:spMkLst>
        </pc:spChg>
        <pc:spChg chg="mod">
          <ac:chgData name="Rafael Meza" userId="4c6393f8-c2f8-438d-9dd9-4397ec8c9059" providerId="ADAL" clId="{527D4CA0-C6E7-0541-9D28-DF03C7AEDDFE}" dt="2023-02-21T05:14:07.560" v="2638" actId="165"/>
          <ac:spMkLst>
            <pc:docMk/>
            <pc:sldMk cId="866221816" sldId="395"/>
            <ac:spMk id="109" creationId="{2F1F6A65-FAE8-7FF4-C469-FCD362C79327}"/>
          </ac:spMkLst>
        </pc:spChg>
        <pc:spChg chg="mod">
          <ac:chgData name="Rafael Meza" userId="4c6393f8-c2f8-438d-9dd9-4397ec8c9059" providerId="ADAL" clId="{527D4CA0-C6E7-0541-9D28-DF03C7AEDDFE}" dt="2023-02-21T05:14:07.560" v="2638" actId="165"/>
          <ac:spMkLst>
            <pc:docMk/>
            <pc:sldMk cId="866221816" sldId="395"/>
            <ac:spMk id="110" creationId="{D3111AFD-01C6-590A-4108-7E625542C778}"/>
          </ac:spMkLst>
        </pc:spChg>
        <pc:spChg chg="mod">
          <ac:chgData name="Rafael Meza" userId="4c6393f8-c2f8-438d-9dd9-4397ec8c9059" providerId="ADAL" clId="{527D4CA0-C6E7-0541-9D28-DF03C7AEDDFE}" dt="2023-02-21T05:14:07.560" v="2638" actId="165"/>
          <ac:spMkLst>
            <pc:docMk/>
            <pc:sldMk cId="866221816" sldId="395"/>
            <ac:spMk id="111" creationId="{F3855851-DF81-C9AA-6E29-8E4CF6C3FB08}"/>
          </ac:spMkLst>
        </pc:spChg>
        <pc:spChg chg="mod">
          <ac:chgData name="Rafael Meza" userId="4c6393f8-c2f8-438d-9dd9-4397ec8c9059" providerId="ADAL" clId="{527D4CA0-C6E7-0541-9D28-DF03C7AEDDFE}" dt="2023-02-21T05:14:07.560" v="2638" actId="165"/>
          <ac:spMkLst>
            <pc:docMk/>
            <pc:sldMk cId="866221816" sldId="395"/>
            <ac:spMk id="112" creationId="{84D2BD9D-F085-11B5-6161-7C865A5199E9}"/>
          </ac:spMkLst>
        </pc:spChg>
        <pc:spChg chg="mod">
          <ac:chgData name="Rafael Meza" userId="4c6393f8-c2f8-438d-9dd9-4397ec8c9059" providerId="ADAL" clId="{527D4CA0-C6E7-0541-9D28-DF03C7AEDDFE}" dt="2023-02-21T05:14:07.560" v="2638" actId="165"/>
          <ac:spMkLst>
            <pc:docMk/>
            <pc:sldMk cId="866221816" sldId="395"/>
            <ac:spMk id="113" creationId="{1F30DB0C-4B3B-ADE8-8288-091A8C0DA5FB}"/>
          </ac:spMkLst>
        </pc:spChg>
        <pc:grpChg chg="del">
          <ac:chgData name="Rafael Meza" userId="4c6393f8-c2f8-438d-9dd9-4397ec8c9059" providerId="ADAL" clId="{527D4CA0-C6E7-0541-9D28-DF03C7AEDDFE}" dt="2023-02-21T05:04:36.213" v="2590" actId="478"/>
          <ac:grpSpMkLst>
            <pc:docMk/>
            <pc:sldMk cId="866221816" sldId="395"/>
            <ac:grpSpMk id="18" creationId="{E3EC1D5C-9CDF-4DA0-02E8-D5EA761B0098}"/>
          </ac:grpSpMkLst>
        </pc:grpChg>
        <pc:grpChg chg="add del mod">
          <ac:chgData name="Rafael Meza" userId="4c6393f8-c2f8-438d-9dd9-4397ec8c9059" providerId="ADAL" clId="{527D4CA0-C6E7-0541-9D28-DF03C7AEDDFE}" dt="2023-02-21T05:14:07.560" v="2638" actId="165"/>
          <ac:grpSpMkLst>
            <pc:docMk/>
            <pc:sldMk cId="866221816" sldId="395"/>
            <ac:grpSpMk id="66" creationId="{59C5875B-E82B-CFA3-C96E-5FA4AAEDCAA5}"/>
          </ac:grpSpMkLst>
        </pc:grpChg>
        <pc:grpChg chg="mod topLvl">
          <ac:chgData name="Rafael Meza" userId="4c6393f8-c2f8-438d-9dd9-4397ec8c9059" providerId="ADAL" clId="{527D4CA0-C6E7-0541-9D28-DF03C7AEDDFE}" dt="2023-02-21T05:15:04.341" v="2643" actId="164"/>
          <ac:grpSpMkLst>
            <pc:docMk/>
            <pc:sldMk cId="866221816" sldId="395"/>
            <ac:grpSpMk id="73" creationId="{D657EEEC-285D-FBB9-44DD-317AF7258EA0}"/>
          </ac:grpSpMkLst>
        </pc:grpChg>
        <pc:grpChg chg="mod">
          <ac:chgData name="Rafael Meza" userId="4c6393f8-c2f8-438d-9dd9-4397ec8c9059" providerId="ADAL" clId="{527D4CA0-C6E7-0541-9D28-DF03C7AEDDFE}" dt="2023-02-21T05:14:07.560" v="2638" actId="165"/>
          <ac:grpSpMkLst>
            <pc:docMk/>
            <pc:sldMk cId="866221816" sldId="395"/>
            <ac:grpSpMk id="75" creationId="{526A8BA8-1148-E1B7-81B2-9C5839569C91}"/>
          </ac:grpSpMkLst>
        </pc:grpChg>
        <pc:grpChg chg="mod">
          <ac:chgData name="Rafael Meza" userId="4c6393f8-c2f8-438d-9dd9-4397ec8c9059" providerId="ADAL" clId="{527D4CA0-C6E7-0541-9D28-DF03C7AEDDFE}" dt="2023-02-21T05:14:07.560" v="2638" actId="165"/>
          <ac:grpSpMkLst>
            <pc:docMk/>
            <pc:sldMk cId="866221816" sldId="395"/>
            <ac:grpSpMk id="76" creationId="{2395587B-3BAC-F9B5-D01D-C4CA2EC520FC}"/>
          </ac:grpSpMkLst>
        </pc:grpChg>
        <pc:grpChg chg="mod">
          <ac:chgData name="Rafael Meza" userId="4c6393f8-c2f8-438d-9dd9-4397ec8c9059" providerId="ADAL" clId="{527D4CA0-C6E7-0541-9D28-DF03C7AEDDFE}" dt="2023-02-21T05:14:07.560" v="2638" actId="165"/>
          <ac:grpSpMkLst>
            <pc:docMk/>
            <pc:sldMk cId="866221816" sldId="395"/>
            <ac:grpSpMk id="77" creationId="{3F17E8E5-7F26-F9B1-1ED8-95223971D6E1}"/>
          </ac:grpSpMkLst>
        </pc:grpChg>
        <pc:grpChg chg="mod">
          <ac:chgData name="Rafael Meza" userId="4c6393f8-c2f8-438d-9dd9-4397ec8c9059" providerId="ADAL" clId="{527D4CA0-C6E7-0541-9D28-DF03C7AEDDFE}" dt="2023-02-21T05:14:07.560" v="2638" actId="165"/>
          <ac:grpSpMkLst>
            <pc:docMk/>
            <pc:sldMk cId="866221816" sldId="395"/>
            <ac:grpSpMk id="78" creationId="{CFD07FC2-8DEC-3A31-034D-B8F06405D17E}"/>
          </ac:grpSpMkLst>
        </pc:grpChg>
        <pc:grpChg chg="mod">
          <ac:chgData name="Rafael Meza" userId="4c6393f8-c2f8-438d-9dd9-4397ec8c9059" providerId="ADAL" clId="{527D4CA0-C6E7-0541-9D28-DF03C7AEDDFE}" dt="2023-02-21T05:14:07.560" v="2638" actId="165"/>
          <ac:grpSpMkLst>
            <pc:docMk/>
            <pc:sldMk cId="866221816" sldId="395"/>
            <ac:grpSpMk id="79" creationId="{46246A0D-FB7E-7C9C-76A5-C933A3517C4C}"/>
          </ac:grpSpMkLst>
        </pc:grpChg>
        <pc:grpChg chg="mod">
          <ac:chgData name="Rafael Meza" userId="4c6393f8-c2f8-438d-9dd9-4397ec8c9059" providerId="ADAL" clId="{527D4CA0-C6E7-0541-9D28-DF03C7AEDDFE}" dt="2023-02-21T05:14:07.560" v="2638" actId="165"/>
          <ac:grpSpMkLst>
            <pc:docMk/>
            <pc:sldMk cId="866221816" sldId="395"/>
            <ac:grpSpMk id="80" creationId="{98A94E5B-1EC4-CF1F-7264-52F08994A8A8}"/>
          </ac:grpSpMkLst>
        </pc:grpChg>
        <pc:grpChg chg="mod">
          <ac:chgData name="Rafael Meza" userId="4c6393f8-c2f8-438d-9dd9-4397ec8c9059" providerId="ADAL" clId="{527D4CA0-C6E7-0541-9D28-DF03C7AEDDFE}" dt="2023-02-21T05:14:07.560" v="2638" actId="165"/>
          <ac:grpSpMkLst>
            <pc:docMk/>
            <pc:sldMk cId="866221816" sldId="395"/>
            <ac:grpSpMk id="83" creationId="{2E3CFD35-7546-D563-FC24-7C9343843648}"/>
          </ac:grpSpMkLst>
        </pc:grpChg>
        <pc:grpChg chg="mod">
          <ac:chgData name="Rafael Meza" userId="4c6393f8-c2f8-438d-9dd9-4397ec8c9059" providerId="ADAL" clId="{527D4CA0-C6E7-0541-9D28-DF03C7AEDDFE}" dt="2023-02-21T05:14:07.560" v="2638" actId="165"/>
          <ac:grpSpMkLst>
            <pc:docMk/>
            <pc:sldMk cId="866221816" sldId="395"/>
            <ac:grpSpMk id="84" creationId="{D49C370D-E618-A72E-3604-21A550CC351B}"/>
          </ac:grpSpMkLst>
        </pc:grpChg>
        <pc:grpChg chg="mod">
          <ac:chgData name="Rafael Meza" userId="4c6393f8-c2f8-438d-9dd9-4397ec8c9059" providerId="ADAL" clId="{527D4CA0-C6E7-0541-9D28-DF03C7AEDDFE}" dt="2023-02-21T05:14:07.560" v="2638" actId="165"/>
          <ac:grpSpMkLst>
            <pc:docMk/>
            <pc:sldMk cId="866221816" sldId="395"/>
            <ac:grpSpMk id="85" creationId="{BAF3E0A2-96A8-5738-36B8-9ED3FF5DF344}"/>
          </ac:grpSpMkLst>
        </pc:grpChg>
        <pc:grpChg chg="mod">
          <ac:chgData name="Rafael Meza" userId="4c6393f8-c2f8-438d-9dd9-4397ec8c9059" providerId="ADAL" clId="{527D4CA0-C6E7-0541-9D28-DF03C7AEDDFE}" dt="2023-02-21T05:14:07.560" v="2638" actId="165"/>
          <ac:grpSpMkLst>
            <pc:docMk/>
            <pc:sldMk cId="866221816" sldId="395"/>
            <ac:grpSpMk id="86" creationId="{CDFF9C46-1FAF-1089-80E6-75FEF473A5F5}"/>
          </ac:grpSpMkLst>
        </pc:grpChg>
        <pc:grpChg chg="mod">
          <ac:chgData name="Rafael Meza" userId="4c6393f8-c2f8-438d-9dd9-4397ec8c9059" providerId="ADAL" clId="{527D4CA0-C6E7-0541-9D28-DF03C7AEDDFE}" dt="2023-02-21T05:14:07.560" v="2638" actId="165"/>
          <ac:grpSpMkLst>
            <pc:docMk/>
            <pc:sldMk cId="866221816" sldId="395"/>
            <ac:grpSpMk id="89" creationId="{4D8CA6C9-5AEE-44B1-4EE8-17E18626607C}"/>
          </ac:grpSpMkLst>
        </pc:grpChg>
        <pc:grpChg chg="mod">
          <ac:chgData name="Rafael Meza" userId="4c6393f8-c2f8-438d-9dd9-4397ec8c9059" providerId="ADAL" clId="{527D4CA0-C6E7-0541-9D28-DF03C7AEDDFE}" dt="2023-02-21T05:14:07.560" v="2638" actId="165"/>
          <ac:grpSpMkLst>
            <pc:docMk/>
            <pc:sldMk cId="866221816" sldId="395"/>
            <ac:grpSpMk id="90" creationId="{55D8ACDA-EF6C-EE53-C688-43B1FE828ED9}"/>
          </ac:grpSpMkLst>
        </pc:grpChg>
        <pc:grpChg chg="mod">
          <ac:chgData name="Rafael Meza" userId="4c6393f8-c2f8-438d-9dd9-4397ec8c9059" providerId="ADAL" clId="{527D4CA0-C6E7-0541-9D28-DF03C7AEDDFE}" dt="2023-02-21T05:14:07.560" v="2638" actId="165"/>
          <ac:grpSpMkLst>
            <pc:docMk/>
            <pc:sldMk cId="866221816" sldId="395"/>
            <ac:grpSpMk id="91" creationId="{3D9B5F11-D3A0-A844-1CF5-6FBA27F88D70}"/>
          </ac:grpSpMkLst>
        </pc:grpChg>
        <pc:grpChg chg="add mod">
          <ac:chgData name="Rafael Meza" userId="4c6393f8-c2f8-438d-9dd9-4397ec8c9059" providerId="ADAL" clId="{527D4CA0-C6E7-0541-9D28-DF03C7AEDDFE}" dt="2023-02-21T05:15:13.607" v="2645" actId="1076"/>
          <ac:grpSpMkLst>
            <pc:docMk/>
            <pc:sldMk cId="866221816" sldId="395"/>
            <ac:grpSpMk id="114" creationId="{FC9E74F1-14D3-CB3D-4AB4-E850F67280BA}"/>
          </ac:grpSpMkLst>
        </pc:grpChg>
        <pc:picChg chg="del">
          <ac:chgData name="Rafael Meza" userId="4c6393f8-c2f8-438d-9dd9-4397ec8c9059" providerId="ADAL" clId="{527D4CA0-C6E7-0541-9D28-DF03C7AEDDFE}" dt="2023-02-21T05:04:36.213" v="2590" actId="478"/>
          <ac:picMkLst>
            <pc:docMk/>
            <pc:sldMk cId="866221816" sldId="395"/>
            <ac:picMk id="15" creationId="{D8ED2806-B932-34D6-F5EA-DBA4EFCFD1DD}"/>
          </ac:picMkLst>
        </pc:picChg>
        <pc:picChg chg="del">
          <ac:chgData name="Rafael Meza" userId="4c6393f8-c2f8-438d-9dd9-4397ec8c9059" providerId="ADAL" clId="{527D4CA0-C6E7-0541-9D28-DF03C7AEDDFE}" dt="2023-02-21T05:04:36.213" v="2590" actId="478"/>
          <ac:picMkLst>
            <pc:docMk/>
            <pc:sldMk cId="866221816" sldId="395"/>
            <ac:picMk id="17" creationId="{E91B2F85-9C14-559A-1432-518472596291}"/>
          </ac:picMkLst>
        </pc:picChg>
        <pc:picChg chg="del">
          <ac:chgData name="Rafael Meza" userId="4c6393f8-c2f8-438d-9dd9-4397ec8c9059" providerId="ADAL" clId="{527D4CA0-C6E7-0541-9D28-DF03C7AEDDFE}" dt="2023-02-21T05:04:36.213" v="2590" actId="478"/>
          <ac:picMkLst>
            <pc:docMk/>
            <pc:sldMk cId="866221816" sldId="395"/>
            <ac:picMk id="58" creationId="{CE12DDC9-BB12-F904-5519-611C4B9040FF}"/>
          </ac:picMkLst>
        </pc:picChg>
        <pc:picChg chg="add del mod">
          <ac:chgData name="Rafael Meza" userId="4c6393f8-c2f8-438d-9dd9-4397ec8c9059" providerId="ADAL" clId="{527D4CA0-C6E7-0541-9D28-DF03C7AEDDFE}" dt="2023-02-21T05:04:38.727" v="2592"/>
          <ac:picMkLst>
            <pc:docMk/>
            <pc:sldMk cId="866221816" sldId="395"/>
            <ac:picMk id="63" creationId="{C5DFC5F3-309C-8CE5-49AB-FA271BB59A15}"/>
          </ac:picMkLst>
        </pc:picChg>
        <pc:picChg chg="mod topLvl">
          <ac:chgData name="Rafael Meza" userId="4c6393f8-c2f8-438d-9dd9-4397ec8c9059" providerId="ADAL" clId="{527D4CA0-C6E7-0541-9D28-DF03C7AEDDFE}" dt="2023-02-21T05:15:04.341" v="2643" actId="164"/>
          <ac:picMkLst>
            <pc:docMk/>
            <pc:sldMk cId="866221816" sldId="395"/>
            <ac:picMk id="71" creationId="{52C47D6A-0182-F0AF-E270-5A00E16AC128}"/>
          </ac:picMkLst>
        </pc:picChg>
        <pc:picChg chg="mod topLvl">
          <ac:chgData name="Rafael Meza" userId="4c6393f8-c2f8-438d-9dd9-4397ec8c9059" providerId="ADAL" clId="{527D4CA0-C6E7-0541-9D28-DF03C7AEDDFE}" dt="2023-02-21T05:15:04.341" v="2643" actId="164"/>
          <ac:picMkLst>
            <pc:docMk/>
            <pc:sldMk cId="866221816" sldId="395"/>
            <ac:picMk id="72" creationId="{2FEEAFED-7F4E-FDC0-1E2A-5963C5582B6A}"/>
          </ac:picMkLst>
        </pc:picChg>
        <pc:picChg chg="mod">
          <ac:chgData name="Rafael Meza" userId="4c6393f8-c2f8-438d-9dd9-4397ec8c9059" providerId="ADAL" clId="{527D4CA0-C6E7-0541-9D28-DF03C7AEDDFE}" dt="2023-02-21T05:04:43.094" v="2593"/>
          <ac:picMkLst>
            <pc:docMk/>
            <pc:sldMk cId="866221816" sldId="395"/>
            <ac:picMk id="74" creationId="{1E7FB669-90F9-F9EE-62C4-F45263D36954}"/>
          </ac:picMkLst>
        </pc:picChg>
      </pc:sldChg>
      <pc:sldChg chg="addSp modSp mod modShow">
        <pc:chgData name="Rafael Meza" userId="4c6393f8-c2f8-438d-9dd9-4397ec8c9059" providerId="ADAL" clId="{527D4CA0-C6E7-0541-9D28-DF03C7AEDDFE}" dt="2023-02-20T23:21:29.642" v="2163"/>
        <pc:sldMkLst>
          <pc:docMk/>
          <pc:sldMk cId="3042819615" sldId="396"/>
        </pc:sldMkLst>
        <pc:graphicFrameChg chg="add mod">
          <ac:chgData name="Rafael Meza" userId="4c6393f8-c2f8-438d-9dd9-4397ec8c9059" providerId="ADAL" clId="{527D4CA0-C6E7-0541-9D28-DF03C7AEDDFE}" dt="2023-02-20T23:21:29.642" v="2163"/>
          <ac:graphicFrameMkLst>
            <pc:docMk/>
            <pc:sldMk cId="3042819615" sldId="396"/>
            <ac:graphicFrameMk id="3" creationId="{81EEA0C0-98F8-3F63-F8CD-8F0169136D2E}"/>
          </ac:graphicFrameMkLst>
        </pc:graphicFrameChg>
      </pc:sldChg>
      <pc:sldChg chg="addSp delSp modSp mod delAnim modAnim">
        <pc:chgData name="Rafael Meza" userId="4c6393f8-c2f8-438d-9dd9-4397ec8c9059" providerId="ADAL" clId="{527D4CA0-C6E7-0541-9D28-DF03C7AEDDFE}" dt="2023-02-21T05:08:52.074" v="2616" actId="1076"/>
        <pc:sldMkLst>
          <pc:docMk/>
          <pc:sldMk cId="3287887058" sldId="397"/>
        </pc:sldMkLst>
        <pc:spChg chg="mod">
          <ac:chgData name="Rafael Meza" userId="4c6393f8-c2f8-438d-9dd9-4397ec8c9059" providerId="ADAL" clId="{527D4CA0-C6E7-0541-9D28-DF03C7AEDDFE}" dt="2023-02-20T23:11:28.112" v="2085" actId="1076"/>
          <ac:spMkLst>
            <pc:docMk/>
            <pc:sldMk cId="3287887058" sldId="397"/>
            <ac:spMk id="5" creationId="{05BBF1FF-1BD1-EBBF-A589-2F9AE1B95DAB}"/>
          </ac:spMkLst>
        </pc:spChg>
        <pc:spChg chg="mod">
          <ac:chgData name="Rafael Meza" userId="4c6393f8-c2f8-438d-9dd9-4397ec8c9059" providerId="ADAL" clId="{527D4CA0-C6E7-0541-9D28-DF03C7AEDDFE}" dt="2023-02-20T23:11:53.503" v="2090" actId="164"/>
          <ac:spMkLst>
            <pc:docMk/>
            <pc:sldMk cId="3287887058" sldId="397"/>
            <ac:spMk id="6" creationId="{4BBF4B36-43C3-DFBB-3A02-CB26DBAA77EF}"/>
          </ac:spMkLst>
        </pc:spChg>
        <pc:spChg chg="del mod">
          <ac:chgData name="Rafael Meza" userId="4c6393f8-c2f8-438d-9dd9-4397ec8c9059" providerId="ADAL" clId="{527D4CA0-C6E7-0541-9D28-DF03C7AEDDFE}" dt="2023-02-20T23:03:21.594" v="1974" actId="478"/>
          <ac:spMkLst>
            <pc:docMk/>
            <pc:sldMk cId="3287887058" sldId="397"/>
            <ac:spMk id="7" creationId="{354D63D6-4A07-99D9-A98C-8B2DB8CE1F36}"/>
          </ac:spMkLst>
        </pc:spChg>
        <pc:spChg chg="del mod">
          <ac:chgData name="Rafael Meza" userId="4c6393f8-c2f8-438d-9dd9-4397ec8c9059" providerId="ADAL" clId="{527D4CA0-C6E7-0541-9D28-DF03C7AEDDFE}" dt="2023-02-20T23:11:23.815" v="2084" actId="478"/>
          <ac:spMkLst>
            <pc:docMk/>
            <pc:sldMk cId="3287887058" sldId="397"/>
            <ac:spMk id="9" creationId="{1D504DEE-5577-EB3E-6C43-15737804B9EF}"/>
          </ac:spMkLst>
        </pc:spChg>
        <pc:spChg chg="mod">
          <ac:chgData name="Rafael Meza" userId="4c6393f8-c2f8-438d-9dd9-4397ec8c9059" providerId="ADAL" clId="{527D4CA0-C6E7-0541-9D28-DF03C7AEDDFE}" dt="2023-02-21T05:08:41.334" v="2615" actId="164"/>
          <ac:spMkLst>
            <pc:docMk/>
            <pc:sldMk cId="3287887058" sldId="397"/>
            <ac:spMk id="12" creationId="{E9EF44B8-F687-0EDA-44DD-F29DEB086D1A}"/>
          </ac:spMkLst>
        </pc:spChg>
        <pc:spChg chg="mod">
          <ac:chgData name="Rafael Meza" userId="4c6393f8-c2f8-438d-9dd9-4397ec8c9059" providerId="ADAL" clId="{527D4CA0-C6E7-0541-9D28-DF03C7AEDDFE}" dt="2023-02-21T05:08:41.334" v="2615" actId="164"/>
          <ac:spMkLst>
            <pc:docMk/>
            <pc:sldMk cId="3287887058" sldId="397"/>
            <ac:spMk id="13" creationId="{D2114766-3051-1434-C5F0-1B2EAC96A241}"/>
          </ac:spMkLst>
        </pc:spChg>
        <pc:spChg chg="mod">
          <ac:chgData name="Rafael Meza" userId="4c6393f8-c2f8-438d-9dd9-4397ec8c9059" providerId="ADAL" clId="{527D4CA0-C6E7-0541-9D28-DF03C7AEDDFE}" dt="2023-02-21T05:08:41.334" v="2615" actId="164"/>
          <ac:spMkLst>
            <pc:docMk/>
            <pc:sldMk cId="3287887058" sldId="397"/>
            <ac:spMk id="14" creationId="{C5AD373A-0A4A-31B6-1D29-7C3691A080C8}"/>
          </ac:spMkLst>
        </pc:spChg>
        <pc:spChg chg="mod">
          <ac:chgData name="Rafael Meza" userId="4c6393f8-c2f8-438d-9dd9-4397ec8c9059" providerId="ADAL" clId="{527D4CA0-C6E7-0541-9D28-DF03C7AEDDFE}" dt="2023-02-21T05:08:41.334" v="2615" actId="164"/>
          <ac:spMkLst>
            <pc:docMk/>
            <pc:sldMk cId="3287887058" sldId="397"/>
            <ac:spMk id="15" creationId="{FC0FAC94-938D-93DB-D72F-5569BB6B1789}"/>
          </ac:spMkLst>
        </pc:spChg>
        <pc:spChg chg="mod">
          <ac:chgData name="Rafael Meza" userId="4c6393f8-c2f8-438d-9dd9-4397ec8c9059" providerId="ADAL" clId="{527D4CA0-C6E7-0541-9D28-DF03C7AEDDFE}" dt="2023-02-20T23:11:53.503" v="2090" actId="164"/>
          <ac:spMkLst>
            <pc:docMk/>
            <pc:sldMk cId="3287887058" sldId="397"/>
            <ac:spMk id="61" creationId="{7FF198A7-9F6E-C504-8CD9-429CE0E07C6C}"/>
          </ac:spMkLst>
        </pc:spChg>
        <pc:spChg chg="mod">
          <ac:chgData name="Rafael Meza" userId="4c6393f8-c2f8-438d-9dd9-4397ec8c9059" providerId="ADAL" clId="{527D4CA0-C6E7-0541-9D28-DF03C7AEDDFE}" dt="2023-02-20T23:05:00.534" v="1985"/>
          <ac:spMkLst>
            <pc:docMk/>
            <pc:sldMk cId="3287887058" sldId="397"/>
            <ac:spMk id="64" creationId="{EA656CD6-A9D7-0E69-C5DC-DF9CD7DAA0BA}"/>
          </ac:spMkLst>
        </pc:spChg>
        <pc:grpChg chg="add mod">
          <ac:chgData name="Rafael Meza" userId="4c6393f8-c2f8-438d-9dd9-4397ec8c9059" providerId="ADAL" clId="{527D4CA0-C6E7-0541-9D28-DF03C7AEDDFE}" dt="2023-02-21T05:08:52.074" v="2616" actId="1076"/>
          <ac:grpSpMkLst>
            <pc:docMk/>
            <pc:sldMk cId="3287887058" sldId="397"/>
            <ac:grpSpMk id="7" creationId="{53000513-A5F3-D274-EEF1-3863D1A7279E}"/>
          </ac:grpSpMkLst>
        </pc:grpChg>
        <pc:grpChg chg="del">
          <ac:chgData name="Rafael Meza" userId="4c6393f8-c2f8-438d-9dd9-4397ec8c9059" providerId="ADAL" clId="{527D4CA0-C6E7-0541-9D28-DF03C7AEDDFE}" dt="2023-02-20T23:04:59.762" v="1984" actId="21"/>
          <ac:grpSpMkLst>
            <pc:docMk/>
            <pc:sldMk cId="3287887058" sldId="397"/>
            <ac:grpSpMk id="10" creationId="{60A2DDBB-2559-3C36-6C80-F401157B30AA}"/>
          </ac:grpSpMkLst>
        </pc:grpChg>
        <pc:grpChg chg="mod">
          <ac:chgData name="Rafael Meza" userId="4c6393f8-c2f8-438d-9dd9-4397ec8c9059" providerId="ADAL" clId="{527D4CA0-C6E7-0541-9D28-DF03C7AEDDFE}" dt="2023-02-21T05:08:41.334" v="2615" actId="164"/>
          <ac:grpSpMkLst>
            <pc:docMk/>
            <pc:sldMk cId="3287887058" sldId="397"/>
            <ac:grpSpMk id="19" creationId="{3E7FDF7D-14B3-BFA8-0965-45B4C1F9EA38}"/>
          </ac:grpSpMkLst>
        </pc:grpChg>
        <pc:grpChg chg="add mod">
          <ac:chgData name="Rafael Meza" userId="4c6393f8-c2f8-438d-9dd9-4397ec8c9059" providerId="ADAL" clId="{527D4CA0-C6E7-0541-9D28-DF03C7AEDDFE}" dt="2023-02-20T23:11:53.503" v="2090" actId="164"/>
          <ac:grpSpMkLst>
            <pc:docMk/>
            <pc:sldMk cId="3287887058" sldId="397"/>
            <ac:grpSpMk id="63" creationId="{BED4E1B0-2BF0-9F45-7F6D-E25CF7976A26}"/>
          </ac:grpSpMkLst>
        </pc:grpChg>
        <pc:grpChg chg="add mod">
          <ac:chgData name="Rafael Meza" userId="4c6393f8-c2f8-438d-9dd9-4397ec8c9059" providerId="ADAL" clId="{527D4CA0-C6E7-0541-9D28-DF03C7AEDDFE}" dt="2023-02-20T23:12:45.394" v="2100" actId="1076"/>
          <ac:grpSpMkLst>
            <pc:docMk/>
            <pc:sldMk cId="3287887058" sldId="397"/>
            <ac:grpSpMk id="114" creationId="{9E89E503-9912-1378-CB9E-B2E57E2B0686}"/>
          </ac:grpSpMkLst>
        </pc:grpChg>
        <pc:picChg chg="del mod">
          <ac:chgData name="Rafael Meza" userId="4c6393f8-c2f8-438d-9dd9-4397ec8c9059" providerId="ADAL" clId="{527D4CA0-C6E7-0541-9D28-DF03C7AEDDFE}" dt="2023-02-20T23:03:29.903" v="1976" actId="478"/>
          <ac:picMkLst>
            <pc:docMk/>
            <pc:sldMk cId="3287887058" sldId="397"/>
            <ac:picMk id="3" creationId="{C2436F90-FE51-F829-E223-80479A5FBCC4}"/>
          </ac:picMkLst>
        </pc:picChg>
        <pc:picChg chg="mod">
          <ac:chgData name="Rafael Meza" userId="4c6393f8-c2f8-438d-9dd9-4397ec8c9059" providerId="ADAL" clId="{527D4CA0-C6E7-0541-9D28-DF03C7AEDDFE}" dt="2023-02-20T23:11:53.503" v="2090" actId="164"/>
          <ac:picMkLst>
            <pc:docMk/>
            <pc:sldMk cId="3287887058" sldId="397"/>
            <ac:picMk id="8" creationId="{7058E80E-2E4B-8DA5-E27E-608D4AA7936D}"/>
          </ac:picMkLst>
        </pc:picChg>
        <pc:picChg chg="mod">
          <ac:chgData name="Rafael Meza" userId="4c6393f8-c2f8-438d-9dd9-4397ec8c9059" providerId="ADAL" clId="{527D4CA0-C6E7-0541-9D28-DF03C7AEDDFE}" dt="2023-02-21T05:08:41.334" v="2615" actId="164"/>
          <ac:picMkLst>
            <pc:docMk/>
            <pc:sldMk cId="3287887058" sldId="397"/>
            <ac:picMk id="16" creationId="{B6DFDCE7-0887-4782-34C8-412FEC27D4F7}"/>
          </ac:picMkLst>
        </pc:picChg>
        <pc:picChg chg="mod">
          <ac:chgData name="Rafael Meza" userId="4c6393f8-c2f8-438d-9dd9-4397ec8c9059" providerId="ADAL" clId="{527D4CA0-C6E7-0541-9D28-DF03C7AEDDFE}" dt="2023-02-21T05:08:41.334" v="2615" actId="164"/>
          <ac:picMkLst>
            <pc:docMk/>
            <pc:sldMk cId="3287887058" sldId="397"/>
            <ac:picMk id="17" creationId="{02E5F7C2-7651-A313-E7E4-7592D7A6921F}"/>
          </ac:picMkLst>
        </pc:picChg>
        <pc:picChg chg="mod">
          <ac:chgData name="Rafael Meza" userId="4c6393f8-c2f8-438d-9dd9-4397ec8c9059" providerId="ADAL" clId="{527D4CA0-C6E7-0541-9D28-DF03C7AEDDFE}" dt="2023-02-21T05:08:41.334" v="2615" actId="164"/>
          <ac:picMkLst>
            <pc:docMk/>
            <pc:sldMk cId="3287887058" sldId="397"/>
            <ac:picMk id="18" creationId="{8238E9EA-272C-5563-20E8-D265628FA897}"/>
          </ac:picMkLst>
        </pc:picChg>
        <pc:picChg chg="add mod">
          <ac:chgData name="Rafael Meza" userId="4c6393f8-c2f8-438d-9dd9-4397ec8c9059" providerId="ADAL" clId="{527D4CA0-C6E7-0541-9D28-DF03C7AEDDFE}" dt="2023-02-20T23:11:53.503" v="2090" actId="164"/>
          <ac:picMkLst>
            <pc:docMk/>
            <pc:sldMk cId="3287887058" sldId="397"/>
            <ac:picMk id="62" creationId="{CCD9F3D4-60B1-A524-8762-7C856EE194D9}"/>
          </ac:picMkLst>
        </pc:picChg>
        <pc:picChg chg="add mod modCrop">
          <ac:chgData name="Rafael Meza" userId="4c6393f8-c2f8-438d-9dd9-4397ec8c9059" providerId="ADAL" clId="{527D4CA0-C6E7-0541-9D28-DF03C7AEDDFE}" dt="2023-02-20T23:11:53.503" v="2090" actId="164"/>
          <ac:picMkLst>
            <pc:docMk/>
            <pc:sldMk cId="3287887058" sldId="397"/>
            <ac:picMk id="67" creationId="{74B0AEC7-C21B-ABCA-B3E9-4D3A6265E321}"/>
          </ac:picMkLst>
        </pc:picChg>
        <pc:cxnChg chg="mod">
          <ac:chgData name="Rafael Meza" userId="4c6393f8-c2f8-438d-9dd9-4397ec8c9059" providerId="ADAL" clId="{527D4CA0-C6E7-0541-9D28-DF03C7AEDDFE}" dt="2023-02-20T23:11:44.139" v="2089" actId="14100"/>
          <ac:cxnSpMkLst>
            <pc:docMk/>
            <pc:sldMk cId="3287887058" sldId="397"/>
            <ac:cxnSpMk id="65" creationId="{20955C56-53C1-39B6-4A3B-5E5870F40149}"/>
          </ac:cxnSpMkLst>
        </pc:cxnChg>
        <pc:cxnChg chg="add mod">
          <ac:chgData name="Rafael Meza" userId="4c6393f8-c2f8-438d-9dd9-4397ec8c9059" providerId="ADAL" clId="{527D4CA0-C6E7-0541-9D28-DF03C7AEDDFE}" dt="2023-02-20T23:11:53.503" v="2090" actId="164"/>
          <ac:cxnSpMkLst>
            <pc:docMk/>
            <pc:sldMk cId="3287887058" sldId="397"/>
            <ac:cxnSpMk id="69" creationId="{217C8823-E9F2-2474-4DE7-E0EF36BEB985}"/>
          </ac:cxnSpMkLst>
        </pc:cxnChg>
        <pc:cxnChg chg="add mod">
          <ac:chgData name="Rafael Meza" userId="4c6393f8-c2f8-438d-9dd9-4397ec8c9059" providerId="ADAL" clId="{527D4CA0-C6E7-0541-9D28-DF03C7AEDDFE}" dt="2023-02-20T23:11:53.503" v="2090" actId="164"/>
          <ac:cxnSpMkLst>
            <pc:docMk/>
            <pc:sldMk cId="3287887058" sldId="397"/>
            <ac:cxnSpMk id="71" creationId="{440582C0-321C-2FCE-A5A1-B1F61C5B46E8}"/>
          </ac:cxnSpMkLst>
        </pc:cxnChg>
        <pc:cxnChg chg="add mod">
          <ac:chgData name="Rafael Meza" userId="4c6393f8-c2f8-438d-9dd9-4397ec8c9059" providerId="ADAL" clId="{527D4CA0-C6E7-0541-9D28-DF03C7AEDDFE}" dt="2023-02-20T23:11:53.503" v="2090" actId="164"/>
          <ac:cxnSpMkLst>
            <pc:docMk/>
            <pc:sldMk cId="3287887058" sldId="397"/>
            <ac:cxnSpMk id="74" creationId="{AFDA46BC-70D0-C0BB-D61E-03BB12FFB5D7}"/>
          </ac:cxnSpMkLst>
        </pc:cxnChg>
        <pc:cxnChg chg="add mod">
          <ac:chgData name="Rafael Meza" userId="4c6393f8-c2f8-438d-9dd9-4397ec8c9059" providerId="ADAL" clId="{527D4CA0-C6E7-0541-9D28-DF03C7AEDDFE}" dt="2023-02-20T23:11:53.503" v="2090" actId="164"/>
          <ac:cxnSpMkLst>
            <pc:docMk/>
            <pc:sldMk cId="3287887058" sldId="397"/>
            <ac:cxnSpMk id="86" creationId="{38705422-8387-3DA2-6240-A90172709B4E}"/>
          </ac:cxnSpMkLst>
        </pc:cxnChg>
        <pc:cxnChg chg="add mod">
          <ac:chgData name="Rafael Meza" userId="4c6393f8-c2f8-438d-9dd9-4397ec8c9059" providerId="ADAL" clId="{527D4CA0-C6E7-0541-9D28-DF03C7AEDDFE}" dt="2023-02-20T23:11:53.503" v="2090" actId="164"/>
          <ac:cxnSpMkLst>
            <pc:docMk/>
            <pc:sldMk cId="3287887058" sldId="397"/>
            <ac:cxnSpMk id="91" creationId="{2D6CF6B7-57C9-56A5-89DB-66EE5EE46769}"/>
          </ac:cxnSpMkLst>
        </pc:cxnChg>
        <pc:cxnChg chg="add mod">
          <ac:chgData name="Rafael Meza" userId="4c6393f8-c2f8-438d-9dd9-4397ec8c9059" providerId="ADAL" clId="{527D4CA0-C6E7-0541-9D28-DF03C7AEDDFE}" dt="2023-02-20T23:11:53.503" v="2090" actId="164"/>
          <ac:cxnSpMkLst>
            <pc:docMk/>
            <pc:sldMk cId="3287887058" sldId="397"/>
            <ac:cxnSpMk id="92" creationId="{979ACC24-3F1C-288D-0924-F0351EB9ADF3}"/>
          </ac:cxnSpMkLst>
        </pc:cxnChg>
        <pc:cxnChg chg="add mod">
          <ac:chgData name="Rafael Meza" userId="4c6393f8-c2f8-438d-9dd9-4397ec8c9059" providerId="ADAL" clId="{527D4CA0-C6E7-0541-9D28-DF03C7AEDDFE}" dt="2023-02-20T23:11:53.503" v="2090" actId="164"/>
          <ac:cxnSpMkLst>
            <pc:docMk/>
            <pc:sldMk cId="3287887058" sldId="397"/>
            <ac:cxnSpMk id="95" creationId="{8E472783-4400-FABB-E031-07FDC1AAF8EC}"/>
          </ac:cxnSpMkLst>
        </pc:cxnChg>
        <pc:cxnChg chg="add mod">
          <ac:chgData name="Rafael Meza" userId="4c6393f8-c2f8-438d-9dd9-4397ec8c9059" providerId="ADAL" clId="{527D4CA0-C6E7-0541-9D28-DF03C7AEDDFE}" dt="2023-02-20T23:11:53.503" v="2090" actId="164"/>
          <ac:cxnSpMkLst>
            <pc:docMk/>
            <pc:sldMk cId="3287887058" sldId="397"/>
            <ac:cxnSpMk id="98" creationId="{D5534773-A4D7-8D5C-357B-8017C8E1F333}"/>
          </ac:cxnSpMkLst>
        </pc:cxnChg>
        <pc:cxnChg chg="add mod">
          <ac:chgData name="Rafael Meza" userId="4c6393f8-c2f8-438d-9dd9-4397ec8c9059" providerId="ADAL" clId="{527D4CA0-C6E7-0541-9D28-DF03C7AEDDFE}" dt="2023-02-20T23:11:53.503" v="2090" actId="164"/>
          <ac:cxnSpMkLst>
            <pc:docMk/>
            <pc:sldMk cId="3287887058" sldId="397"/>
            <ac:cxnSpMk id="99" creationId="{E63E5B3B-A737-1B0C-CB57-B5F15CA012D5}"/>
          </ac:cxnSpMkLst>
        </pc:cxnChg>
        <pc:cxnChg chg="add mod">
          <ac:chgData name="Rafael Meza" userId="4c6393f8-c2f8-438d-9dd9-4397ec8c9059" providerId="ADAL" clId="{527D4CA0-C6E7-0541-9D28-DF03C7AEDDFE}" dt="2023-02-20T23:11:53.503" v="2090" actId="164"/>
          <ac:cxnSpMkLst>
            <pc:docMk/>
            <pc:sldMk cId="3287887058" sldId="397"/>
            <ac:cxnSpMk id="100" creationId="{F71357DB-5FD1-C6B0-808F-E99B94F4FD2E}"/>
          </ac:cxnSpMkLst>
        </pc:cxnChg>
        <pc:cxnChg chg="add mod">
          <ac:chgData name="Rafael Meza" userId="4c6393f8-c2f8-438d-9dd9-4397ec8c9059" providerId="ADAL" clId="{527D4CA0-C6E7-0541-9D28-DF03C7AEDDFE}" dt="2023-02-20T23:11:53.503" v="2090" actId="164"/>
          <ac:cxnSpMkLst>
            <pc:docMk/>
            <pc:sldMk cId="3287887058" sldId="397"/>
            <ac:cxnSpMk id="102" creationId="{E4F24BDD-57A1-5776-A7A2-3E6745ADC4B0}"/>
          </ac:cxnSpMkLst>
        </pc:cxnChg>
        <pc:cxnChg chg="add mod">
          <ac:chgData name="Rafael Meza" userId="4c6393f8-c2f8-438d-9dd9-4397ec8c9059" providerId="ADAL" clId="{527D4CA0-C6E7-0541-9D28-DF03C7AEDDFE}" dt="2023-02-20T23:11:53.503" v="2090" actId="164"/>
          <ac:cxnSpMkLst>
            <pc:docMk/>
            <pc:sldMk cId="3287887058" sldId="397"/>
            <ac:cxnSpMk id="104" creationId="{4996E451-264B-0102-8E19-628F22F7C8D0}"/>
          </ac:cxnSpMkLst>
        </pc:cxnChg>
        <pc:cxnChg chg="add mod">
          <ac:chgData name="Rafael Meza" userId="4c6393f8-c2f8-438d-9dd9-4397ec8c9059" providerId="ADAL" clId="{527D4CA0-C6E7-0541-9D28-DF03C7AEDDFE}" dt="2023-02-20T23:11:53.503" v="2090" actId="164"/>
          <ac:cxnSpMkLst>
            <pc:docMk/>
            <pc:sldMk cId="3287887058" sldId="397"/>
            <ac:cxnSpMk id="105" creationId="{B15F35E2-56F5-B85B-F4A0-F2A36A9FDD6A}"/>
          </ac:cxnSpMkLst>
        </pc:cxnChg>
        <pc:cxnChg chg="add mod">
          <ac:chgData name="Rafael Meza" userId="4c6393f8-c2f8-438d-9dd9-4397ec8c9059" providerId="ADAL" clId="{527D4CA0-C6E7-0541-9D28-DF03C7AEDDFE}" dt="2023-02-20T23:11:53.503" v="2090" actId="164"/>
          <ac:cxnSpMkLst>
            <pc:docMk/>
            <pc:sldMk cId="3287887058" sldId="397"/>
            <ac:cxnSpMk id="106" creationId="{9D67DA10-A7CC-E03A-09F8-DAE3E9029FD7}"/>
          </ac:cxnSpMkLst>
        </pc:cxnChg>
        <pc:cxnChg chg="add mod">
          <ac:chgData name="Rafael Meza" userId="4c6393f8-c2f8-438d-9dd9-4397ec8c9059" providerId="ADAL" clId="{527D4CA0-C6E7-0541-9D28-DF03C7AEDDFE}" dt="2023-02-20T23:11:53.503" v="2090" actId="164"/>
          <ac:cxnSpMkLst>
            <pc:docMk/>
            <pc:sldMk cId="3287887058" sldId="397"/>
            <ac:cxnSpMk id="108" creationId="{EC2D6ED6-E245-D7A4-9AEB-B12DB0A46DDE}"/>
          </ac:cxnSpMkLst>
        </pc:cxnChg>
        <pc:cxnChg chg="add mod">
          <ac:chgData name="Rafael Meza" userId="4c6393f8-c2f8-438d-9dd9-4397ec8c9059" providerId="ADAL" clId="{527D4CA0-C6E7-0541-9D28-DF03C7AEDDFE}" dt="2023-02-20T23:11:53.503" v="2090" actId="164"/>
          <ac:cxnSpMkLst>
            <pc:docMk/>
            <pc:sldMk cId="3287887058" sldId="397"/>
            <ac:cxnSpMk id="110" creationId="{EEEC15D3-6C85-9253-B976-70E582474444}"/>
          </ac:cxnSpMkLst>
        </pc:cxnChg>
        <pc:cxnChg chg="add mod">
          <ac:chgData name="Rafael Meza" userId="4c6393f8-c2f8-438d-9dd9-4397ec8c9059" providerId="ADAL" clId="{527D4CA0-C6E7-0541-9D28-DF03C7AEDDFE}" dt="2023-02-20T23:12:37.538" v="2096" actId="14100"/>
          <ac:cxnSpMkLst>
            <pc:docMk/>
            <pc:sldMk cId="3287887058" sldId="397"/>
            <ac:cxnSpMk id="115" creationId="{C6F8B913-69A8-1AA0-C88B-8153BF00805A}"/>
          </ac:cxnSpMkLst>
        </pc:cxnChg>
        <pc:cxnChg chg="add mod">
          <ac:chgData name="Rafael Meza" userId="4c6393f8-c2f8-438d-9dd9-4397ec8c9059" providerId="ADAL" clId="{527D4CA0-C6E7-0541-9D28-DF03C7AEDDFE}" dt="2023-02-20T23:12:42.410" v="2098" actId="1076"/>
          <ac:cxnSpMkLst>
            <pc:docMk/>
            <pc:sldMk cId="3287887058" sldId="397"/>
            <ac:cxnSpMk id="118" creationId="{1E26B343-2743-66B4-A047-B55F3EB56F29}"/>
          </ac:cxnSpMkLst>
        </pc:cxnChg>
        <pc:cxnChg chg="add mod">
          <ac:chgData name="Rafael Meza" userId="4c6393f8-c2f8-438d-9dd9-4397ec8c9059" providerId="ADAL" clId="{527D4CA0-C6E7-0541-9D28-DF03C7AEDDFE}" dt="2023-02-20T23:13:09.083" v="2108" actId="14100"/>
          <ac:cxnSpMkLst>
            <pc:docMk/>
            <pc:sldMk cId="3287887058" sldId="397"/>
            <ac:cxnSpMk id="119" creationId="{F6795059-B55F-17F9-07EF-01120B3836D6}"/>
          </ac:cxnSpMkLst>
        </pc:cxnChg>
        <pc:cxnChg chg="add mod">
          <ac:chgData name="Rafael Meza" userId="4c6393f8-c2f8-438d-9dd9-4397ec8c9059" providerId="ADAL" clId="{527D4CA0-C6E7-0541-9D28-DF03C7AEDDFE}" dt="2023-02-20T23:13:12.231" v="2109" actId="14100"/>
          <ac:cxnSpMkLst>
            <pc:docMk/>
            <pc:sldMk cId="3287887058" sldId="397"/>
            <ac:cxnSpMk id="122" creationId="{BC8E46E2-0C26-BBFC-99A8-982313C54196}"/>
          </ac:cxnSpMkLst>
        </pc:cxnChg>
        <pc:cxnChg chg="add mod">
          <ac:chgData name="Rafael Meza" userId="4c6393f8-c2f8-438d-9dd9-4397ec8c9059" providerId="ADAL" clId="{527D4CA0-C6E7-0541-9D28-DF03C7AEDDFE}" dt="2023-02-20T23:13:05.416" v="2107" actId="1076"/>
          <ac:cxnSpMkLst>
            <pc:docMk/>
            <pc:sldMk cId="3287887058" sldId="397"/>
            <ac:cxnSpMk id="123" creationId="{6C7DD23A-3532-27A0-CF50-B0DAEDFE91CF}"/>
          </ac:cxnSpMkLst>
        </pc:cxnChg>
        <pc:cxnChg chg="add mod">
          <ac:chgData name="Rafael Meza" userId="4c6393f8-c2f8-438d-9dd9-4397ec8c9059" providerId="ADAL" clId="{527D4CA0-C6E7-0541-9D28-DF03C7AEDDFE}" dt="2023-02-20T23:13:51.320" v="2121" actId="14100"/>
          <ac:cxnSpMkLst>
            <pc:docMk/>
            <pc:sldMk cId="3287887058" sldId="397"/>
            <ac:cxnSpMk id="126" creationId="{084B04CB-958A-012F-0333-87C21616D0A6}"/>
          </ac:cxnSpMkLst>
        </pc:cxnChg>
        <pc:cxnChg chg="add mod">
          <ac:chgData name="Rafael Meza" userId="4c6393f8-c2f8-438d-9dd9-4397ec8c9059" providerId="ADAL" clId="{527D4CA0-C6E7-0541-9D28-DF03C7AEDDFE}" dt="2023-02-20T23:13:39.320" v="2117" actId="14100"/>
          <ac:cxnSpMkLst>
            <pc:docMk/>
            <pc:sldMk cId="3287887058" sldId="397"/>
            <ac:cxnSpMk id="128" creationId="{1654A018-537D-271D-6F3C-E9665A5F3775}"/>
          </ac:cxnSpMkLst>
        </pc:cxnChg>
        <pc:cxnChg chg="add mod">
          <ac:chgData name="Rafael Meza" userId="4c6393f8-c2f8-438d-9dd9-4397ec8c9059" providerId="ADAL" clId="{527D4CA0-C6E7-0541-9D28-DF03C7AEDDFE}" dt="2023-02-20T23:13:56.361" v="2122" actId="14100"/>
          <ac:cxnSpMkLst>
            <pc:docMk/>
            <pc:sldMk cId="3287887058" sldId="397"/>
            <ac:cxnSpMk id="130" creationId="{87B34FBA-3942-0807-7DDD-9A5218A2A4DB}"/>
          </ac:cxnSpMkLst>
        </pc:cxnChg>
        <pc:cxnChg chg="add mod">
          <ac:chgData name="Rafael Meza" userId="4c6393f8-c2f8-438d-9dd9-4397ec8c9059" providerId="ADAL" clId="{527D4CA0-C6E7-0541-9D28-DF03C7AEDDFE}" dt="2023-02-20T23:14:02.904" v="2124" actId="1076"/>
          <ac:cxnSpMkLst>
            <pc:docMk/>
            <pc:sldMk cId="3287887058" sldId="397"/>
            <ac:cxnSpMk id="135" creationId="{D87F727A-629C-1E65-943A-EECAEB654321}"/>
          </ac:cxnSpMkLst>
        </pc:cxnChg>
        <pc:cxnChg chg="add mod">
          <ac:chgData name="Rafael Meza" userId="4c6393f8-c2f8-438d-9dd9-4397ec8c9059" providerId="ADAL" clId="{527D4CA0-C6E7-0541-9D28-DF03C7AEDDFE}" dt="2023-02-20T23:14:07.856" v="2126" actId="1076"/>
          <ac:cxnSpMkLst>
            <pc:docMk/>
            <pc:sldMk cId="3287887058" sldId="397"/>
            <ac:cxnSpMk id="136" creationId="{8D75A330-E44B-CFF2-75A4-1008A6A1DAF4}"/>
          </ac:cxnSpMkLst>
        </pc:cxnChg>
        <pc:cxnChg chg="add mod">
          <ac:chgData name="Rafael Meza" userId="4c6393f8-c2f8-438d-9dd9-4397ec8c9059" providerId="ADAL" clId="{527D4CA0-C6E7-0541-9D28-DF03C7AEDDFE}" dt="2023-02-20T23:14:13.493" v="2128" actId="1076"/>
          <ac:cxnSpMkLst>
            <pc:docMk/>
            <pc:sldMk cId="3287887058" sldId="397"/>
            <ac:cxnSpMk id="137" creationId="{EEE78B8D-A0F8-0E76-BA14-40FC315B3401}"/>
          </ac:cxnSpMkLst>
        </pc:cxnChg>
        <pc:cxnChg chg="add mod">
          <ac:chgData name="Rafael Meza" userId="4c6393f8-c2f8-438d-9dd9-4397ec8c9059" providerId="ADAL" clId="{527D4CA0-C6E7-0541-9D28-DF03C7AEDDFE}" dt="2023-02-20T23:14:25.775" v="2133" actId="1076"/>
          <ac:cxnSpMkLst>
            <pc:docMk/>
            <pc:sldMk cId="3287887058" sldId="397"/>
            <ac:cxnSpMk id="138" creationId="{B0A99D41-5A77-5493-3B32-500001B3A540}"/>
          </ac:cxnSpMkLst>
        </pc:cxnChg>
        <pc:cxnChg chg="add mod">
          <ac:chgData name="Rafael Meza" userId="4c6393f8-c2f8-438d-9dd9-4397ec8c9059" providerId="ADAL" clId="{527D4CA0-C6E7-0541-9D28-DF03C7AEDDFE}" dt="2023-02-20T23:14:23.497" v="2132" actId="1076"/>
          <ac:cxnSpMkLst>
            <pc:docMk/>
            <pc:sldMk cId="3287887058" sldId="397"/>
            <ac:cxnSpMk id="139" creationId="{57D45204-6F5B-AD80-EEE7-CB40B49A86E9}"/>
          </ac:cxnSpMkLst>
        </pc:cxnChg>
        <pc:cxnChg chg="add mod">
          <ac:chgData name="Rafael Meza" userId="4c6393f8-c2f8-438d-9dd9-4397ec8c9059" providerId="ADAL" clId="{527D4CA0-C6E7-0541-9D28-DF03C7AEDDFE}" dt="2023-02-20T23:14:31.243" v="2135" actId="1076"/>
          <ac:cxnSpMkLst>
            <pc:docMk/>
            <pc:sldMk cId="3287887058" sldId="397"/>
            <ac:cxnSpMk id="140" creationId="{39EB3269-B6BB-0C17-69BE-E79B241668D3}"/>
          </ac:cxnSpMkLst>
        </pc:cxnChg>
        <pc:cxnChg chg="add mod">
          <ac:chgData name="Rafael Meza" userId="4c6393f8-c2f8-438d-9dd9-4397ec8c9059" providerId="ADAL" clId="{527D4CA0-C6E7-0541-9D28-DF03C7AEDDFE}" dt="2023-02-20T23:14:39.840" v="2138" actId="14100"/>
          <ac:cxnSpMkLst>
            <pc:docMk/>
            <pc:sldMk cId="3287887058" sldId="397"/>
            <ac:cxnSpMk id="141" creationId="{2251FCC8-77E7-B5FB-63AA-C6110BC66405}"/>
          </ac:cxnSpMkLst>
        </pc:cxnChg>
      </pc:sldChg>
      <pc:sldChg chg="addSp delSp modSp mod ord">
        <pc:chgData name="Rafael Meza" userId="4c6393f8-c2f8-438d-9dd9-4397ec8c9059" providerId="ADAL" clId="{527D4CA0-C6E7-0541-9D28-DF03C7AEDDFE}" dt="2023-02-21T04:28:57.106" v="2397" actId="20578"/>
        <pc:sldMkLst>
          <pc:docMk/>
          <pc:sldMk cId="3859228793" sldId="398"/>
        </pc:sldMkLst>
        <pc:spChg chg="add del mod">
          <ac:chgData name="Rafael Meza" userId="4c6393f8-c2f8-438d-9dd9-4397ec8c9059" providerId="ADAL" clId="{527D4CA0-C6E7-0541-9D28-DF03C7AEDDFE}" dt="2023-02-16T22:22:58.669" v="146" actId="478"/>
          <ac:spMkLst>
            <pc:docMk/>
            <pc:sldMk cId="3859228793" sldId="398"/>
            <ac:spMk id="21" creationId="{50805DED-5AF0-8344-642F-83BAD6EE1BFC}"/>
          </ac:spMkLst>
        </pc:spChg>
        <pc:spChg chg="add del mod">
          <ac:chgData name="Rafael Meza" userId="4c6393f8-c2f8-438d-9dd9-4397ec8c9059" providerId="ADAL" clId="{527D4CA0-C6E7-0541-9D28-DF03C7AEDDFE}" dt="2023-02-16T23:24:22.110" v="248"/>
          <ac:spMkLst>
            <pc:docMk/>
            <pc:sldMk cId="3859228793" sldId="398"/>
            <ac:spMk id="21" creationId="{89BDC103-4186-D69F-C493-796B758A77A9}"/>
          </ac:spMkLst>
        </pc:spChg>
      </pc:sldChg>
      <pc:sldChg chg="modSp mod ord">
        <pc:chgData name="Rafael Meza" userId="4c6393f8-c2f8-438d-9dd9-4397ec8c9059" providerId="ADAL" clId="{527D4CA0-C6E7-0541-9D28-DF03C7AEDDFE}" dt="2023-02-20T19:03:01.383" v="1915" actId="20578"/>
        <pc:sldMkLst>
          <pc:docMk/>
          <pc:sldMk cId="421171766" sldId="399"/>
        </pc:sldMkLst>
        <pc:spChg chg="mod">
          <ac:chgData name="Rafael Meza" userId="4c6393f8-c2f8-438d-9dd9-4397ec8c9059" providerId="ADAL" clId="{527D4CA0-C6E7-0541-9D28-DF03C7AEDDFE}" dt="2023-02-20T18:57:25.577" v="1790" actId="20577"/>
          <ac:spMkLst>
            <pc:docMk/>
            <pc:sldMk cId="421171766" sldId="399"/>
            <ac:spMk id="5" creationId="{05BBF1FF-1BD1-EBBF-A589-2F9AE1B95DAB}"/>
          </ac:spMkLst>
        </pc:spChg>
        <pc:spChg chg="mod">
          <ac:chgData name="Rafael Meza" userId="4c6393f8-c2f8-438d-9dd9-4397ec8c9059" providerId="ADAL" clId="{527D4CA0-C6E7-0541-9D28-DF03C7AEDDFE}" dt="2023-02-20T18:57:30.774" v="1801" actId="20577"/>
          <ac:spMkLst>
            <pc:docMk/>
            <pc:sldMk cId="421171766" sldId="399"/>
            <ac:spMk id="11" creationId="{A8589859-943A-E4AA-2514-68F26FD13407}"/>
          </ac:spMkLst>
        </pc:spChg>
        <pc:spChg chg="mod">
          <ac:chgData name="Rafael Meza" userId="4c6393f8-c2f8-438d-9dd9-4397ec8c9059" providerId="ADAL" clId="{527D4CA0-C6E7-0541-9D28-DF03C7AEDDFE}" dt="2023-02-20T19:01:28.999" v="1914" actId="1076"/>
          <ac:spMkLst>
            <pc:docMk/>
            <pc:sldMk cId="421171766" sldId="399"/>
            <ac:spMk id="20" creationId="{47E1F120-5CDE-A139-32F8-015A2494EC99}"/>
          </ac:spMkLst>
        </pc:spChg>
      </pc:sldChg>
      <pc:sldChg chg="addSp delSp modSp mod delAnim modAnim">
        <pc:chgData name="Rafael Meza" userId="4c6393f8-c2f8-438d-9dd9-4397ec8c9059" providerId="ADAL" clId="{527D4CA0-C6E7-0541-9D28-DF03C7AEDDFE}" dt="2023-02-20T02:30:34.554" v="1493" actId="1076"/>
        <pc:sldMkLst>
          <pc:docMk/>
          <pc:sldMk cId="3482348284" sldId="401"/>
        </pc:sldMkLst>
        <pc:spChg chg="del">
          <ac:chgData name="Rafael Meza" userId="4c6393f8-c2f8-438d-9dd9-4397ec8c9059" providerId="ADAL" clId="{527D4CA0-C6E7-0541-9D28-DF03C7AEDDFE}" dt="2023-02-20T00:59:28.883" v="1053" actId="478"/>
          <ac:spMkLst>
            <pc:docMk/>
            <pc:sldMk cId="3482348284" sldId="401"/>
            <ac:spMk id="3" creationId="{78472D0C-10DE-CDC4-8D79-C069B2943144}"/>
          </ac:spMkLst>
        </pc:spChg>
        <pc:spChg chg="del">
          <ac:chgData name="Rafael Meza" userId="4c6393f8-c2f8-438d-9dd9-4397ec8c9059" providerId="ADAL" clId="{527D4CA0-C6E7-0541-9D28-DF03C7AEDDFE}" dt="2023-02-20T00:53:44.180" v="876" actId="478"/>
          <ac:spMkLst>
            <pc:docMk/>
            <pc:sldMk cId="3482348284" sldId="401"/>
            <ac:spMk id="5" creationId="{05BBF1FF-1BD1-EBBF-A589-2F9AE1B95DAB}"/>
          </ac:spMkLst>
        </pc:spChg>
        <pc:spChg chg="add del mod">
          <ac:chgData name="Rafael Meza" userId="4c6393f8-c2f8-438d-9dd9-4397ec8c9059" providerId="ADAL" clId="{527D4CA0-C6E7-0541-9D28-DF03C7AEDDFE}" dt="2023-02-20T00:53:48.932" v="878" actId="478"/>
          <ac:spMkLst>
            <pc:docMk/>
            <pc:sldMk cId="3482348284" sldId="401"/>
            <ac:spMk id="9" creationId="{B1443F5F-6D94-8677-E869-0982105DDA2F}"/>
          </ac:spMkLst>
        </pc:spChg>
        <pc:spChg chg="del">
          <ac:chgData name="Rafael Meza" userId="4c6393f8-c2f8-438d-9dd9-4397ec8c9059" providerId="ADAL" clId="{527D4CA0-C6E7-0541-9D28-DF03C7AEDDFE}" dt="2023-02-20T00:53:42.033" v="875" actId="478"/>
          <ac:spMkLst>
            <pc:docMk/>
            <pc:sldMk cId="3482348284" sldId="401"/>
            <ac:spMk id="11" creationId="{A8589859-943A-E4AA-2514-68F26FD13407}"/>
          </ac:spMkLst>
        </pc:spChg>
        <pc:spChg chg="add mod">
          <ac:chgData name="Rafael Meza" userId="4c6393f8-c2f8-438d-9dd9-4397ec8c9059" providerId="ADAL" clId="{527D4CA0-C6E7-0541-9D28-DF03C7AEDDFE}" dt="2023-02-20T00:53:45.517" v="877"/>
          <ac:spMkLst>
            <pc:docMk/>
            <pc:sldMk cId="3482348284" sldId="401"/>
            <ac:spMk id="12" creationId="{079A2053-8A05-2429-A6E5-79BCAD11CCEF}"/>
          </ac:spMkLst>
        </pc:spChg>
        <pc:spChg chg="add del mod">
          <ac:chgData name="Rafael Meza" userId="4c6393f8-c2f8-438d-9dd9-4397ec8c9059" providerId="ADAL" clId="{527D4CA0-C6E7-0541-9D28-DF03C7AEDDFE}" dt="2023-02-20T00:54:23.956" v="882" actId="478"/>
          <ac:spMkLst>
            <pc:docMk/>
            <pc:sldMk cId="3482348284" sldId="401"/>
            <ac:spMk id="14" creationId="{33F26FB7-C702-D78A-8412-DA3A7E5732CF}"/>
          </ac:spMkLst>
        </pc:spChg>
        <pc:spChg chg="add mod">
          <ac:chgData name="Rafael Meza" userId="4c6393f8-c2f8-438d-9dd9-4397ec8c9059" providerId="ADAL" clId="{527D4CA0-C6E7-0541-9D28-DF03C7AEDDFE}" dt="2023-02-20T00:59:00.617" v="1052" actId="1076"/>
          <ac:spMkLst>
            <pc:docMk/>
            <pc:sldMk cId="3482348284" sldId="401"/>
            <ac:spMk id="20" creationId="{99395DFC-F7EB-F978-82A0-B51F5861A8B6}"/>
          </ac:spMkLst>
        </pc:spChg>
        <pc:spChg chg="add mod">
          <ac:chgData name="Rafael Meza" userId="4c6393f8-c2f8-438d-9dd9-4397ec8c9059" providerId="ADAL" clId="{527D4CA0-C6E7-0541-9D28-DF03C7AEDDFE}" dt="2023-02-20T00:58:57.122" v="1051" actId="1076"/>
          <ac:spMkLst>
            <pc:docMk/>
            <pc:sldMk cId="3482348284" sldId="401"/>
            <ac:spMk id="21" creationId="{181A2705-B617-D420-29CC-411C9EA587A9}"/>
          </ac:spMkLst>
        </pc:spChg>
        <pc:spChg chg="add mod">
          <ac:chgData name="Rafael Meza" userId="4c6393f8-c2f8-438d-9dd9-4397ec8c9059" providerId="ADAL" clId="{527D4CA0-C6E7-0541-9D28-DF03C7AEDDFE}" dt="2023-02-20T01:10:55.193" v="1254" actId="1076"/>
          <ac:spMkLst>
            <pc:docMk/>
            <pc:sldMk cId="3482348284" sldId="401"/>
            <ac:spMk id="25" creationId="{5C954ACC-FA74-32DF-19D5-FB1853DBC67A}"/>
          </ac:spMkLst>
        </pc:spChg>
        <pc:spChg chg="add mod">
          <ac:chgData name="Rafael Meza" userId="4c6393f8-c2f8-438d-9dd9-4397ec8c9059" providerId="ADAL" clId="{527D4CA0-C6E7-0541-9D28-DF03C7AEDDFE}" dt="2023-02-20T01:11:14.127" v="1256" actId="1076"/>
          <ac:spMkLst>
            <pc:docMk/>
            <pc:sldMk cId="3482348284" sldId="401"/>
            <ac:spMk id="31" creationId="{534142BC-7CC6-6F78-23D2-B6DD913ED384}"/>
          </ac:spMkLst>
        </pc:spChg>
        <pc:spChg chg="add del mod topLvl">
          <ac:chgData name="Rafael Meza" userId="4c6393f8-c2f8-438d-9dd9-4397ec8c9059" providerId="ADAL" clId="{527D4CA0-C6E7-0541-9D28-DF03C7AEDDFE}" dt="2023-02-20T01:06:11.686" v="1204" actId="21"/>
          <ac:spMkLst>
            <pc:docMk/>
            <pc:sldMk cId="3482348284" sldId="401"/>
            <ac:spMk id="32" creationId="{4837A250-FDED-D150-9ABE-48B3EB681C5E}"/>
          </ac:spMkLst>
        </pc:spChg>
        <pc:spChg chg="add mod">
          <ac:chgData name="Rafael Meza" userId="4c6393f8-c2f8-438d-9dd9-4397ec8c9059" providerId="ADAL" clId="{527D4CA0-C6E7-0541-9D28-DF03C7AEDDFE}" dt="2023-02-20T01:06:47.041" v="1216" actId="20577"/>
          <ac:spMkLst>
            <pc:docMk/>
            <pc:sldMk cId="3482348284" sldId="401"/>
            <ac:spMk id="34" creationId="{F26D766B-1C9B-919B-F920-869832FAE953}"/>
          </ac:spMkLst>
        </pc:spChg>
        <pc:spChg chg="mod topLvl">
          <ac:chgData name="Rafael Meza" userId="4c6393f8-c2f8-438d-9dd9-4397ec8c9059" providerId="ADAL" clId="{527D4CA0-C6E7-0541-9D28-DF03C7AEDDFE}" dt="2023-02-20T01:10:27.763" v="1250" actId="164"/>
          <ac:spMkLst>
            <pc:docMk/>
            <pc:sldMk cId="3482348284" sldId="401"/>
            <ac:spMk id="37" creationId="{39CBA091-3A2E-5C82-42DC-6755D959A7EF}"/>
          </ac:spMkLst>
        </pc:spChg>
        <pc:spChg chg="del mod topLvl">
          <ac:chgData name="Rafael Meza" userId="4c6393f8-c2f8-438d-9dd9-4397ec8c9059" providerId="ADAL" clId="{527D4CA0-C6E7-0541-9D28-DF03C7AEDDFE}" dt="2023-02-20T01:10:13.659" v="1247" actId="478"/>
          <ac:spMkLst>
            <pc:docMk/>
            <pc:sldMk cId="3482348284" sldId="401"/>
            <ac:spMk id="38" creationId="{52C6E158-B4F8-2C5D-199F-1AE012CAB015}"/>
          </ac:spMkLst>
        </pc:spChg>
        <pc:spChg chg="del mod">
          <ac:chgData name="Rafael Meza" userId="4c6393f8-c2f8-438d-9dd9-4397ec8c9059" providerId="ADAL" clId="{527D4CA0-C6E7-0541-9D28-DF03C7AEDDFE}" dt="2023-02-20T01:09:53.820" v="1240" actId="478"/>
          <ac:spMkLst>
            <pc:docMk/>
            <pc:sldMk cId="3482348284" sldId="401"/>
            <ac:spMk id="39" creationId="{4D3265E6-23A1-E3A5-6B88-4C9B00E4C2BE}"/>
          </ac:spMkLst>
        </pc:spChg>
        <pc:spChg chg="del mod">
          <ac:chgData name="Rafael Meza" userId="4c6393f8-c2f8-438d-9dd9-4397ec8c9059" providerId="ADAL" clId="{527D4CA0-C6E7-0541-9D28-DF03C7AEDDFE}" dt="2023-02-20T01:09:51.466" v="1239" actId="478"/>
          <ac:spMkLst>
            <pc:docMk/>
            <pc:sldMk cId="3482348284" sldId="401"/>
            <ac:spMk id="40" creationId="{3A74A8A5-8677-8406-D9DF-0AC586297861}"/>
          </ac:spMkLst>
        </pc:spChg>
        <pc:spChg chg="add mod">
          <ac:chgData name="Rafael Meza" userId="4c6393f8-c2f8-438d-9dd9-4397ec8c9059" providerId="ADAL" clId="{527D4CA0-C6E7-0541-9D28-DF03C7AEDDFE}" dt="2023-02-20T01:10:27.763" v="1250" actId="164"/>
          <ac:spMkLst>
            <pc:docMk/>
            <pc:sldMk cId="3482348284" sldId="401"/>
            <ac:spMk id="41" creationId="{A957B05C-794C-D188-D01B-8F1CB71BD810}"/>
          </ac:spMkLst>
        </pc:spChg>
        <pc:spChg chg="mod">
          <ac:chgData name="Rafael Meza" userId="4c6393f8-c2f8-438d-9dd9-4397ec8c9059" providerId="ADAL" clId="{527D4CA0-C6E7-0541-9D28-DF03C7AEDDFE}" dt="2023-02-20T00:56:59.648" v="988" actId="12788"/>
          <ac:spMkLst>
            <pc:docMk/>
            <pc:sldMk cId="3482348284" sldId="401"/>
            <ac:spMk id="49" creationId="{9337F667-EFA5-66E7-C5CC-F194FC2E57DD}"/>
          </ac:spMkLst>
        </pc:spChg>
        <pc:spChg chg="mod">
          <ac:chgData name="Rafael Meza" userId="4c6393f8-c2f8-438d-9dd9-4397ec8c9059" providerId="ADAL" clId="{527D4CA0-C6E7-0541-9D28-DF03C7AEDDFE}" dt="2023-02-20T00:56:59.648" v="988" actId="12788"/>
          <ac:spMkLst>
            <pc:docMk/>
            <pc:sldMk cId="3482348284" sldId="401"/>
            <ac:spMk id="61" creationId="{CF942094-A740-1A46-101A-623DFAE8DF60}"/>
          </ac:spMkLst>
        </pc:spChg>
        <pc:grpChg chg="add mod">
          <ac:chgData name="Rafael Meza" userId="4c6393f8-c2f8-438d-9dd9-4397ec8c9059" providerId="ADAL" clId="{527D4CA0-C6E7-0541-9D28-DF03C7AEDDFE}" dt="2023-02-20T00:59:42.999" v="1054" actId="164"/>
          <ac:grpSpMkLst>
            <pc:docMk/>
            <pc:sldMk cId="3482348284" sldId="401"/>
            <ac:grpSpMk id="19" creationId="{CE69E63A-43ED-1854-7FEB-933B38AA6CE5}"/>
          </ac:grpSpMkLst>
        </pc:grpChg>
        <pc:grpChg chg="add mod topLvl">
          <ac:chgData name="Rafael Meza" userId="4c6393f8-c2f8-438d-9dd9-4397ec8c9059" providerId="ADAL" clId="{527D4CA0-C6E7-0541-9D28-DF03C7AEDDFE}" dt="2023-02-20T01:06:21.439" v="1207" actId="164"/>
          <ac:grpSpMkLst>
            <pc:docMk/>
            <pc:sldMk cId="3482348284" sldId="401"/>
            <ac:grpSpMk id="22" creationId="{9107D77E-E643-AA44-9B19-4B9218D75AFB}"/>
          </ac:grpSpMkLst>
        </pc:grpChg>
        <pc:grpChg chg="del mod">
          <ac:chgData name="Rafael Meza" userId="4c6393f8-c2f8-438d-9dd9-4397ec8c9059" providerId="ADAL" clId="{527D4CA0-C6E7-0541-9D28-DF03C7AEDDFE}" dt="2023-02-20T01:04:13.560" v="1131" actId="478"/>
          <ac:grpSpMkLst>
            <pc:docMk/>
            <pc:sldMk cId="3482348284" sldId="401"/>
            <ac:grpSpMk id="29" creationId="{EE18A0FD-BA5F-1B61-CFF7-E2CADE29854F}"/>
          </ac:grpSpMkLst>
        </pc:grpChg>
        <pc:grpChg chg="add del mod">
          <ac:chgData name="Rafael Meza" userId="4c6393f8-c2f8-438d-9dd9-4397ec8c9059" providerId="ADAL" clId="{527D4CA0-C6E7-0541-9D28-DF03C7AEDDFE}" dt="2023-02-20T01:06:11.686" v="1204" actId="21"/>
          <ac:grpSpMkLst>
            <pc:docMk/>
            <pc:sldMk cId="3482348284" sldId="401"/>
            <ac:grpSpMk id="33" creationId="{F3FE1E60-C99A-D3D3-C4EB-CAB0C5606C31}"/>
          </ac:grpSpMkLst>
        </pc:grpChg>
        <pc:grpChg chg="add mod">
          <ac:chgData name="Rafael Meza" userId="4c6393f8-c2f8-438d-9dd9-4397ec8c9059" providerId="ADAL" clId="{527D4CA0-C6E7-0541-9D28-DF03C7AEDDFE}" dt="2023-02-20T02:30:34.554" v="1493" actId="1076"/>
          <ac:grpSpMkLst>
            <pc:docMk/>
            <pc:sldMk cId="3482348284" sldId="401"/>
            <ac:grpSpMk id="35" creationId="{F74F9D4E-0C69-4E81-A8D9-431692C66706}"/>
          </ac:grpSpMkLst>
        </pc:grpChg>
        <pc:grpChg chg="add del mod">
          <ac:chgData name="Rafael Meza" userId="4c6393f8-c2f8-438d-9dd9-4397ec8c9059" providerId="ADAL" clId="{527D4CA0-C6E7-0541-9D28-DF03C7AEDDFE}" dt="2023-02-20T01:10:13.659" v="1247" actId="478"/>
          <ac:grpSpMkLst>
            <pc:docMk/>
            <pc:sldMk cId="3482348284" sldId="401"/>
            <ac:grpSpMk id="36" creationId="{736C299D-C0B4-1954-6399-FD9F3CD5DCC6}"/>
          </ac:grpSpMkLst>
        </pc:grpChg>
        <pc:grpChg chg="add mod">
          <ac:chgData name="Rafael Meza" userId="4c6393f8-c2f8-438d-9dd9-4397ec8c9059" providerId="ADAL" clId="{527D4CA0-C6E7-0541-9D28-DF03C7AEDDFE}" dt="2023-02-20T01:10:27.763" v="1250" actId="164"/>
          <ac:grpSpMkLst>
            <pc:docMk/>
            <pc:sldMk cId="3482348284" sldId="401"/>
            <ac:grpSpMk id="42" creationId="{68EAC03E-2613-9A73-3988-D0DE8CC58589}"/>
          </ac:grpSpMkLst>
        </pc:grpChg>
        <pc:grpChg chg="mod">
          <ac:chgData name="Rafael Meza" userId="4c6393f8-c2f8-438d-9dd9-4397ec8c9059" providerId="ADAL" clId="{527D4CA0-C6E7-0541-9D28-DF03C7AEDDFE}" dt="2023-02-20T00:59:42.999" v="1054" actId="164"/>
          <ac:grpSpMkLst>
            <pc:docMk/>
            <pc:sldMk cId="3482348284" sldId="401"/>
            <ac:grpSpMk id="50" creationId="{078C6C7C-9DFB-0F5C-0D76-F8BCB9BD4031}"/>
          </ac:grpSpMkLst>
        </pc:grpChg>
        <pc:grpChg chg="mod">
          <ac:chgData name="Rafael Meza" userId="4c6393f8-c2f8-438d-9dd9-4397ec8c9059" providerId="ADAL" clId="{527D4CA0-C6E7-0541-9D28-DF03C7AEDDFE}" dt="2023-02-20T00:59:42.999" v="1054" actId="164"/>
          <ac:grpSpMkLst>
            <pc:docMk/>
            <pc:sldMk cId="3482348284" sldId="401"/>
            <ac:grpSpMk id="62" creationId="{2E7FDA8F-0128-4DF9-1144-D1EA43C0A3BE}"/>
          </ac:grpSpMkLst>
        </pc:grpChg>
        <pc:picChg chg="del">
          <ac:chgData name="Rafael Meza" userId="4c6393f8-c2f8-438d-9dd9-4397ec8c9059" providerId="ADAL" clId="{527D4CA0-C6E7-0541-9D28-DF03C7AEDDFE}" dt="2023-02-20T00:53:53.003" v="879" actId="478"/>
          <ac:picMkLst>
            <pc:docMk/>
            <pc:sldMk cId="3482348284" sldId="401"/>
            <ac:picMk id="2" creationId="{7718B42C-6444-2199-B51A-2D1E4D43793D}"/>
          </ac:picMkLst>
        </pc:picChg>
        <pc:picChg chg="add mod">
          <ac:chgData name="Rafael Meza" userId="4c6393f8-c2f8-438d-9dd9-4397ec8c9059" providerId="ADAL" clId="{527D4CA0-C6E7-0541-9D28-DF03C7AEDDFE}" dt="2023-02-20T01:08:13.694" v="1228" actId="552"/>
          <ac:picMkLst>
            <pc:docMk/>
            <pc:sldMk cId="3482348284" sldId="401"/>
            <ac:picMk id="18" creationId="{D94DC158-C470-3B6C-6ACF-956786BEABAF}"/>
          </ac:picMkLst>
        </pc:picChg>
        <pc:picChg chg="add mod modCrop">
          <ac:chgData name="Rafael Meza" userId="4c6393f8-c2f8-438d-9dd9-4397ec8c9059" providerId="ADAL" clId="{527D4CA0-C6E7-0541-9D28-DF03C7AEDDFE}" dt="2023-02-20T01:10:48.282" v="1253" actId="732"/>
          <ac:picMkLst>
            <pc:docMk/>
            <pc:sldMk cId="3482348284" sldId="401"/>
            <ac:picMk id="24" creationId="{907D3DB5-6894-0704-7E6A-F9F15DBBD4AC}"/>
          </ac:picMkLst>
        </pc:picChg>
        <pc:picChg chg="add mod modCrop">
          <ac:chgData name="Rafael Meza" userId="4c6393f8-c2f8-438d-9dd9-4397ec8c9059" providerId="ADAL" clId="{527D4CA0-C6E7-0541-9D28-DF03C7AEDDFE}" dt="2023-02-20T01:11:04.983" v="1255" actId="732"/>
          <ac:picMkLst>
            <pc:docMk/>
            <pc:sldMk cId="3482348284" sldId="401"/>
            <ac:picMk id="30" creationId="{95B8AE84-08DF-5A9A-C149-C14B61244457}"/>
          </ac:picMkLst>
        </pc:picChg>
      </pc:sldChg>
      <pc:sldChg chg="addSp delSp modSp mod delAnim modAnim">
        <pc:chgData name="Rafael Meza" userId="4c6393f8-c2f8-438d-9dd9-4397ec8c9059" providerId="ADAL" clId="{527D4CA0-C6E7-0541-9D28-DF03C7AEDDFE}" dt="2023-02-20T02:35:10.110" v="1526" actId="1076"/>
        <pc:sldMkLst>
          <pc:docMk/>
          <pc:sldMk cId="548252108" sldId="402"/>
        </pc:sldMkLst>
        <pc:spChg chg="del">
          <ac:chgData name="Rafael Meza" userId="4c6393f8-c2f8-438d-9dd9-4397ec8c9059" providerId="ADAL" clId="{527D4CA0-C6E7-0541-9D28-DF03C7AEDDFE}" dt="2023-02-20T01:07:19.331" v="1217" actId="478"/>
          <ac:spMkLst>
            <pc:docMk/>
            <pc:sldMk cId="548252108" sldId="402"/>
            <ac:spMk id="5" creationId="{05BBF1FF-1BD1-EBBF-A589-2F9AE1B95DAB}"/>
          </ac:spMkLst>
        </pc:spChg>
        <pc:spChg chg="mod">
          <ac:chgData name="Rafael Meza" userId="4c6393f8-c2f8-438d-9dd9-4397ec8c9059" providerId="ADAL" clId="{527D4CA0-C6E7-0541-9D28-DF03C7AEDDFE}" dt="2023-02-20T02:23:41.092" v="1387" actId="164"/>
          <ac:spMkLst>
            <pc:docMk/>
            <pc:sldMk cId="548252108" sldId="402"/>
            <ac:spMk id="10" creationId="{4F4944AE-23B0-A1BD-7F2C-DB57B34FA525}"/>
          </ac:spMkLst>
        </pc:spChg>
        <pc:spChg chg="del">
          <ac:chgData name="Rafael Meza" userId="4c6393f8-c2f8-438d-9dd9-4397ec8c9059" providerId="ADAL" clId="{527D4CA0-C6E7-0541-9D28-DF03C7AEDDFE}" dt="2023-02-20T01:07:25.905" v="1219" actId="478"/>
          <ac:spMkLst>
            <pc:docMk/>
            <pc:sldMk cId="548252108" sldId="402"/>
            <ac:spMk id="11" creationId="{A8589859-943A-E4AA-2514-68F26FD13407}"/>
          </ac:spMkLst>
        </pc:spChg>
        <pc:spChg chg="add del mod">
          <ac:chgData name="Rafael Meza" userId="4c6393f8-c2f8-438d-9dd9-4397ec8c9059" providerId="ADAL" clId="{527D4CA0-C6E7-0541-9D28-DF03C7AEDDFE}" dt="2023-02-20T02:29:05.261" v="1486" actId="1076"/>
          <ac:spMkLst>
            <pc:docMk/>
            <pc:sldMk cId="548252108" sldId="402"/>
            <ac:spMk id="17" creationId="{D8C4B9B4-3B3D-8BA7-E8AD-8B7B56C57729}"/>
          </ac:spMkLst>
        </pc:spChg>
        <pc:spChg chg="add del mod">
          <ac:chgData name="Rafael Meza" userId="4c6393f8-c2f8-438d-9dd9-4397ec8c9059" providerId="ADAL" clId="{527D4CA0-C6E7-0541-9D28-DF03C7AEDDFE}" dt="2023-02-20T01:07:27.027" v="1220" actId="478"/>
          <ac:spMkLst>
            <pc:docMk/>
            <pc:sldMk cId="548252108" sldId="402"/>
            <ac:spMk id="24" creationId="{7DC8D95E-122E-B9F3-C3E8-933B7C95C635}"/>
          </ac:spMkLst>
        </pc:spChg>
        <pc:spChg chg="mod">
          <ac:chgData name="Rafael Meza" userId="4c6393f8-c2f8-438d-9dd9-4397ec8c9059" providerId="ADAL" clId="{527D4CA0-C6E7-0541-9D28-DF03C7AEDDFE}" dt="2023-02-20T02:11:36.537" v="1294"/>
          <ac:spMkLst>
            <pc:docMk/>
            <pc:sldMk cId="548252108" sldId="402"/>
            <ac:spMk id="24" creationId="{B2B330CD-3B39-94E7-965C-08086280A732}"/>
          </ac:spMkLst>
        </pc:spChg>
        <pc:spChg chg="mod">
          <ac:chgData name="Rafael Meza" userId="4c6393f8-c2f8-438d-9dd9-4397ec8c9059" providerId="ADAL" clId="{527D4CA0-C6E7-0541-9D28-DF03C7AEDDFE}" dt="2023-02-20T02:23:41.092" v="1387" actId="164"/>
          <ac:spMkLst>
            <pc:docMk/>
            <pc:sldMk cId="548252108" sldId="402"/>
            <ac:spMk id="25" creationId="{50558B3E-A243-AD9C-8175-DE7B2BF7ADB7}"/>
          </ac:spMkLst>
        </pc:spChg>
        <pc:spChg chg="mod">
          <ac:chgData name="Rafael Meza" userId="4c6393f8-c2f8-438d-9dd9-4397ec8c9059" providerId="ADAL" clId="{527D4CA0-C6E7-0541-9D28-DF03C7AEDDFE}" dt="2023-02-20T02:11:36.537" v="1294"/>
          <ac:spMkLst>
            <pc:docMk/>
            <pc:sldMk cId="548252108" sldId="402"/>
            <ac:spMk id="26" creationId="{35251645-A538-9DB1-F358-D818889E7A9E}"/>
          </ac:spMkLst>
        </pc:spChg>
        <pc:spChg chg="del mod">
          <ac:chgData name="Rafael Meza" userId="4c6393f8-c2f8-438d-9dd9-4397ec8c9059" providerId="ADAL" clId="{527D4CA0-C6E7-0541-9D28-DF03C7AEDDFE}" dt="2023-02-20T02:14:21.229" v="1303" actId="478"/>
          <ac:spMkLst>
            <pc:docMk/>
            <pc:sldMk cId="548252108" sldId="402"/>
            <ac:spMk id="27" creationId="{1826FB1D-D8F2-1069-98EF-197A9CAE138A}"/>
          </ac:spMkLst>
        </pc:spChg>
        <pc:spChg chg="del mod">
          <ac:chgData name="Rafael Meza" userId="4c6393f8-c2f8-438d-9dd9-4397ec8c9059" providerId="ADAL" clId="{527D4CA0-C6E7-0541-9D28-DF03C7AEDDFE}" dt="2023-02-20T02:14:28.421" v="1304" actId="478"/>
          <ac:spMkLst>
            <pc:docMk/>
            <pc:sldMk cId="548252108" sldId="402"/>
            <ac:spMk id="28" creationId="{1462ABE7-3984-1CE9-29AF-72345CDAACED}"/>
          </ac:spMkLst>
        </pc:spChg>
        <pc:spChg chg="add mod">
          <ac:chgData name="Rafael Meza" userId="4c6393f8-c2f8-438d-9dd9-4397ec8c9059" providerId="ADAL" clId="{527D4CA0-C6E7-0541-9D28-DF03C7AEDDFE}" dt="2023-02-20T02:12:00.403" v="1299" actId="1076"/>
          <ac:spMkLst>
            <pc:docMk/>
            <pc:sldMk cId="548252108" sldId="402"/>
            <ac:spMk id="29" creationId="{1B4D50A5-1B7C-F005-7DC1-945EF4BDACC8}"/>
          </ac:spMkLst>
        </pc:spChg>
        <pc:spChg chg="del">
          <ac:chgData name="Rafael Meza" userId="4c6393f8-c2f8-438d-9dd9-4397ec8c9059" providerId="ADAL" clId="{527D4CA0-C6E7-0541-9D28-DF03C7AEDDFE}" dt="2023-02-20T02:22:31.992" v="1338" actId="478"/>
          <ac:spMkLst>
            <pc:docMk/>
            <pc:sldMk cId="548252108" sldId="402"/>
            <ac:spMk id="30" creationId="{C593784B-659F-437A-7265-8DCCF9479FB7}"/>
          </ac:spMkLst>
        </pc:spChg>
        <pc:spChg chg="add mod">
          <ac:chgData name="Rafael Meza" userId="4c6393f8-c2f8-438d-9dd9-4397ec8c9059" providerId="ADAL" clId="{527D4CA0-C6E7-0541-9D28-DF03C7AEDDFE}" dt="2023-02-20T01:07:20.232" v="1218"/>
          <ac:spMkLst>
            <pc:docMk/>
            <pc:sldMk cId="548252108" sldId="402"/>
            <ac:spMk id="32" creationId="{F08A1C0F-4117-FA53-4AFC-D7B9E6259F90}"/>
          </ac:spMkLst>
        </pc:spChg>
        <pc:spChg chg="add mod">
          <ac:chgData name="Rafael Meza" userId="4c6393f8-c2f8-438d-9dd9-4397ec8c9059" providerId="ADAL" clId="{527D4CA0-C6E7-0541-9D28-DF03C7AEDDFE}" dt="2023-02-20T02:12:21.228" v="1301" actId="1076"/>
          <ac:spMkLst>
            <pc:docMk/>
            <pc:sldMk cId="548252108" sldId="402"/>
            <ac:spMk id="34" creationId="{0D762643-61C4-7202-6EFE-B7844A71F81E}"/>
          </ac:spMkLst>
        </pc:spChg>
        <pc:spChg chg="add mod">
          <ac:chgData name="Rafael Meza" userId="4c6393f8-c2f8-438d-9dd9-4397ec8c9059" providerId="ADAL" clId="{527D4CA0-C6E7-0541-9D28-DF03C7AEDDFE}" dt="2023-02-20T02:35:10.110" v="1526" actId="1076"/>
          <ac:spMkLst>
            <pc:docMk/>
            <pc:sldMk cId="548252108" sldId="402"/>
            <ac:spMk id="35" creationId="{31C178C2-2094-3B50-E648-0261C19681BD}"/>
          </ac:spMkLst>
        </pc:spChg>
        <pc:spChg chg="add mod">
          <ac:chgData name="Rafael Meza" userId="4c6393f8-c2f8-438d-9dd9-4397ec8c9059" providerId="ADAL" clId="{527D4CA0-C6E7-0541-9D28-DF03C7AEDDFE}" dt="2023-02-20T02:35:10.110" v="1526" actId="1076"/>
          <ac:spMkLst>
            <pc:docMk/>
            <pc:sldMk cId="548252108" sldId="402"/>
            <ac:spMk id="36" creationId="{BBD1FADD-7699-F086-C935-CD6E9000499C}"/>
          </ac:spMkLst>
        </pc:spChg>
        <pc:spChg chg="add mod">
          <ac:chgData name="Rafael Meza" userId="4c6393f8-c2f8-438d-9dd9-4397ec8c9059" providerId="ADAL" clId="{527D4CA0-C6E7-0541-9D28-DF03C7AEDDFE}" dt="2023-02-20T02:29:28.625" v="1488" actId="164"/>
          <ac:spMkLst>
            <pc:docMk/>
            <pc:sldMk cId="548252108" sldId="402"/>
            <ac:spMk id="39" creationId="{3679E365-B0CF-4812-B589-FA452FE8A793}"/>
          </ac:spMkLst>
        </pc:spChg>
        <pc:spChg chg="add mod">
          <ac:chgData name="Rafael Meza" userId="4c6393f8-c2f8-438d-9dd9-4397ec8c9059" providerId="ADAL" clId="{527D4CA0-C6E7-0541-9D28-DF03C7AEDDFE}" dt="2023-02-20T02:28:49.463" v="1483" actId="164"/>
          <ac:spMkLst>
            <pc:docMk/>
            <pc:sldMk cId="548252108" sldId="402"/>
            <ac:spMk id="40" creationId="{3B7CD972-23F7-D0D3-8B3B-9AFF96B84A80}"/>
          </ac:spMkLst>
        </pc:spChg>
        <pc:spChg chg="add mod">
          <ac:chgData name="Rafael Meza" userId="4c6393f8-c2f8-438d-9dd9-4397ec8c9059" providerId="ADAL" clId="{527D4CA0-C6E7-0541-9D28-DF03C7AEDDFE}" dt="2023-02-20T02:27:55.459" v="1473" actId="553"/>
          <ac:spMkLst>
            <pc:docMk/>
            <pc:sldMk cId="548252108" sldId="402"/>
            <ac:spMk id="41" creationId="{7C2EB9D4-7220-BA68-54E7-E384076AFC97}"/>
          </ac:spMkLst>
        </pc:spChg>
        <pc:spChg chg="add mod">
          <ac:chgData name="Rafael Meza" userId="4c6393f8-c2f8-438d-9dd9-4397ec8c9059" providerId="ADAL" clId="{527D4CA0-C6E7-0541-9D28-DF03C7AEDDFE}" dt="2023-02-20T02:27:55.459" v="1473" actId="553"/>
          <ac:spMkLst>
            <pc:docMk/>
            <pc:sldMk cId="548252108" sldId="402"/>
            <ac:spMk id="42" creationId="{77EEA0B1-B162-E6A4-7B9D-CF84F7AD34BC}"/>
          </ac:spMkLst>
        </pc:spChg>
        <pc:spChg chg="add mod">
          <ac:chgData name="Rafael Meza" userId="4c6393f8-c2f8-438d-9dd9-4397ec8c9059" providerId="ADAL" clId="{527D4CA0-C6E7-0541-9D28-DF03C7AEDDFE}" dt="2023-02-20T02:27:21.917" v="1471" actId="12788"/>
          <ac:spMkLst>
            <pc:docMk/>
            <pc:sldMk cId="548252108" sldId="402"/>
            <ac:spMk id="44" creationId="{8D8FE382-E42F-D7F4-F629-5E011B96E69D}"/>
          </ac:spMkLst>
        </pc:spChg>
        <pc:spChg chg="add mod">
          <ac:chgData name="Rafael Meza" userId="4c6393f8-c2f8-438d-9dd9-4397ec8c9059" providerId="ADAL" clId="{527D4CA0-C6E7-0541-9D28-DF03C7AEDDFE}" dt="2023-02-20T02:27:31.076" v="1472" actId="12789"/>
          <ac:spMkLst>
            <pc:docMk/>
            <pc:sldMk cId="548252108" sldId="402"/>
            <ac:spMk id="45" creationId="{3ADD3DE1-84CC-FB96-AE59-A81272835C6B}"/>
          </ac:spMkLst>
        </pc:spChg>
        <pc:spChg chg="add mod">
          <ac:chgData name="Rafael Meza" userId="4c6393f8-c2f8-438d-9dd9-4397ec8c9059" providerId="ADAL" clId="{527D4CA0-C6E7-0541-9D28-DF03C7AEDDFE}" dt="2023-02-20T02:27:31.076" v="1472" actId="12789"/>
          <ac:spMkLst>
            <pc:docMk/>
            <pc:sldMk cId="548252108" sldId="402"/>
            <ac:spMk id="46" creationId="{0766EE48-D15A-731F-A9E0-815AFF41CEEA}"/>
          </ac:spMkLst>
        </pc:spChg>
        <pc:grpChg chg="mod">
          <ac:chgData name="Rafael Meza" userId="4c6393f8-c2f8-438d-9dd9-4397ec8c9059" providerId="ADAL" clId="{527D4CA0-C6E7-0541-9D28-DF03C7AEDDFE}" dt="2023-02-20T02:23:08.160" v="1386" actId="164"/>
          <ac:grpSpMkLst>
            <pc:docMk/>
            <pc:sldMk cId="548252108" sldId="402"/>
            <ac:grpSpMk id="7" creationId="{486D0851-615D-D231-FE2E-60D0BDD321F5}"/>
          </ac:grpSpMkLst>
        </pc:grpChg>
        <pc:grpChg chg="add mod">
          <ac:chgData name="Rafael Meza" userId="4c6393f8-c2f8-438d-9dd9-4397ec8c9059" providerId="ADAL" clId="{527D4CA0-C6E7-0541-9D28-DF03C7AEDDFE}" dt="2023-02-20T02:11:39.717" v="1296" actId="1076"/>
          <ac:grpSpMkLst>
            <pc:docMk/>
            <pc:sldMk cId="548252108" sldId="402"/>
            <ac:grpSpMk id="11" creationId="{80EE4D48-E4B6-D61F-25D0-CC3B3898AF55}"/>
          </ac:grpSpMkLst>
        </pc:grpChg>
        <pc:grpChg chg="del mod">
          <ac:chgData name="Rafael Meza" userId="4c6393f8-c2f8-438d-9dd9-4397ec8c9059" providerId="ADAL" clId="{527D4CA0-C6E7-0541-9D28-DF03C7AEDDFE}" dt="2023-02-20T02:11:36.101" v="1293" actId="21"/>
          <ac:grpSpMkLst>
            <pc:docMk/>
            <pc:sldMk cId="548252108" sldId="402"/>
            <ac:grpSpMk id="22" creationId="{0CCE6870-727B-C990-B885-7A00DB1EE7F9}"/>
          </ac:grpSpMkLst>
        </pc:grpChg>
        <pc:grpChg chg="add mod">
          <ac:chgData name="Rafael Meza" userId="4c6393f8-c2f8-438d-9dd9-4397ec8c9059" providerId="ADAL" clId="{527D4CA0-C6E7-0541-9D28-DF03C7AEDDFE}" dt="2023-02-20T02:11:46.642" v="1297" actId="1076"/>
          <ac:grpSpMkLst>
            <pc:docMk/>
            <pc:sldMk cId="548252108" sldId="402"/>
            <ac:grpSpMk id="23" creationId="{12B32548-473E-A523-5A72-1D0D323F145C}"/>
          </ac:grpSpMkLst>
        </pc:grpChg>
        <pc:grpChg chg="del">
          <ac:chgData name="Rafael Meza" userId="4c6393f8-c2f8-438d-9dd9-4397ec8c9059" providerId="ADAL" clId="{527D4CA0-C6E7-0541-9D28-DF03C7AEDDFE}" dt="2023-02-20T01:07:28.780" v="1221" actId="478"/>
          <ac:grpSpMkLst>
            <pc:docMk/>
            <pc:sldMk cId="548252108" sldId="402"/>
            <ac:grpSpMk id="29" creationId="{EE18A0FD-BA5F-1B61-CFF7-E2CADE29854F}"/>
          </ac:grpSpMkLst>
        </pc:grpChg>
        <pc:grpChg chg="add mod">
          <ac:chgData name="Rafael Meza" userId="4c6393f8-c2f8-438d-9dd9-4397ec8c9059" providerId="ADAL" clId="{527D4CA0-C6E7-0541-9D28-DF03C7AEDDFE}" dt="2023-02-20T02:29:28.625" v="1488" actId="164"/>
          <ac:grpSpMkLst>
            <pc:docMk/>
            <pc:sldMk cId="548252108" sldId="402"/>
            <ac:grpSpMk id="37" creationId="{FA550481-5BB6-FF77-1D81-C5008E39EE3F}"/>
          </ac:grpSpMkLst>
        </pc:grpChg>
        <pc:grpChg chg="add mod">
          <ac:chgData name="Rafael Meza" userId="4c6393f8-c2f8-438d-9dd9-4397ec8c9059" providerId="ADAL" clId="{527D4CA0-C6E7-0541-9D28-DF03C7AEDDFE}" dt="2023-02-20T02:30:45.483" v="1494" actId="164"/>
          <ac:grpSpMkLst>
            <pc:docMk/>
            <pc:sldMk cId="548252108" sldId="402"/>
            <ac:grpSpMk id="38" creationId="{B15BF169-E4E5-5402-EAFB-FD7AD380F950}"/>
          </ac:grpSpMkLst>
        </pc:grpChg>
        <pc:grpChg chg="add mod">
          <ac:chgData name="Rafael Meza" userId="4c6393f8-c2f8-438d-9dd9-4397ec8c9059" providerId="ADAL" clId="{527D4CA0-C6E7-0541-9D28-DF03C7AEDDFE}" dt="2023-02-20T02:27:13.153" v="1470" actId="164"/>
          <ac:grpSpMkLst>
            <pc:docMk/>
            <pc:sldMk cId="548252108" sldId="402"/>
            <ac:grpSpMk id="43" creationId="{94BF87BC-F587-B069-411F-9B992C6E2836}"/>
          </ac:grpSpMkLst>
        </pc:grpChg>
        <pc:grpChg chg="add mod">
          <ac:chgData name="Rafael Meza" userId="4c6393f8-c2f8-438d-9dd9-4397ec8c9059" providerId="ADAL" clId="{527D4CA0-C6E7-0541-9D28-DF03C7AEDDFE}" dt="2023-02-20T02:28:49.463" v="1483" actId="164"/>
          <ac:grpSpMkLst>
            <pc:docMk/>
            <pc:sldMk cId="548252108" sldId="402"/>
            <ac:grpSpMk id="47" creationId="{E780F463-164B-EA3C-A851-FC91C2010D9C}"/>
          </ac:grpSpMkLst>
        </pc:grpChg>
        <pc:grpChg chg="add mod">
          <ac:chgData name="Rafael Meza" userId="4c6393f8-c2f8-438d-9dd9-4397ec8c9059" providerId="ADAL" clId="{527D4CA0-C6E7-0541-9D28-DF03C7AEDDFE}" dt="2023-02-20T02:29:28.625" v="1488" actId="164"/>
          <ac:grpSpMkLst>
            <pc:docMk/>
            <pc:sldMk cId="548252108" sldId="402"/>
            <ac:grpSpMk id="48" creationId="{5D704A49-D2B6-E5FF-28A9-E0EEEC879051}"/>
          </ac:grpSpMkLst>
        </pc:grpChg>
        <pc:grpChg chg="add mod">
          <ac:chgData name="Rafael Meza" userId="4c6393f8-c2f8-438d-9dd9-4397ec8c9059" providerId="ADAL" clId="{527D4CA0-C6E7-0541-9D28-DF03C7AEDDFE}" dt="2023-02-20T02:30:45.483" v="1494" actId="164"/>
          <ac:grpSpMkLst>
            <pc:docMk/>
            <pc:sldMk cId="548252108" sldId="402"/>
            <ac:grpSpMk id="49" creationId="{37A3CBA8-FFDF-1C97-1B9D-7C8DDE158E79}"/>
          </ac:grpSpMkLst>
        </pc:grpChg>
        <pc:grpChg chg="add mod">
          <ac:chgData name="Rafael Meza" userId="4c6393f8-c2f8-438d-9dd9-4397ec8c9059" providerId="ADAL" clId="{527D4CA0-C6E7-0541-9D28-DF03C7AEDDFE}" dt="2023-02-20T02:30:49.871" v="1495" actId="1076"/>
          <ac:grpSpMkLst>
            <pc:docMk/>
            <pc:sldMk cId="548252108" sldId="402"/>
            <ac:grpSpMk id="50" creationId="{609F2225-31BE-C9EF-B2CC-A6CD5F659795}"/>
          </ac:grpSpMkLst>
        </pc:grpChg>
        <pc:picChg chg="add mod modCrop">
          <ac:chgData name="Rafael Meza" userId="4c6393f8-c2f8-438d-9dd9-4397ec8c9059" providerId="ADAL" clId="{527D4CA0-C6E7-0541-9D28-DF03C7AEDDFE}" dt="2023-02-20T02:11:29.438" v="1291" actId="164"/>
          <ac:picMkLst>
            <pc:docMk/>
            <pc:sldMk cId="548252108" sldId="402"/>
            <ac:picMk id="3" creationId="{AAF04A36-2612-7671-CD72-E84E8D8F6277}"/>
          </ac:picMkLst>
        </pc:picChg>
        <pc:picChg chg="add mod modCrop">
          <ac:chgData name="Rafael Meza" userId="4c6393f8-c2f8-438d-9dd9-4397ec8c9059" providerId="ADAL" clId="{527D4CA0-C6E7-0541-9D28-DF03C7AEDDFE}" dt="2023-02-20T02:11:29.438" v="1291" actId="164"/>
          <ac:picMkLst>
            <pc:docMk/>
            <pc:sldMk cId="548252108" sldId="402"/>
            <ac:picMk id="5" creationId="{3BDBAB42-A04B-CD3F-C183-22CC4C239066}"/>
          </ac:picMkLst>
        </pc:picChg>
        <pc:picChg chg="mod">
          <ac:chgData name="Rafael Meza" userId="4c6393f8-c2f8-438d-9dd9-4397ec8c9059" providerId="ADAL" clId="{527D4CA0-C6E7-0541-9D28-DF03C7AEDDFE}" dt="2023-02-20T02:11:29.438" v="1291" actId="164"/>
          <ac:picMkLst>
            <pc:docMk/>
            <pc:sldMk cId="548252108" sldId="402"/>
            <ac:picMk id="31" creationId="{0AFCE7F1-68F8-D9BD-2EC1-DA8E86837CF9}"/>
          </ac:picMkLst>
        </pc:picChg>
        <pc:picChg chg="mod">
          <ac:chgData name="Rafael Meza" userId="4c6393f8-c2f8-438d-9dd9-4397ec8c9059" providerId="ADAL" clId="{527D4CA0-C6E7-0541-9D28-DF03C7AEDDFE}" dt="2023-02-20T02:23:41.092" v="1387" actId="164"/>
          <ac:picMkLst>
            <pc:docMk/>
            <pc:sldMk cId="548252108" sldId="402"/>
            <ac:picMk id="33" creationId="{38F856A3-0F45-76D7-ABAA-D1AC6C997F0F}"/>
          </ac:picMkLst>
        </pc:picChg>
      </pc:sldChg>
      <pc:sldChg chg="addSp delSp modSp mod delAnim modShow">
        <pc:chgData name="Rafael Meza" userId="4c6393f8-c2f8-438d-9dd9-4397ec8c9059" providerId="ADAL" clId="{527D4CA0-C6E7-0541-9D28-DF03C7AEDDFE}" dt="2023-02-20T02:38:49.345" v="1559" actId="729"/>
        <pc:sldMkLst>
          <pc:docMk/>
          <pc:sldMk cId="3497929753" sldId="403"/>
        </pc:sldMkLst>
        <pc:spChg chg="mod">
          <ac:chgData name="Rafael Meza" userId="4c6393f8-c2f8-438d-9dd9-4397ec8c9059" providerId="ADAL" clId="{527D4CA0-C6E7-0541-9D28-DF03C7AEDDFE}" dt="2023-02-20T02:38:18.763" v="1557" actId="14100"/>
          <ac:spMkLst>
            <pc:docMk/>
            <pc:sldMk cId="3497929753" sldId="403"/>
            <ac:spMk id="2" creationId="{E8B0A1DD-BF95-39F4-222C-C954601B83DE}"/>
          </ac:spMkLst>
        </pc:spChg>
        <pc:spChg chg="del">
          <ac:chgData name="Rafael Meza" userId="4c6393f8-c2f8-438d-9dd9-4397ec8c9059" providerId="ADAL" clId="{527D4CA0-C6E7-0541-9D28-DF03C7AEDDFE}" dt="2023-02-20T02:30:04.551" v="1489" actId="478"/>
          <ac:spMkLst>
            <pc:docMk/>
            <pc:sldMk cId="3497929753" sldId="403"/>
            <ac:spMk id="5" creationId="{05BBF1FF-1BD1-EBBF-A589-2F9AE1B95DAB}"/>
          </ac:spMkLst>
        </pc:spChg>
        <pc:spChg chg="mod">
          <ac:chgData name="Rafael Meza" userId="4c6393f8-c2f8-438d-9dd9-4397ec8c9059" providerId="ADAL" clId="{527D4CA0-C6E7-0541-9D28-DF03C7AEDDFE}" dt="2023-02-20T02:38:18.763" v="1557" actId="14100"/>
          <ac:spMkLst>
            <pc:docMk/>
            <pc:sldMk cId="3497929753" sldId="403"/>
            <ac:spMk id="7" creationId="{A3AAC629-9289-0534-637B-DECF80997C0A}"/>
          </ac:spMkLst>
        </pc:spChg>
        <pc:spChg chg="mod">
          <ac:chgData name="Rafael Meza" userId="4c6393f8-c2f8-438d-9dd9-4397ec8c9059" providerId="ADAL" clId="{527D4CA0-C6E7-0541-9D28-DF03C7AEDDFE}" dt="2023-02-20T02:38:22.962" v="1558" actId="1076"/>
          <ac:spMkLst>
            <pc:docMk/>
            <pc:sldMk cId="3497929753" sldId="403"/>
            <ac:spMk id="9" creationId="{9623BF0B-A68B-BCCE-5924-BE7B63E7B53D}"/>
          </ac:spMkLst>
        </pc:spChg>
        <pc:spChg chg="mod">
          <ac:chgData name="Rafael Meza" userId="4c6393f8-c2f8-438d-9dd9-4397ec8c9059" providerId="ADAL" clId="{527D4CA0-C6E7-0541-9D28-DF03C7AEDDFE}" dt="2023-02-20T02:38:18.763" v="1557" actId="14100"/>
          <ac:spMkLst>
            <pc:docMk/>
            <pc:sldMk cId="3497929753" sldId="403"/>
            <ac:spMk id="10" creationId="{9796ABD7-F8CA-26F5-38F1-6D5970E6BF05}"/>
          </ac:spMkLst>
        </pc:spChg>
        <pc:spChg chg="del">
          <ac:chgData name="Rafael Meza" userId="4c6393f8-c2f8-438d-9dd9-4397ec8c9059" providerId="ADAL" clId="{527D4CA0-C6E7-0541-9D28-DF03C7AEDDFE}" dt="2023-02-20T02:30:06.934" v="1490" actId="478"/>
          <ac:spMkLst>
            <pc:docMk/>
            <pc:sldMk cId="3497929753" sldId="403"/>
            <ac:spMk id="11" creationId="{A8589859-943A-E4AA-2514-68F26FD13407}"/>
          </ac:spMkLst>
        </pc:spChg>
        <pc:spChg chg="mod">
          <ac:chgData name="Rafael Meza" userId="4c6393f8-c2f8-438d-9dd9-4397ec8c9059" providerId="ADAL" clId="{527D4CA0-C6E7-0541-9D28-DF03C7AEDDFE}" dt="2023-02-20T02:38:18.763" v="1557" actId="14100"/>
          <ac:spMkLst>
            <pc:docMk/>
            <pc:sldMk cId="3497929753" sldId="403"/>
            <ac:spMk id="12" creationId="{30C6DD20-DFE9-82ED-22DD-E3367E7E0271}"/>
          </ac:spMkLst>
        </pc:spChg>
        <pc:spChg chg="del mod">
          <ac:chgData name="Rafael Meza" userId="4c6393f8-c2f8-438d-9dd9-4397ec8c9059" providerId="ADAL" clId="{527D4CA0-C6E7-0541-9D28-DF03C7AEDDFE}" dt="2023-02-20T02:35:14.877" v="1527" actId="478"/>
          <ac:spMkLst>
            <pc:docMk/>
            <pc:sldMk cId="3497929753" sldId="403"/>
            <ac:spMk id="14" creationId="{21FCE43A-FA80-110B-553C-15D75C793755}"/>
          </ac:spMkLst>
        </pc:spChg>
        <pc:spChg chg="add del mod">
          <ac:chgData name="Rafael Meza" userId="4c6393f8-c2f8-438d-9dd9-4397ec8c9059" providerId="ADAL" clId="{527D4CA0-C6E7-0541-9D28-DF03C7AEDDFE}" dt="2023-02-20T02:30:09.474" v="1492" actId="478"/>
          <ac:spMkLst>
            <pc:docMk/>
            <pc:sldMk cId="3497929753" sldId="403"/>
            <ac:spMk id="15" creationId="{3FB2DE6E-56F7-0DF0-C6F3-18308B696E88}"/>
          </ac:spMkLst>
        </pc:spChg>
        <pc:spChg chg="add mod">
          <ac:chgData name="Rafael Meza" userId="4c6393f8-c2f8-438d-9dd9-4397ec8c9059" providerId="ADAL" clId="{527D4CA0-C6E7-0541-9D28-DF03C7AEDDFE}" dt="2023-02-20T02:30:07.330" v="1491"/>
          <ac:spMkLst>
            <pc:docMk/>
            <pc:sldMk cId="3497929753" sldId="403"/>
            <ac:spMk id="17" creationId="{12A17B39-3B1C-2991-1A9B-C595AE3AFF6C}"/>
          </ac:spMkLst>
        </pc:spChg>
        <pc:spChg chg="add mod">
          <ac:chgData name="Rafael Meza" userId="4c6393f8-c2f8-438d-9dd9-4397ec8c9059" providerId="ADAL" clId="{527D4CA0-C6E7-0541-9D28-DF03C7AEDDFE}" dt="2023-02-20T02:35:02.634" v="1525" actId="1076"/>
          <ac:spMkLst>
            <pc:docMk/>
            <pc:sldMk cId="3497929753" sldId="403"/>
            <ac:spMk id="21" creationId="{EE252883-B6A9-31A7-6370-F2D1F6BADDD7}"/>
          </ac:spMkLst>
        </pc:spChg>
        <pc:spChg chg="add mod">
          <ac:chgData name="Rafael Meza" userId="4c6393f8-c2f8-438d-9dd9-4397ec8c9059" providerId="ADAL" clId="{527D4CA0-C6E7-0541-9D28-DF03C7AEDDFE}" dt="2023-02-20T02:35:02.634" v="1525" actId="1076"/>
          <ac:spMkLst>
            <pc:docMk/>
            <pc:sldMk cId="3497929753" sldId="403"/>
            <ac:spMk id="22" creationId="{A59E9FA8-48BB-51AD-531E-5CB3E29DED00}"/>
          </ac:spMkLst>
        </pc:spChg>
        <pc:spChg chg="add mod">
          <ac:chgData name="Rafael Meza" userId="4c6393f8-c2f8-438d-9dd9-4397ec8c9059" providerId="ADAL" clId="{527D4CA0-C6E7-0541-9D28-DF03C7AEDDFE}" dt="2023-02-20T02:35:02.634" v="1525" actId="1076"/>
          <ac:spMkLst>
            <pc:docMk/>
            <pc:sldMk cId="3497929753" sldId="403"/>
            <ac:spMk id="24" creationId="{918A388D-BCA7-17C4-23FA-45366C78F5C1}"/>
          </ac:spMkLst>
        </pc:spChg>
        <pc:spChg chg="add mod">
          <ac:chgData name="Rafael Meza" userId="4c6393f8-c2f8-438d-9dd9-4397ec8c9059" providerId="ADAL" clId="{527D4CA0-C6E7-0541-9D28-DF03C7AEDDFE}" dt="2023-02-20T02:35:02.634" v="1525" actId="1076"/>
          <ac:spMkLst>
            <pc:docMk/>
            <pc:sldMk cId="3497929753" sldId="403"/>
            <ac:spMk id="25" creationId="{E222F777-3C36-2F0C-0801-05F230F713D8}"/>
          </ac:spMkLst>
        </pc:spChg>
        <pc:grpChg chg="mod">
          <ac:chgData name="Rafael Meza" userId="4c6393f8-c2f8-438d-9dd9-4397ec8c9059" providerId="ADAL" clId="{527D4CA0-C6E7-0541-9D28-DF03C7AEDDFE}" dt="2023-02-20T02:38:18.763" v="1557" actId="14100"/>
          <ac:grpSpMkLst>
            <pc:docMk/>
            <pc:sldMk cId="3497929753" sldId="403"/>
            <ac:grpSpMk id="13" creationId="{351F83A4-144F-DAA9-1986-EB1336F7CE46}"/>
          </ac:grpSpMkLst>
        </pc:grpChg>
        <pc:grpChg chg="mod">
          <ac:chgData name="Rafael Meza" userId="4c6393f8-c2f8-438d-9dd9-4397ec8c9059" providerId="ADAL" clId="{527D4CA0-C6E7-0541-9D28-DF03C7AEDDFE}" dt="2023-02-20T02:38:18.763" v="1557" actId="14100"/>
          <ac:grpSpMkLst>
            <pc:docMk/>
            <pc:sldMk cId="3497929753" sldId="403"/>
            <ac:grpSpMk id="16" creationId="{B7721B9B-7BD0-48CC-1EE0-3D2F33FE45E0}"/>
          </ac:grpSpMkLst>
        </pc:grpChg>
        <pc:grpChg chg="del">
          <ac:chgData name="Rafael Meza" userId="4c6393f8-c2f8-438d-9dd9-4397ec8c9059" providerId="ADAL" clId="{527D4CA0-C6E7-0541-9D28-DF03C7AEDDFE}" dt="2023-02-20T02:35:22.126" v="1528" actId="478"/>
          <ac:grpSpMkLst>
            <pc:docMk/>
            <pc:sldMk cId="3497929753" sldId="403"/>
            <ac:grpSpMk id="29" creationId="{EE18A0FD-BA5F-1B61-CFF7-E2CADE29854F}"/>
          </ac:grpSpMkLst>
        </pc:grpChg>
        <pc:grpChg chg="add mod">
          <ac:chgData name="Rafael Meza" userId="4c6393f8-c2f8-438d-9dd9-4397ec8c9059" providerId="ADAL" clId="{527D4CA0-C6E7-0541-9D28-DF03C7AEDDFE}" dt="2023-02-20T02:38:18.763" v="1557" actId="14100"/>
          <ac:grpSpMkLst>
            <pc:docMk/>
            <pc:sldMk cId="3497929753" sldId="403"/>
            <ac:grpSpMk id="30" creationId="{83BCC09C-0497-AFCA-6AB3-0EA4960E8396}"/>
          </ac:grpSpMkLst>
        </pc:grpChg>
        <pc:grpChg chg="add mod">
          <ac:chgData name="Rafael Meza" userId="4c6393f8-c2f8-438d-9dd9-4397ec8c9059" providerId="ADAL" clId="{527D4CA0-C6E7-0541-9D28-DF03C7AEDDFE}" dt="2023-02-20T02:38:18.763" v="1557" actId="14100"/>
          <ac:grpSpMkLst>
            <pc:docMk/>
            <pc:sldMk cId="3497929753" sldId="403"/>
            <ac:grpSpMk id="31" creationId="{E55BE3E2-5CCA-3A1D-7BB8-C9DDFC4FB913}"/>
          </ac:grpSpMkLst>
        </pc:grpChg>
        <pc:picChg chg="del mod">
          <ac:chgData name="Rafael Meza" userId="4c6393f8-c2f8-438d-9dd9-4397ec8c9059" providerId="ADAL" clId="{527D4CA0-C6E7-0541-9D28-DF03C7AEDDFE}" dt="2023-02-20T02:37:40.258" v="1551" actId="478"/>
          <ac:picMkLst>
            <pc:docMk/>
            <pc:sldMk cId="3497929753" sldId="403"/>
            <ac:picMk id="6" creationId="{E848AE03-C00D-81D8-7606-1F9B716B84EC}"/>
          </ac:picMkLst>
        </pc:picChg>
        <pc:picChg chg="mod">
          <ac:chgData name="Rafael Meza" userId="4c6393f8-c2f8-438d-9dd9-4397ec8c9059" providerId="ADAL" clId="{527D4CA0-C6E7-0541-9D28-DF03C7AEDDFE}" dt="2023-02-20T02:35:02.634" v="1525" actId="1076"/>
          <ac:picMkLst>
            <pc:docMk/>
            <pc:sldMk cId="3497929753" sldId="403"/>
            <ac:picMk id="18" creationId="{F10D0EE2-701E-D30E-2DD4-A07456B0D665}"/>
          </ac:picMkLst>
        </pc:picChg>
        <pc:picChg chg="add mod modCrop">
          <ac:chgData name="Rafael Meza" userId="4c6393f8-c2f8-438d-9dd9-4397ec8c9059" providerId="ADAL" clId="{527D4CA0-C6E7-0541-9D28-DF03C7AEDDFE}" dt="2023-02-20T02:35:02.634" v="1525" actId="1076"/>
          <ac:picMkLst>
            <pc:docMk/>
            <pc:sldMk cId="3497929753" sldId="403"/>
            <ac:picMk id="19" creationId="{4E8F92D1-EC69-864A-884C-D5647FB91B9B}"/>
          </ac:picMkLst>
        </pc:picChg>
        <pc:picChg chg="add mod modCrop">
          <ac:chgData name="Rafael Meza" userId="4c6393f8-c2f8-438d-9dd9-4397ec8c9059" providerId="ADAL" clId="{527D4CA0-C6E7-0541-9D28-DF03C7AEDDFE}" dt="2023-02-20T02:35:02.634" v="1525" actId="1076"/>
          <ac:picMkLst>
            <pc:docMk/>
            <pc:sldMk cId="3497929753" sldId="403"/>
            <ac:picMk id="20" creationId="{32744C98-BFF5-D623-3BAB-92CC2019B326}"/>
          </ac:picMkLst>
        </pc:picChg>
        <pc:picChg chg="mod">
          <ac:chgData name="Rafael Meza" userId="4c6393f8-c2f8-438d-9dd9-4397ec8c9059" providerId="ADAL" clId="{527D4CA0-C6E7-0541-9D28-DF03C7AEDDFE}" dt="2023-02-20T02:38:18.763" v="1557" actId="14100"/>
          <ac:picMkLst>
            <pc:docMk/>
            <pc:sldMk cId="3497929753" sldId="403"/>
            <ac:picMk id="1028" creationId="{25E35EC3-A467-9AC6-950F-37DC159FFD74}"/>
          </ac:picMkLst>
        </pc:picChg>
        <pc:picChg chg="mod">
          <ac:chgData name="Rafael Meza" userId="4c6393f8-c2f8-438d-9dd9-4397ec8c9059" providerId="ADAL" clId="{527D4CA0-C6E7-0541-9D28-DF03C7AEDDFE}" dt="2023-02-20T02:38:18.763" v="1557" actId="14100"/>
          <ac:picMkLst>
            <pc:docMk/>
            <pc:sldMk cId="3497929753" sldId="403"/>
            <ac:picMk id="1030" creationId="{B89A52E8-FF56-5C83-A26F-F5BD04D1885C}"/>
          </ac:picMkLst>
        </pc:picChg>
      </pc:sldChg>
      <pc:sldChg chg="addSp delSp modSp new mod">
        <pc:chgData name="Rafael Meza" userId="4c6393f8-c2f8-438d-9dd9-4397ec8c9059" providerId="ADAL" clId="{527D4CA0-C6E7-0541-9D28-DF03C7AEDDFE}" dt="2023-02-21T04:27:37.219" v="2396"/>
        <pc:sldMkLst>
          <pc:docMk/>
          <pc:sldMk cId="2155021085" sldId="405"/>
        </pc:sldMkLst>
        <pc:spChg chg="del">
          <ac:chgData name="Rafael Meza" userId="4c6393f8-c2f8-438d-9dd9-4397ec8c9059" providerId="ADAL" clId="{527D4CA0-C6E7-0541-9D28-DF03C7AEDDFE}" dt="2023-02-16T22:18:17.585" v="2" actId="478"/>
          <ac:spMkLst>
            <pc:docMk/>
            <pc:sldMk cId="2155021085" sldId="405"/>
            <ac:spMk id="2" creationId="{F90C3401-0371-B722-9085-DD92987809DC}"/>
          </ac:spMkLst>
        </pc:spChg>
        <pc:spChg chg="add mod">
          <ac:chgData name="Rafael Meza" userId="4c6393f8-c2f8-438d-9dd9-4397ec8c9059" providerId="ADAL" clId="{527D4CA0-C6E7-0541-9D28-DF03C7AEDDFE}" dt="2023-02-20T00:42:55.009" v="675" actId="12788"/>
          <ac:spMkLst>
            <pc:docMk/>
            <pc:sldMk cId="2155021085" sldId="405"/>
            <ac:spMk id="5" creationId="{837DDF14-6735-D80A-5721-B1A99C47B12C}"/>
          </ac:spMkLst>
        </pc:spChg>
        <pc:spChg chg="del">
          <ac:chgData name="Rafael Meza" userId="4c6393f8-c2f8-438d-9dd9-4397ec8c9059" providerId="ADAL" clId="{527D4CA0-C6E7-0541-9D28-DF03C7AEDDFE}" dt="2023-02-16T22:18:16.153" v="1" actId="478"/>
          <ac:spMkLst>
            <pc:docMk/>
            <pc:sldMk cId="2155021085" sldId="405"/>
            <ac:spMk id="5" creationId="{A7EFD5E8-5923-A991-D99D-FC745074B796}"/>
          </ac:spMkLst>
        </pc:spChg>
        <pc:spChg chg="add mod">
          <ac:chgData name="Rafael Meza" userId="4c6393f8-c2f8-438d-9dd9-4397ec8c9059" providerId="ADAL" clId="{527D4CA0-C6E7-0541-9D28-DF03C7AEDDFE}" dt="2023-02-16T22:18:27.825" v="19" actId="20577"/>
          <ac:spMkLst>
            <pc:docMk/>
            <pc:sldMk cId="2155021085" sldId="405"/>
            <ac:spMk id="6" creationId="{4167BD43-37D1-14C1-3FAE-1441C9CCE5BD}"/>
          </ac:spMkLst>
        </pc:spChg>
        <pc:spChg chg="add mod">
          <ac:chgData name="Rafael Meza" userId="4c6393f8-c2f8-438d-9dd9-4397ec8c9059" providerId="ADAL" clId="{527D4CA0-C6E7-0541-9D28-DF03C7AEDDFE}" dt="2023-02-16T22:21:40.067" v="57" actId="1076"/>
          <ac:spMkLst>
            <pc:docMk/>
            <pc:sldMk cId="2155021085" sldId="405"/>
            <ac:spMk id="7" creationId="{4F434AFD-34DF-172B-3D36-F2496BA38975}"/>
          </ac:spMkLst>
        </pc:spChg>
        <pc:spChg chg="add mod">
          <ac:chgData name="Rafael Meza" userId="4c6393f8-c2f8-438d-9dd9-4397ec8c9059" providerId="ADAL" clId="{527D4CA0-C6E7-0541-9D28-DF03C7AEDDFE}" dt="2023-02-16T22:21:25.625" v="53" actId="1076"/>
          <ac:spMkLst>
            <pc:docMk/>
            <pc:sldMk cId="2155021085" sldId="405"/>
            <ac:spMk id="8" creationId="{5E4C7E3F-F8ED-AE49-8090-F215D287DFF2}"/>
          </ac:spMkLst>
        </pc:spChg>
        <pc:spChg chg="add mod">
          <ac:chgData name="Rafael Meza" userId="4c6393f8-c2f8-438d-9dd9-4397ec8c9059" providerId="ADAL" clId="{527D4CA0-C6E7-0541-9D28-DF03C7AEDDFE}" dt="2023-02-20T00:42:55.009" v="675" actId="12788"/>
          <ac:spMkLst>
            <pc:docMk/>
            <pc:sldMk cId="2155021085" sldId="405"/>
            <ac:spMk id="8" creationId="{B3AEB0E6-722C-230D-E21A-9A7A8A4760B4}"/>
          </ac:spMkLst>
        </pc:spChg>
        <pc:spChg chg="add mod">
          <ac:chgData name="Rafael Meza" userId="4c6393f8-c2f8-438d-9dd9-4397ec8c9059" providerId="ADAL" clId="{527D4CA0-C6E7-0541-9D28-DF03C7AEDDFE}" dt="2023-02-16T22:41:11.882" v="182" actId="20577"/>
          <ac:spMkLst>
            <pc:docMk/>
            <pc:sldMk cId="2155021085" sldId="405"/>
            <ac:spMk id="9" creationId="{FFA6B156-D3F2-184E-9ACF-AF7F8F728042}"/>
          </ac:spMkLst>
        </pc:spChg>
        <pc:spChg chg="add del mod">
          <ac:chgData name="Rafael Meza" userId="4c6393f8-c2f8-438d-9dd9-4397ec8c9059" providerId="ADAL" clId="{527D4CA0-C6E7-0541-9D28-DF03C7AEDDFE}" dt="2023-02-16T22:41:25.720" v="185" actId="478"/>
          <ac:spMkLst>
            <pc:docMk/>
            <pc:sldMk cId="2155021085" sldId="405"/>
            <ac:spMk id="11" creationId="{49FFC73D-6750-6936-1CC5-74245D647013}"/>
          </ac:spMkLst>
        </pc:spChg>
        <pc:spChg chg="mod">
          <ac:chgData name="Rafael Meza" userId="4c6393f8-c2f8-438d-9dd9-4397ec8c9059" providerId="ADAL" clId="{527D4CA0-C6E7-0541-9D28-DF03C7AEDDFE}" dt="2023-02-20T00:43:32.077" v="677" actId="12788"/>
          <ac:spMkLst>
            <pc:docMk/>
            <pc:sldMk cId="2155021085" sldId="405"/>
            <ac:spMk id="11" creationId="{D2B12638-6E9D-420F-829A-43CB05CCDAF4}"/>
          </ac:spMkLst>
        </pc:spChg>
        <pc:spChg chg="add del mod">
          <ac:chgData name="Rafael Meza" userId="4c6393f8-c2f8-438d-9dd9-4397ec8c9059" providerId="ADAL" clId="{527D4CA0-C6E7-0541-9D28-DF03C7AEDDFE}" dt="2023-02-16T22:41:25.720" v="185" actId="478"/>
          <ac:spMkLst>
            <pc:docMk/>
            <pc:sldMk cId="2155021085" sldId="405"/>
            <ac:spMk id="12" creationId="{B0A36960-2274-4B92-05B3-A23DBEB3248A}"/>
          </ac:spMkLst>
        </pc:spChg>
        <pc:spChg chg="add del mod">
          <ac:chgData name="Rafael Meza" userId="4c6393f8-c2f8-438d-9dd9-4397ec8c9059" providerId="ADAL" clId="{527D4CA0-C6E7-0541-9D28-DF03C7AEDDFE}" dt="2023-02-16T22:41:25.720" v="185" actId="478"/>
          <ac:spMkLst>
            <pc:docMk/>
            <pc:sldMk cId="2155021085" sldId="405"/>
            <ac:spMk id="13" creationId="{4B4DCFE0-222B-6EAB-F74D-702DAF1BB927}"/>
          </ac:spMkLst>
        </pc:spChg>
        <pc:spChg chg="mod">
          <ac:chgData name="Rafael Meza" userId="4c6393f8-c2f8-438d-9dd9-4397ec8c9059" providerId="ADAL" clId="{527D4CA0-C6E7-0541-9D28-DF03C7AEDDFE}" dt="2023-02-20T00:43:32.077" v="677" actId="12788"/>
          <ac:spMkLst>
            <pc:docMk/>
            <pc:sldMk cId="2155021085" sldId="405"/>
            <ac:spMk id="13" creationId="{8F16A6A9-76CE-8863-66D7-77CDE8982313}"/>
          </ac:spMkLst>
        </pc:spChg>
        <pc:spChg chg="mod">
          <ac:chgData name="Rafael Meza" userId="4c6393f8-c2f8-438d-9dd9-4397ec8c9059" providerId="ADAL" clId="{527D4CA0-C6E7-0541-9D28-DF03C7AEDDFE}" dt="2023-02-20T00:42:55.009" v="675" actId="12788"/>
          <ac:spMkLst>
            <pc:docMk/>
            <pc:sldMk cId="2155021085" sldId="405"/>
            <ac:spMk id="15" creationId="{49E54E47-37F8-AB3E-169C-9C07567B5094}"/>
          </ac:spMkLst>
        </pc:spChg>
        <pc:spChg chg="mod">
          <ac:chgData name="Rafael Meza" userId="4c6393f8-c2f8-438d-9dd9-4397ec8c9059" providerId="ADAL" clId="{527D4CA0-C6E7-0541-9D28-DF03C7AEDDFE}" dt="2023-02-20T00:42:55.009" v="675" actId="12788"/>
          <ac:spMkLst>
            <pc:docMk/>
            <pc:sldMk cId="2155021085" sldId="405"/>
            <ac:spMk id="17" creationId="{D15C891D-A3C2-1103-DD77-48DA1C7BAB9E}"/>
          </ac:spMkLst>
        </pc:spChg>
        <pc:spChg chg="mod">
          <ac:chgData name="Rafael Meza" userId="4c6393f8-c2f8-438d-9dd9-4397ec8c9059" providerId="ADAL" clId="{527D4CA0-C6E7-0541-9D28-DF03C7AEDDFE}" dt="2023-02-20T00:43:32.077" v="677" actId="12788"/>
          <ac:spMkLst>
            <pc:docMk/>
            <pc:sldMk cId="2155021085" sldId="405"/>
            <ac:spMk id="19" creationId="{2F3D6017-0C0B-500A-FA96-E958363E4C41}"/>
          </ac:spMkLst>
        </pc:spChg>
        <pc:spChg chg="mod">
          <ac:chgData name="Rafael Meza" userId="4c6393f8-c2f8-438d-9dd9-4397ec8c9059" providerId="ADAL" clId="{527D4CA0-C6E7-0541-9D28-DF03C7AEDDFE}" dt="2023-02-20T00:43:32.077" v="677" actId="12788"/>
          <ac:spMkLst>
            <pc:docMk/>
            <pc:sldMk cId="2155021085" sldId="405"/>
            <ac:spMk id="21" creationId="{0D97338A-3D22-BB95-1045-68CD8B0ADA8D}"/>
          </ac:spMkLst>
        </pc:spChg>
        <pc:grpChg chg="add mod">
          <ac:chgData name="Rafael Meza" userId="4c6393f8-c2f8-438d-9dd9-4397ec8c9059" providerId="ADAL" clId="{527D4CA0-C6E7-0541-9D28-DF03C7AEDDFE}" dt="2023-02-17T00:12:16.177" v="476" actId="164"/>
          <ac:grpSpMkLst>
            <pc:docMk/>
            <pc:sldMk cId="2155021085" sldId="405"/>
            <ac:grpSpMk id="9" creationId="{F71FAC0D-2549-91ED-AF39-22F5152565C9}"/>
          </ac:grpSpMkLst>
        </pc:grpChg>
        <pc:grpChg chg="add mod">
          <ac:chgData name="Rafael Meza" userId="4c6393f8-c2f8-438d-9dd9-4397ec8c9059" providerId="ADAL" clId="{527D4CA0-C6E7-0541-9D28-DF03C7AEDDFE}" dt="2023-02-20T00:43:32.077" v="677" actId="12788"/>
          <ac:grpSpMkLst>
            <pc:docMk/>
            <pc:sldMk cId="2155021085" sldId="405"/>
            <ac:grpSpMk id="10" creationId="{8F7B550D-D65B-9D91-B607-91052A74FA3C}"/>
          </ac:grpSpMkLst>
        </pc:grpChg>
        <pc:grpChg chg="add del mod">
          <ac:chgData name="Rafael Meza" userId="4c6393f8-c2f8-438d-9dd9-4397ec8c9059" providerId="ADAL" clId="{527D4CA0-C6E7-0541-9D28-DF03C7AEDDFE}" dt="2023-02-16T22:41:13.672" v="183" actId="478"/>
          <ac:grpSpMkLst>
            <pc:docMk/>
            <pc:sldMk cId="2155021085" sldId="405"/>
            <ac:grpSpMk id="10" creationId="{AFA2468C-75A0-3EA5-B3C5-A73B928E7AFF}"/>
          </ac:grpSpMkLst>
        </pc:grpChg>
        <pc:grpChg chg="add mod">
          <ac:chgData name="Rafael Meza" userId="4c6393f8-c2f8-438d-9dd9-4397ec8c9059" providerId="ADAL" clId="{527D4CA0-C6E7-0541-9D28-DF03C7AEDDFE}" dt="2023-02-16T23:49:32.976" v="388" actId="164"/>
          <ac:grpSpMkLst>
            <pc:docMk/>
            <pc:sldMk cId="2155021085" sldId="405"/>
            <ac:grpSpMk id="14" creationId="{411A07F6-9643-7817-9471-D0A1586EAC48}"/>
          </ac:grpSpMkLst>
        </pc:grpChg>
        <pc:grpChg chg="add mod">
          <ac:chgData name="Rafael Meza" userId="4c6393f8-c2f8-438d-9dd9-4397ec8c9059" providerId="ADAL" clId="{527D4CA0-C6E7-0541-9D28-DF03C7AEDDFE}" dt="2023-02-20T00:43:32.077" v="677" actId="12788"/>
          <ac:grpSpMkLst>
            <pc:docMk/>
            <pc:sldMk cId="2155021085" sldId="405"/>
            <ac:grpSpMk id="18" creationId="{F2D93861-D2FF-B3E0-4426-B4FEAA0393B6}"/>
          </ac:grpSpMkLst>
        </pc:grpChg>
        <pc:grpChg chg="add mod">
          <ac:chgData name="Rafael Meza" userId="4c6393f8-c2f8-438d-9dd9-4397ec8c9059" providerId="ADAL" clId="{527D4CA0-C6E7-0541-9D28-DF03C7AEDDFE}" dt="2023-02-17T00:12:16.177" v="476" actId="164"/>
          <ac:grpSpMkLst>
            <pc:docMk/>
            <pc:sldMk cId="2155021085" sldId="405"/>
            <ac:grpSpMk id="23" creationId="{F62E628F-8182-93C2-4D09-F775AF948286}"/>
          </ac:grpSpMkLst>
        </pc:grpChg>
        <pc:grpChg chg="add mod">
          <ac:chgData name="Rafael Meza" userId="4c6393f8-c2f8-438d-9dd9-4397ec8c9059" providerId="ADAL" clId="{527D4CA0-C6E7-0541-9D28-DF03C7AEDDFE}" dt="2023-02-20T00:43:32.077" v="677" actId="12788"/>
          <ac:grpSpMkLst>
            <pc:docMk/>
            <pc:sldMk cId="2155021085" sldId="405"/>
            <ac:grpSpMk id="24" creationId="{3DB5828C-1164-9024-C8C6-9C997D12E1F3}"/>
          </ac:grpSpMkLst>
        </pc:grpChg>
        <pc:grpChg chg="add mod">
          <ac:chgData name="Rafael Meza" userId="4c6393f8-c2f8-438d-9dd9-4397ec8c9059" providerId="ADAL" clId="{527D4CA0-C6E7-0541-9D28-DF03C7AEDDFE}" dt="2023-02-20T00:38:31.907" v="625" actId="1076"/>
          <ac:grpSpMkLst>
            <pc:docMk/>
            <pc:sldMk cId="2155021085" sldId="405"/>
            <ac:grpSpMk id="25" creationId="{C919F561-9478-41EC-C175-7AF198432F7B}"/>
          </ac:grpSpMkLst>
        </pc:grpChg>
        <pc:grpChg chg="add mod">
          <ac:chgData name="Rafael Meza" userId="4c6393f8-c2f8-438d-9dd9-4397ec8c9059" providerId="ADAL" clId="{527D4CA0-C6E7-0541-9D28-DF03C7AEDDFE}" dt="2023-02-20T00:43:32.077" v="677" actId="12788"/>
          <ac:grpSpMkLst>
            <pc:docMk/>
            <pc:sldMk cId="2155021085" sldId="405"/>
            <ac:grpSpMk id="26" creationId="{D9C9BE38-2739-AB3F-96A8-37CD8ED61D1F}"/>
          </ac:grpSpMkLst>
        </pc:grpChg>
        <pc:grpChg chg="add mod">
          <ac:chgData name="Rafael Meza" userId="4c6393f8-c2f8-438d-9dd9-4397ec8c9059" providerId="ADAL" clId="{527D4CA0-C6E7-0541-9D28-DF03C7AEDDFE}" dt="2023-02-20T00:43:32.077" v="677" actId="12788"/>
          <ac:grpSpMkLst>
            <pc:docMk/>
            <pc:sldMk cId="2155021085" sldId="405"/>
            <ac:grpSpMk id="51" creationId="{E03DC9F2-D10B-1A95-8CEA-7467286F12EE}"/>
          </ac:grpSpMkLst>
        </pc:grpChg>
        <pc:graphicFrameChg chg="add mod">
          <ac:chgData name="Rafael Meza" userId="4c6393f8-c2f8-438d-9dd9-4397ec8c9059" providerId="ADAL" clId="{527D4CA0-C6E7-0541-9D28-DF03C7AEDDFE}" dt="2023-02-21T04:27:37.219" v="2396"/>
          <ac:graphicFrameMkLst>
            <pc:docMk/>
            <pc:sldMk cId="2155021085" sldId="405"/>
            <ac:graphicFrameMk id="2" creationId="{2B500C88-C0E0-D5D6-B968-C9BA3C94C46D}"/>
          </ac:graphicFrameMkLst>
        </pc:graphicFrameChg>
        <pc:picChg chg="add mod">
          <ac:chgData name="Rafael Meza" userId="4c6393f8-c2f8-438d-9dd9-4397ec8c9059" providerId="ADAL" clId="{527D4CA0-C6E7-0541-9D28-DF03C7AEDDFE}" dt="2023-02-20T00:42:55.009" v="675" actId="12788"/>
          <ac:picMkLst>
            <pc:docMk/>
            <pc:sldMk cId="2155021085" sldId="405"/>
            <ac:picMk id="7" creationId="{0106994D-6D96-E6B0-6C60-A5AA754A2BA2}"/>
          </ac:picMkLst>
        </pc:picChg>
        <pc:picChg chg="del mod">
          <ac:chgData name="Rafael Meza" userId="4c6393f8-c2f8-438d-9dd9-4397ec8c9059" providerId="ADAL" clId="{527D4CA0-C6E7-0541-9D28-DF03C7AEDDFE}" dt="2023-02-20T00:42:09.916" v="670" actId="478"/>
          <ac:picMkLst>
            <pc:docMk/>
            <pc:sldMk cId="2155021085" sldId="405"/>
            <ac:picMk id="12" creationId="{8160CB1B-9063-D585-EC27-DBD0EDC33504}"/>
          </ac:picMkLst>
        </pc:picChg>
        <pc:picChg chg="del mod">
          <ac:chgData name="Rafael Meza" userId="4c6393f8-c2f8-438d-9dd9-4397ec8c9059" providerId="ADAL" clId="{527D4CA0-C6E7-0541-9D28-DF03C7AEDDFE}" dt="2023-02-16T23:49:17.021" v="386" actId="478"/>
          <ac:picMkLst>
            <pc:docMk/>
            <pc:sldMk cId="2155021085" sldId="405"/>
            <ac:picMk id="16" creationId="{75CBE3C2-4ECA-643D-B695-232CF4DCC05A}"/>
          </ac:picMkLst>
        </pc:picChg>
        <pc:picChg chg="del mod">
          <ac:chgData name="Rafael Meza" userId="4c6393f8-c2f8-438d-9dd9-4397ec8c9059" providerId="ADAL" clId="{527D4CA0-C6E7-0541-9D28-DF03C7AEDDFE}" dt="2023-02-17T00:06:10.647" v="394" actId="478"/>
          <ac:picMkLst>
            <pc:docMk/>
            <pc:sldMk cId="2155021085" sldId="405"/>
            <ac:picMk id="20" creationId="{4027E4BE-CF28-0CA8-AE16-CDF674D01536}"/>
          </ac:picMkLst>
        </pc:picChg>
        <pc:picChg chg="add mod">
          <ac:chgData name="Rafael Meza" userId="4c6393f8-c2f8-438d-9dd9-4397ec8c9059" providerId="ADAL" clId="{527D4CA0-C6E7-0541-9D28-DF03C7AEDDFE}" dt="2023-02-20T00:42:55.009" v="675" actId="12788"/>
          <ac:picMkLst>
            <pc:docMk/>
            <pc:sldMk cId="2155021085" sldId="405"/>
            <ac:picMk id="22" creationId="{574DB02C-0CFF-2B50-7DBF-C0E45A202B44}"/>
          </ac:picMkLst>
        </pc:picChg>
        <pc:picChg chg="add mod">
          <ac:chgData name="Rafael Meza" userId="4c6393f8-c2f8-438d-9dd9-4397ec8c9059" providerId="ADAL" clId="{527D4CA0-C6E7-0541-9D28-DF03C7AEDDFE}" dt="2023-02-20T00:43:32.077" v="677" actId="12788"/>
          <ac:picMkLst>
            <pc:docMk/>
            <pc:sldMk cId="2155021085" sldId="405"/>
            <ac:picMk id="50" creationId="{0F43BC26-0A27-AFE1-3E78-1CB8D40D11D9}"/>
          </ac:picMkLst>
        </pc:picChg>
        <pc:picChg chg="add mod">
          <ac:chgData name="Rafael Meza" userId="4c6393f8-c2f8-438d-9dd9-4397ec8c9059" providerId="ADAL" clId="{527D4CA0-C6E7-0541-9D28-DF03C7AEDDFE}" dt="2023-02-20T00:43:32.077" v="677" actId="12788"/>
          <ac:picMkLst>
            <pc:docMk/>
            <pc:sldMk cId="2155021085" sldId="405"/>
            <ac:picMk id="1026" creationId="{378A6043-D472-0E74-F640-900ECBBE89C4}"/>
          </ac:picMkLst>
        </pc:picChg>
        <pc:cxnChg chg="add mod">
          <ac:chgData name="Rafael Meza" userId="4c6393f8-c2f8-438d-9dd9-4397ec8c9059" providerId="ADAL" clId="{527D4CA0-C6E7-0541-9D28-DF03C7AEDDFE}" dt="2023-02-20T00:40:46.583" v="647" actId="14100"/>
          <ac:cxnSpMkLst>
            <pc:docMk/>
            <pc:sldMk cId="2155021085" sldId="405"/>
            <ac:cxnSpMk id="28" creationId="{3824FD65-115A-87CD-D3A8-C9A45BD83490}"/>
          </ac:cxnSpMkLst>
        </pc:cxnChg>
        <pc:cxnChg chg="add mod">
          <ac:chgData name="Rafael Meza" userId="4c6393f8-c2f8-438d-9dd9-4397ec8c9059" providerId="ADAL" clId="{527D4CA0-C6E7-0541-9D28-DF03C7AEDDFE}" dt="2023-02-21T04:27:31.070" v="2395" actId="14100"/>
          <ac:cxnSpMkLst>
            <pc:docMk/>
            <pc:sldMk cId="2155021085" sldId="405"/>
            <ac:cxnSpMk id="29" creationId="{5E4BFB96-EFFC-A408-688C-C63EA4995242}"/>
          </ac:cxnSpMkLst>
        </pc:cxnChg>
        <pc:cxnChg chg="add mod">
          <ac:chgData name="Rafael Meza" userId="4c6393f8-c2f8-438d-9dd9-4397ec8c9059" providerId="ADAL" clId="{527D4CA0-C6E7-0541-9D28-DF03C7AEDDFE}" dt="2023-02-20T00:42:55.009" v="675" actId="12788"/>
          <ac:cxnSpMkLst>
            <pc:docMk/>
            <pc:sldMk cId="2155021085" sldId="405"/>
            <ac:cxnSpMk id="32" creationId="{264E4A39-F397-38A3-5FDF-9D5C39D818A5}"/>
          </ac:cxnSpMkLst>
        </pc:cxnChg>
        <pc:cxnChg chg="add mod">
          <ac:chgData name="Rafael Meza" userId="4c6393f8-c2f8-438d-9dd9-4397ec8c9059" providerId="ADAL" clId="{527D4CA0-C6E7-0541-9D28-DF03C7AEDDFE}" dt="2023-02-20T00:42:55.009" v="675" actId="12788"/>
          <ac:cxnSpMkLst>
            <pc:docMk/>
            <pc:sldMk cId="2155021085" sldId="405"/>
            <ac:cxnSpMk id="36" creationId="{C8BF675A-2D7D-3CB8-433E-9FB31871C361}"/>
          </ac:cxnSpMkLst>
        </pc:cxnChg>
      </pc:sldChg>
      <pc:sldChg chg="addSp delSp modSp mod">
        <pc:chgData name="Rafael Meza" userId="4c6393f8-c2f8-438d-9dd9-4397ec8c9059" providerId="ADAL" clId="{527D4CA0-C6E7-0541-9D28-DF03C7AEDDFE}" dt="2023-02-21T04:20:26.756" v="2372" actId="1076"/>
        <pc:sldMkLst>
          <pc:docMk/>
          <pc:sldMk cId="3816139296" sldId="406"/>
        </pc:sldMkLst>
        <pc:spChg chg="mod">
          <ac:chgData name="Rafael Meza" userId="4c6393f8-c2f8-438d-9dd9-4397ec8c9059" providerId="ADAL" clId="{527D4CA0-C6E7-0541-9D28-DF03C7AEDDFE}" dt="2023-02-21T04:20:23.055" v="2371" actId="164"/>
          <ac:spMkLst>
            <pc:docMk/>
            <pc:sldMk cId="3816139296" sldId="406"/>
            <ac:spMk id="2" creationId="{57329DF3-BB27-A9C8-9D1B-45C0B4AC3F2B}"/>
          </ac:spMkLst>
        </pc:spChg>
        <pc:spChg chg="mod">
          <ac:chgData name="Rafael Meza" userId="4c6393f8-c2f8-438d-9dd9-4397ec8c9059" providerId="ADAL" clId="{527D4CA0-C6E7-0541-9D28-DF03C7AEDDFE}" dt="2023-02-21T04:18:56.389" v="2362" actId="12788"/>
          <ac:spMkLst>
            <pc:docMk/>
            <pc:sldMk cId="3816139296" sldId="406"/>
            <ac:spMk id="5" creationId="{6ACC7409-3E27-6B21-E85D-7F7F5A9631CC}"/>
          </ac:spMkLst>
        </pc:spChg>
        <pc:spChg chg="mod">
          <ac:chgData name="Rafael Meza" userId="4c6393f8-c2f8-438d-9dd9-4397ec8c9059" providerId="ADAL" clId="{527D4CA0-C6E7-0541-9D28-DF03C7AEDDFE}" dt="2023-02-21T04:19:27.854" v="2365" actId="12788"/>
          <ac:spMkLst>
            <pc:docMk/>
            <pc:sldMk cId="3816139296" sldId="406"/>
            <ac:spMk id="6" creationId="{9E34BCFE-71F8-34D9-BC23-E5E617972918}"/>
          </ac:spMkLst>
        </pc:spChg>
        <pc:spChg chg="mod">
          <ac:chgData name="Rafael Meza" userId="4c6393f8-c2f8-438d-9dd9-4397ec8c9059" providerId="ADAL" clId="{527D4CA0-C6E7-0541-9D28-DF03C7AEDDFE}" dt="2023-02-21T04:19:18.601" v="2364" actId="12788"/>
          <ac:spMkLst>
            <pc:docMk/>
            <pc:sldMk cId="3816139296" sldId="406"/>
            <ac:spMk id="8" creationId="{027690AE-04C7-7636-9F77-56DEE91FE1C3}"/>
          </ac:spMkLst>
        </pc:spChg>
        <pc:spChg chg="mod">
          <ac:chgData name="Rafael Meza" userId="4c6393f8-c2f8-438d-9dd9-4397ec8c9059" providerId="ADAL" clId="{527D4CA0-C6E7-0541-9D28-DF03C7AEDDFE}" dt="2023-02-21T04:19:37.661" v="2366" actId="12788"/>
          <ac:spMkLst>
            <pc:docMk/>
            <pc:sldMk cId="3816139296" sldId="406"/>
            <ac:spMk id="9" creationId="{D45ACD99-3424-E62D-8587-C51F3F5DFDBB}"/>
          </ac:spMkLst>
        </pc:spChg>
        <pc:spChg chg="mod">
          <ac:chgData name="Rafael Meza" userId="4c6393f8-c2f8-438d-9dd9-4397ec8c9059" providerId="ADAL" clId="{527D4CA0-C6E7-0541-9D28-DF03C7AEDDFE}" dt="2023-02-21T04:19:56.096" v="2367" actId="12789"/>
          <ac:spMkLst>
            <pc:docMk/>
            <pc:sldMk cId="3816139296" sldId="406"/>
            <ac:spMk id="10" creationId="{ACA31414-4C1E-9F50-8AD5-B55A8D55D854}"/>
          </ac:spMkLst>
        </pc:spChg>
        <pc:spChg chg="mod">
          <ac:chgData name="Rafael Meza" userId="4c6393f8-c2f8-438d-9dd9-4397ec8c9059" providerId="ADAL" clId="{527D4CA0-C6E7-0541-9D28-DF03C7AEDDFE}" dt="2023-02-21T04:19:56.096" v="2367" actId="12789"/>
          <ac:spMkLst>
            <pc:docMk/>
            <pc:sldMk cId="3816139296" sldId="406"/>
            <ac:spMk id="11" creationId="{4DF29103-4CEE-DA81-3845-52FF6976BD89}"/>
          </ac:spMkLst>
        </pc:spChg>
        <pc:spChg chg="mod">
          <ac:chgData name="Rafael Meza" userId="4c6393f8-c2f8-438d-9dd9-4397ec8c9059" providerId="ADAL" clId="{527D4CA0-C6E7-0541-9D28-DF03C7AEDDFE}" dt="2023-02-21T04:19:56.096" v="2367" actId="12789"/>
          <ac:spMkLst>
            <pc:docMk/>
            <pc:sldMk cId="3816139296" sldId="406"/>
            <ac:spMk id="12" creationId="{E2BEDFF3-84C8-F2BE-49E1-7DC91D2D6A36}"/>
          </ac:spMkLst>
        </pc:spChg>
        <pc:spChg chg="mod">
          <ac:chgData name="Rafael Meza" userId="4c6393f8-c2f8-438d-9dd9-4397ec8c9059" providerId="ADAL" clId="{527D4CA0-C6E7-0541-9D28-DF03C7AEDDFE}" dt="2023-02-21T04:19:56.096" v="2367" actId="12789"/>
          <ac:spMkLst>
            <pc:docMk/>
            <pc:sldMk cId="3816139296" sldId="406"/>
            <ac:spMk id="13" creationId="{1FE6490C-3D8B-0FB0-5790-F3446C12BB2B}"/>
          </ac:spMkLst>
        </pc:spChg>
        <pc:spChg chg="mod">
          <ac:chgData name="Rafael Meza" userId="4c6393f8-c2f8-438d-9dd9-4397ec8c9059" providerId="ADAL" clId="{527D4CA0-C6E7-0541-9D28-DF03C7AEDDFE}" dt="2023-02-21T04:20:23.055" v="2371" actId="164"/>
          <ac:spMkLst>
            <pc:docMk/>
            <pc:sldMk cId="3816139296" sldId="406"/>
            <ac:spMk id="209" creationId="{46ADB16C-1478-A62F-AA26-71EE5CB1C9F9}"/>
          </ac:spMkLst>
        </pc:spChg>
        <pc:spChg chg="mod">
          <ac:chgData name="Rafael Meza" userId="4c6393f8-c2f8-438d-9dd9-4397ec8c9059" providerId="ADAL" clId="{527D4CA0-C6E7-0541-9D28-DF03C7AEDDFE}" dt="2023-02-21T04:20:23.055" v="2371" actId="164"/>
          <ac:spMkLst>
            <pc:docMk/>
            <pc:sldMk cId="3816139296" sldId="406"/>
            <ac:spMk id="211" creationId="{B81D573F-CEC1-F81D-AA4C-547E35277BDF}"/>
          </ac:spMkLst>
        </pc:spChg>
        <pc:spChg chg="mod">
          <ac:chgData name="Rafael Meza" userId="4c6393f8-c2f8-438d-9dd9-4397ec8c9059" providerId="ADAL" clId="{527D4CA0-C6E7-0541-9D28-DF03C7AEDDFE}" dt="2023-02-20T00:02:43.050" v="521"/>
          <ac:spMkLst>
            <pc:docMk/>
            <pc:sldMk cId="3816139296" sldId="406"/>
            <ac:spMk id="212" creationId="{9B96CB6C-0840-73C3-FE23-EEA54C7E8E7E}"/>
          </ac:spMkLst>
        </pc:spChg>
        <pc:spChg chg="mod">
          <ac:chgData name="Rafael Meza" userId="4c6393f8-c2f8-438d-9dd9-4397ec8c9059" providerId="ADAL" clId="{527D4CA0-C6E7-0541-9D28-DF03C7AEDDFE}" dt="2023-02-20T00:02:43.050" v="521"/>
          <ac:spMkLst>
            <pc:docMk/>
            <pc:sldMk cId="3816139296" sldId="406"/>
            <ac:spMk id="220" creationId="{8B8C372C-A9E7-2568-EBBD-933F14238DF4}"/>
          </ac:spMkLst>
        </pc:spChg>
        <pc:spChg chg="mod">
          <ac:chgData name="Rafael Meza" userId="4c6393f8-c2f8-438d-9dd9-4397ec8c9059" providerId="ADAL" clId="{527D4CA0-C6E7-0541-9D28-DF03C7AEDDFE}" dt="2023-02-20T00:02:43.050" v="521"/>
          <ac:spMkLst>
            <pc:docMk/>
            <pc:sldMk cId="3816139296" sldId="406"/>
            <ac:spMk id="222" creationId="{9199F39D-340E-F2B8-FF27-731C300AA2E3}"/>
          </ac:spMkLst>
        </pc:spChg>
        <pc:spChg chg="mod">
          <ac:chgData name="Rafael Meza" userId="4c6393f8-c2f8-438d-9dd9-4397ec8c9059" providerId="ADAL" clId="{527D4CA0-C6E7-0541-9D28-DF03C7AEDDFE}" dt="2023-02-20T00:02:43.050" v="521"/>
          <ac:spMkLst>
            <pc:docMk/>
            <pc:sldMk cId="3816139296" sldId="406"/>
            <ac:spMk id="223" creationId="{CD5FF2E0-2ABD-3E59-DC8C-D09A0DC4BECE}"/>
          </ac:spMkLst>
        </pc:spChg>
        <pc:spChg chg="mod">
          <ac:chgData name="Rafael Meza" userId="4c6393f8-c2f8-438d-9dd9-4397ec8c9059" providerId="ADAL" clId="{527D4CA0-C6E7-0541-9D28-DF03C7AEDDFE}" dt="2023-02-20T00:02:43.050" v="521"/>
          <ac:spMkLst>
            <pc:docMk/>
            <pc:sldMk cId="3816139296" sldId="406"/>
            <ac:spMk id="224" creationId="{CF4EAEA8-F8E9-6902-E0FB-866EC7E45ABC}"/>
          </ac:spMkLst>
        </pc:spChg>
        <pc:spChg chg="mod">
          <ac:chgData name="Rafael Meza" userId="4c6393f8-c2f8-438d-9dd9-4397ec8c9059" providerId="ADAL" clId="{527D4CA0-C6E7-0541-9D28-DF03C7AEDDFE}" dt="2023-02-20T00:02:43.050" v="521"/>
          <ac:spMkLst>
            <pc:docMk/>
            <pc:sldMk cId="3816139296" sldId="406"/>
            <ac:spMk id="225" creationId="{D5A518B3-C5D1-08D8-3698-E8A3FF6D44D6}"/>
          </ac:spMkLst>
        </pc:spChg>
        <pc:grpChg chg="add mod">
          <ac:chgData name="Rafael Meza" userId="4c6393f8-c2f8-438d-9dd9-4397ec8c9059" providerId="ADAL" clId="{527D4CA0-C6E7-0541-9D28-DF03C7AEDDFE}" dt="2023-02-20T00:02:43.050" v="521"/>
          <ac:grpSpMkLst>
            <pc:docMk/>
            <pc:sldMk cId="3816139296" sldId="406"/>
            <ac:grpSpMk id="7" creationId="{FCD39282-080E-CB8C-8CF3-7C64B092325D}"/>
          </ac:grpSpMkLst>
        </pc:grpChg>
        <pc:grpChg chg="mod">
          <ac:chgData name="Rafael Meza" userId="4c6393f8-c2f8-438d-9dd9-4397ec8c9059" providerId="ADAL" clId="{527D4CA0-C6E7-0541-9D28-DF03C7AEDDFE}" dt="2023-02-21T04:19:56.096" v="2367" actId="12789"/>
          <ac:grpSpMkLst>
            <pc:docMk/>
            <pc:sldMk cId="3816139296" sldId="406"/>
            <ac:grpSpMk id="14" creationId="{131C0BDC-43B5-10BD-C83B-19D4EFB344BE}"/>
          </ac:grpSpMkLst>
        </pc:grpChg>
        <pc:grpChg chg="mod">
          <ac:chgData name="Rafael Meza" userId="4c6393f8-c2f8-438d-9dd9-4397ec8c9059" providerId="ADAL" clId="{527D4CA0-C6E7-0541-9D28-DF03C7AEDDFE}" dt="2023-02-21T04:18:56.389" v="2362" actId="12788"/>
          <ac:grpSpMkLst>
            <pc:docMk/>
            <pc:sldMk cId="3816139296" sldId="406"/>
            <ac:grpSpMk id="54" creationId="{1CB62E3B-EE61-1E45-8193-8815831AF550}"/>
          </ac:grpSpMkLst>
        </pc:grpChg>
        <pc:grpChg chg="mod">
          <ac:chgData name="Rafael Meza" userId="4c6393f8-c2f8-438d-9dd9-4397ec8c9059" providerId="ADAL" clId="{527D4CA0-C6E7-0541-9D28-DF03C7AEDDFE}" dt="2023-02-21T04:19:37.661" v="2366" actId="12788"/>
          <ac:grpSpMkLst>
            <pc:docMk/>
            <pc:sldMk cId="3816139296" sldId="406"/>
            <ac:grpSpMk id="94" creationId="{900C38D5-2D1C-98D2-C388-8BE63B44CBE6}"/>
          </ac:grpSpMkLst>
        </pc:grpChg>
        <pc:grpChg chg="mod">
          <ac:chgData name="Rafael Meza" userId="4c6393f8-c2f8-438d-9dd9-4397ec8c9059" providerId="ADAL" clId="{527D4CA0-C6E7-0541-9D28-DF03C7AEDDFE}" dt="2023-02-21T04:19:27.854" v="2365" actId="12788"/>
          <ac:grpSpMkLst>
            <pc:docMk/>
            <pc:sldMk cId="3816139296" sldId="406"/>
            <ac:grpSpMk id="106" creationId="{E295CE9A-E879-6D16-3C97-6E7F579F5CE6}"/>
          </ac:grpSpMkLst>
        </pc:grpChg>
        <pc:grpChg chg="mod">
          <ac:chgData name="Rafael Meza" userId="4c6393f8-c2f8-438d-9dd9-4397ec8c9059" providerId="ADAL" clId="{527D4CA0-C6E7-0541-9D28-DF03C7AEDDFE}" dt="2023-02-21T04:19:56.096" v="2367" actId="12789"/>
          <ac:grpSpMkLst>
            <pc:docMk/>
            <pc:sldMk cId="3816139296" sldId="406"/>
            <ac:grpSpMk id="128" creationId="{B30A9F0A-3FC2-3C00-543B-BFF2EB758DC1}"/>
          </ac:grpSpMkLst>
        </pc:grpChg>
        <pc:grpChg chg="mod">
          <ac:chgData name="Rafael Meza" userId="4c6393f8-c2f8-438d-9dd9-4397ec8c9059" providerId="ADAL" clId="{527D4CA0-C6E7-0541-9D28-DF03C7AEDDFE}" dt="2023-02-21T04:19:56.096" v="2367" actId="12789"/>
          <ac:grpSpMkLst>
            <pc:docMk/>
            <pc:sldMk cId="3816139296" sldId="406"/>
            <ac:grpSpMk id="145" creationId="{056931B7-04BA-E513-4055-EF55EDEE158C}"/>
          </ac:grpSpMkLst>
        </pc:grpChg>
        <pc:grpChg chg="mod">
          <ac:chgData name="Rafael Meza" userId="4c6393f8-c2f8-438d-9dd9-4397ec8c9059" providerId="ADAL" clId="{527D4CA0-C6E7-0541-9D28-DF03C7AEDDFE}" dt="2023-02-21T04:19:56.096" v="2367" actId="12789"/>
          <ac:grpSpMkLst>
            <pc:docMk/>
            <pc:sldMk cId="3816139296" sldId="406"/>
            <ac:grpSpMk id="162" creationId="{0748ACED-EEC9-C248-5C94-E2C653DE2B3A}"/>
          </ac:grpSpMkLst>
        </pc:grpChg>
        <pc:grpChg chg="mod">
          <ac:chgData name="Rafael Meza" userId="4c6393f8-c2f8-438d-9dd9-4397ec8c9059" providerId="ADAL" clId="{527D4CA0-C6E7-0541-9D28-DF03C7AEDDFE}" dt="2023-02-20T19:11:56.386" v="1939" actId="1076"/>
          <ac:grpSpMkLst>
            <pc:docMk/>
            <pc:sldMk cId="3816139296" sldId="406"/>
            <ac:grpSpMk id="184" creationId="{4F01D1EC-98A3-F06F-C76E-6D8BBAA7B276}"/>
          </ac:grpSpMkLst>
        </pc:grpChg>
        <pc:grpChg chg="mod">
          <ac:chgData name="Rafael Meza" userId="4c6393f8-c2f8-438d-9dd9-4397ec8c9059" providerId="ADAL" clId="{527D4CA0-C6E7-0541-9D28-DF03C7AEDDFE}" dt="2023-02-20T00:02:43.050" v="521"/>
          <ac:grpSpMkLst>
            <pc:docMk/>
            <pc:sldMk cId="3816139296" sldId="406"/>
            <ac:grpSpMk id="214" creationId="{7AA9FD19-004F-1137-9E37-FFE89534C0EA}"/>
          </ac:grpSpMkLst>
        </pc:grpChg>
        <pc:grpChg chg="mod">
          <ac:chgData name="Rafael Meza" userId="4c6393f8-c2f8-438d-9dd9-4397ec8c9059" providerId="ADAL" clId="{527D4CA0-C6E7-0541-9D28-DF03C7AEDDFE}" dt="2023-02-20T00:02:43.050" v="521"/>
          <ac:grpSpMkLst>
            <pc:docMk/>
            <pc:sldMk cId="3816139296" sldId="406"/>
            <ac:grpSpMk id="219" creationId="{931C84C0-EFE3-780C-2232-CC8387E6AB9C}"/>
          </ac:grpSpMkLst>
        </pc:grpChg>
        <pc:grpChg chg="mod">
          <ac:chgData name="Rafael Meza" userId="4c6393f8-c2f8-438d-9dd9-4397ec8c9059" providerId="ADAL" clId="{527D4CA0-C6E7-0541-9D28-DF03C7AEDDFE}" dt="2023-02-20T00:02:43.050" v="521"/>
          <ac:grpSpMkLst>
            <pc:docMk/>
            <pc:sldMk cId="3816139296" sldId="406"/>
            <ac:grpSpMk id="221" creationId="{40A3D7C0-3FE7-9CE1-711D-22847B5A9BB1}"/>
          </ac:grpSpMkLst>
        </pc:grpChg>
        <pc:grpChg chg="add mod">
          <ac:chgData name="Rafael Meza" userId="4c6393f8-c2f8-438d-9dd9-4397ec8c9059" providerId="ADAL" clId="{527D4CA0-C6E7-0541-9D28-DF03C7AEDDFE}" dt="2023-02-21T04:20:26.756" v="2372" actId="1076"/>
          <ac:grpSpMkLst>
            <pc:docMk/>
            <pc:sldMk cId="3816139296" sldId="406"/>
            <ac:grpSpMk id="472" creationId="{E51D4C62-9CDB-7A51-C5CB-AC8586D3CD47}"/>
          </ac:grpSpMkLst>
        </pc:grpChg>
        <pc:grpChg chg="del">
          <ac:chgData name="Rafael Meza" userId="4c6393f8-c2f8-438d-9dd9-4397ec8c9059" providerId="ADAL" clId="{527D4CA0-C6E7-0541-9D28-DF03C7AEDDFE}" dt="2023-02-21T04:17:11.901" v="2344" actId="478"/>
          <ac:grpSpMkLst>
            <pc:docMk/>
            <pc:sldMk cId="3816139296" sldId="406"/>
            <ac:grpSpMk id="509" creationId="{A7C0BB2D-A784-7ED1-B223-D36A16F481F3}"/>
          </ac:grpSpMkLst>
        </pc:grpChg>
        <pc:picChg chg="del">
          <ac:chgData name="Rafael Meza" userId="4c6393f8-c2f8-438d-9dd9-4397ec8c9059" providerId="ADAL" clId="{527D4CA0-C6E7-0541-9D28-DF03C7AEDDFE}" dt="2023-02-21T04:17:14.856" v="2346" actId="478"/>
          <ac:picMkLst>
            <pc:docMk/>
            <pc:sldMk cId="3816139296" sldId="406"/>
            <ac:picMk id="197" creationId="{BD334B20-C6A6-C452-950F-D83C639C6756}"/>
          </ac:picMkLst>
        </pc:picChg>
        <pc:picChg chg="del">
          <ac:chgData name="Rafael Meza" userId="4c6393f8-c2f8-438d-9dd9-4397ec8c9059" providerId="ADAL" clId="{527D4CA0-C6E7-0541-9D28-DF03C7AEDDFE}" dt="2023-02-21T04:17:13.400" v="2345" actId="478"/>
          <ac:picMkLst>
            <pc:docMk/>
            <pc:sldMk cId="3816139296" sldId="406"/>
            <ac:picMk id="198" creationId="{E6C7DBD5-1757-BCDD-2F8E-82B5EEBC968D}"/>
          </ac:picMkLst>
        </pc:picChg>
        <pc:picChg chg="mod">
          <ac:chgData name="Rafael Meza" userId="4c6393f8-c2f8-438d-9dd9-4397ec8c9059" providerId="ADAL" clId="{527D4CA0-C6E7-0541-9D28-DF03C7AEDDFE}" dt="2023-02-20T00:02:43.050" v="521"/>
          <ac:picMkLst>
            <pc:docMk/>
            <pc:sldMk cId="3816139296" sldId="406"/>
            <ac:picMk id="210" creationId="{164A4A98-CFBA-B034-811E-2A925701708F}"/>
          </ac:picMkLst>
        </pc:picChg>
        <pc:picChg chg="mod">
          <ac:chgData name="Rafael Meza" userId="4c6393f8-c2f8-438d-9dd9-4397ec8c9059" providerId="ADAL" clId="{527D4CA0-C6E7-0541-9D28-DF03C7AEDDFE}" dt="2023-02-20T00:02:43.050" v="521"/>
          <ac:picMkLst>
            <pc:docMk/>
            <pc:sldMk cId="3816139296" sldId="406"/>
            <ac:picMk id="213" creationId="{186F85D4-4D2B-DCFD-1C1E-7CA133F1664B}"/>
          </ac:picMkLst>
        </pc:picChg>
        <pc:picChg chg="add mod">
          <ac:chgData name="Rafael Meza" userId="4c6393f8-c2f8-438d-9dd9-4397ec8c9059" providerId="ADAL" clId="{527D4CA0-C6E7-0541-9D28-DF03C7AEDDFE}" dt="2023-02-21T04:19:18.601" v="2364" actId="12788"/>
          <ac:picMkLst>
            <pc:docMk/>
            <pc:sldMk cId="3816139296" sldId="406"/>
            <ac:picMk id="471" creationId="{F1B0AB75-375C-5D32-4193-41986D7FF9A4}"/>
          </ac:picMkLst>
        </pc:picChg>
        <pc:inkChg chg="mod">
          <ac:chgData name="Rafael Meza" userId="4c6393f8-c2f8-438d-9dd9-4397ec8c9059" providerId="ADAL" clId="{527D4CA0-C6E7-0541-9D28-DF03C7AEDDFE}" dt="2023-02-20T00:02:43.050" v="521"/>
          <ac:inkMkLst>
            <pc:docMk/>
            <pc:sldMk cId="3816139296" sldId="406"/>
            <ac:inkMk id="215" creationId="{C606263F-E8E9-FE9A-A03B-84D681C4F67A}"/>
          </ac:inkMkLst>
        </pc:inkChg>
        <pc:inkChg chg="mod">
          <ac:chgData name="Rafael Meza" userId="4c6393f8-c2f8-438d-9dd9-4397ec8c9059" providerId="ADAL" clId="{527D4CA0-C6E7-0541-9D28-DF03C7AEDDFE}" dt="2023-02-20T00:02:43.050" v="521"/>
          <ac:inkMkLst>
            <pc:docMk/>
            <pc:sldMk cId="3816139296" sldId="406"/>
            <ac:inkMk id="216" creationId="{7DB28CB3-ADF9-5747-9D44-D4E23F6ABB70}"/>
          </ac:inkMkLst>
        </pc:inkChg>
        <pc:inkChg chg="mod">
          <ac:chgData name="Rafael Meza" userId="4c6393f8-c2f8-438d-9dd9-4397ec8c9059" providerId="ADAL" clId="{527D4CA0-C6E7-0541-9D28-DF03C7AEDDFE}" dt="2023-02-20T00:02:43.050" v="521"/>
          <ac:inkMkLst>
            <pc:docMk/>
            <pc:sldMk cId="3816139296" sldId="406"/>
            <ac:inkMk id="217" creationId="{471433E0-2D43-6079-1413-CFD57FD72729}"/>
          </ac:inkMkLst>
        </pc:inkChg>
        <pc:inkChg chg="mod">
          <ac:chgData name="Rafael Meza" userId="4c6393f8-c2f8-438d-9dd9-4397ec8c9059" providerId="ADAL" clId="{527D4CA0-C6E7-0541-9D28-DF03C7AEDDFE}" dt="2023-02-20T00:02:43.050" v="521"/>
          <ac:inkMkLst>
            <pc:docMk/>
            <pc:sldMk cId="3816139296" sldId="406"/>
            <ac:inkMk id="218" creationId="{25826D5D-7390-3330-9EFC-88D0AA1F5B9E}"/>
          </ac:inkMkLst>
        </pc:inkChg>
      </pc:sldChg>
      <pc:sldChg chg="addSp delSp modSp add mod">
        <pc:chgData name="Rafael Meza" userId="4c6393f8-c2f8-438d-9dd9-4397ec8c9059" providerId="ADAL" clId="{527D4CA0-C6E7-0541-9D28-DF03C7AEDDFE}" dt="2023-02-21T04:26:20.564" v="2391"/>
        <pc:sldMkLst>
          <pc:docMk/>
          <pc:sldMk cId="1266033767" sldId="407"/>
        </pc:sldMkLst>
        <pc:spChg chg="mod">
          <ac:chgData name="Rafael Meza" userId="4c6393f8-c2f8-438d-9dd9-4397ec8c9059" providerId="ADAL" clId="{527D4CA0-C6E7-0541-9D28-DF03C7AEDDFE}" dt="2023-02-20T00:48:08.267" v="815" actId="12789"/>
          <ac:spMkLst>
            <pc:docMk/>
            <pc:sldMk cId="1266033767" sldId="407"/>
            <ac:spMk id="5" creationId="{837DDF14-6735-D80A-5721-B1A99C47B12C}"/>
          </ac:spMkLst>
        </pc:spChg>
        <pc:spChg chg="mod">
          <ac:chgData name="Rafael Meza" userId="4c6393f8-c2f8-438d-9dd9-4397ec8c9059" providerId="ADAL" clId="{527D4CA0-C6E7-0541-9D28-DF03C7AEDDFE}" dt="2023-02-20T00:49:57.889" v="867" actId="1076"/>
          <ac:spMkLst>
            <pc:docMk/>
            <pc:sldMk cId="1266033767" sldId="407"/>
            <ac:spMk id="8" creationId="{B3AEB0E6-722C-230D-E21A-9A7A8A4760B4}"/>
          </ac:spMkLst>
        </pc:spChg>
        <pc:spChg chg="mod">
          <ac:chgData name="Rafael Meza" userId="4c6393f8-c2f8-438d-9dd9-4397ec8c9059" providerId="ADAL" clId="{527D4CA0-C6E7-0541-9D28-DF03C7AEDDFE}" dt="2023-02-20T00:44:29.480" v="681" actId="14100"/>
          <ac:spMkLst>
            <pc:docMk/>
            <pc:sldMk cId="1266033767" sldId="407"/>
            <ac:spMk id="11" creationId="{D2B12638-6E9D-420F-829A-43CB05CCDAF4}"/>
          </ac:spMkLst>
        </pc:spChg>
        <pc:spChg chg="del">
          <ac:chgData name="Rafael Meza" userId="4c6393f8-c2f8-438d-9dd9-4397ec8c9059" providerId="ADAL" clId="{527D4CA0-C6E7-0541-9D28-DF03C7AEDDFE}" dt="2023-02-20T00:44:45.692" v="685" actId="478"/>
          <ac:spMkLst>
            <pc:docMk/>
            <pc:sldMk cId="1266033767" sldId="407"/>
            <ac:spMk id="15" creationId="{49E54E47-37F8-AB3E-169C-9C07567B5094}"/>
          </ac:spMkLst>
        </pc:spChg>
        <pc:spChg chg="del">
          <ac:chgData name="Rafael Meza" userId="4c6393f8-c2f8-438d-9dd9-4397ec8c9059" providerId="ADAL" clId="{527D4CA0-C6E7-0541-9D28-DF03C7AEDDFE}" dt="2023-02-20T00:44:41.732" v="684" actId="478"/>
          <ac:spMkLst>
            <pc:docMk/>
            <pc:sldMk cId="1266033767" sldId="407"/>
            <ac:spMk id="17" creationId="{D15C891D-A3C2-1103-DD77-48DA1C7BAB9E}"/>
          </ac:spMkLst>
        </pc:spChg>
        <pc:spChg chg="del">
          <ac:chgData name="Rafael Meza" userId="4c6393f8-c2f8-438d-9dd9-4397ec8c9059" providerId="ADAL" clId="{527D4CA0-C6E7-0541-9D28-DF03C7AEDDFE}" dt="2023-02-20T00:44:33.249" v="682" actId="478"/>
          <ac:spMkLst>
            <pc:docMk/>
            <pc:sldMk cId="1266033767" sldId="407"/>
            <ac:spMk id="21" creationId="{0D97338A-3D22-BB95-1045-68CD8B0ADA8D}"/>
          </ac:spMkLst>
        </pc:spChg>
        <pc:spChg chg="add mod">
          <ac:chgData name="Rafael Meza" userId="4c6393f8-c2f8-438d-9dd9-4397ec8c9059" providerId="ADAL" clId="{527D4CA0-C6E7-0541-9D28-DF03C7AEDDFE}" dt="2023-02-20T23:39:58.516" v="2314" actId="1076"/>
          <ac:spMkLst>
            <pc:docMk/>
            <pc:sldMk cId="1266033767" sldId="407"/>
            <ac:spMk id="25" creationId="{FF008EDE-0116-CEDA-BE61-3920004792C6}"/>
          </ac:spMkLst>
        </pc:spChg>
        <pc:grpChg chg="mod topLvl">
          <ac:chgData name="Rafael Meza" userId="4c6393f8-c2f8-438d-9dd9-4397ec8c9059" providerId="ADAL" clId="{527D4CA0-C6E7-0541-9D28-DF03C7AEDDFE}" dt="2023-02-20T23:39:54.913" v="2313" actId="1076"/>
          <ac:grpSpMkLst>
            <pc:docMk/>
            <pc:sldMk cId="1266033767" sldId="407"/>
            <ac:grpSpMk id="9" creationId="{F71FAC0D-2549-91ED-AF39-22F5152565C9}"/>
          </ac:grpSpMkLst>
        </pc:grpChg>
        <pc:grpChg chg="del">
          <ac:chgData name="Rafael Meza" userId="4c6393f8-c2f8-438d-9dd9-4397ec8c9059" providerId="ADAL" clId="{527D4CA0-C6E7-0541-9D28-DF03C7AEDDFE}" dt="2023-02-20T00:44:41.732" v="684" actId="478"/>
          <ac:grpSpMkLst>
            <pc:docMk/>
            <pc:sldMk cId="1266033767" sldId="407"/>
            <ac:grpSpMk id="14" creationId="{411A07F6-9643-7817-9471-D0A1586EAC48}"/>
          </ac:grpSpMkLst>
        </pc:grpChg>
        <pc:grpChg chg="del">
          <ac:chgData name="Rafael Meza" userId="4c6393f8-c2f8-438d-9dd9-4397ec8c9059" providerId="ADAL" clId="{527D4CA0-C6E7-0541-9D28-DF03C7AEDDFE}" dt="2023-02-20T00:44:33.249" v="682" actId="478"/>
          <ac:grpSpMkLst>
            <pc:docMk/>
            <pc:sldMk cId="1266033767" sldId="407"/>
            <ac:grpSpMk id="18" creationId="{F2D93861-D2FF-B3E0-4426-B4FEAA0393B6}"/>
          </ac:grpSpMkLst>
        </pc:grpChg>
        <pc:grpChg chg="del">
          <ac:chgData name="Rafael Meza" userId="4c6393f8-c2f8-438d-9dd9-4397ec8c9059" providerId="ADAL" clId="{527D4CA0-C6E7-0541-9D28-DF03C7AEDDFE}" dt="2023-02-20T00:44:45.692" v="685" actId="478"/>
          <ac:grpSpMkLst>
            <pc:docMk/>
            <pc:sldMk cId="1266033767" sldId="407"/>
            <ac:grpSpMk id="23" creationId="{F62E628F-8182-93C2-4D09-F775AF948286}"/>
          </ac:grpSpMkLst>
        </pc:grpChg>
        <pc:grpChg chg="del">
          <ac:chgData name="Rafael Meza" userId="4c6393f8-c2f8-438d-9dd9-4397ec8c9059" providerId="ADAL" clId="{527D4CA0-C6E7-0541-9D28-DF03C7AEDDFE}" dt="2023-02-20T00:44:48.115" v="686" actId="478"/>
          <ac:grpSpMkLst>
            <pc:docMk/>
            <pc:sldMk cId="1266033767" sldId="407"/>
            <ac:grpSpMk id="25" creationId="{C919F561-9478-41EC-C175-7AF198432F7B}"/>
          </ac:grpSpMkLst>
        </pc:grpChg>
        <pc:grpChg chg="del">
          <ac:chgData name="Rafael Meza" userId="4c6393f8-c2f8-438d-9dd9-4397ec8c9059" providerId="ADAL" clId="{527D4CA0-C6E7-0541-9D28-DF03C7AEDDFE}" dt="2023-02-20T00:44:33.808" v="683" actId="478"/>
          <ac:grpSpMkLst>
            <pc:docMk/>
            <pc:sldMk cId="1266033767" sldId="407"/>
            <ac:grpSpMk id="51" creationId="{E03DC9F2-D10B-1A95-8CEA-7467286F12EE}"/>
          </ac:grpSpMkLst>
        </pc:grpChg>
        <pc:graphicFrameChg chg="mod">
          <ac:chgData name="Rafael Meza" userId="4c6393f8-c2f8-438d-9dd9-4397ec8c9059" providerId="ADAL" clId="{527D4CA0-C6E7-0541-9D28-DF03C7AEDDFE}" dt="2023-02-21T04:26:20.564" v="2391"/>
          <ac:graphicFrameMkLst>
            <pc:docMk/>
            <pc:sldMk cId="1266033767" sldId="407"/>
            <ac:graphicFrameMk id="2" creationId="{2B500C88-C0E0-D5D6-B968-C9BA3C94C46D}"/>
          </ac:graphicFrameMkLst>
        </pc:graphicFrameChg>
        <pc:picChg chg="del">
          <ac:chgData name="Rafael Meza" userId="4c6393f8-c2f8-438d-9dd9-4397ec8c9059" providerId="ADAL" clId="{527D4CA0-C6E7-0541-9D28-DF03C7AEDDFE}" dt="2023-02-20T00:44:49.851" v="687" actId="478"/>
          <ac:picMkLst>
            <pc:docMk/>
            <pc:sldMk cId="1266033767" sldId="407"/>
            <ac:picMk id="7" creationId="{0106994D-6D96-E6B0-6C60-A5AA754A2BA2}"/>
          </ac:picMkLst>
        </pc:picChg>
        <pc:picChg chg="del topLvl">
          <ac:chgData name="Rafael Meza" userId="4c6393f8-c2f8-438d-9dd9-4397ec8c9059" providerId="ADAL" clId="{527D4CA0-C6E7-0541-9D28-DF03C7AEDDFE}" dt="2023-02-20T00:44:48.115" v="686" actId="478"/>
          <ac:picMkLst>
            <pc:docMk/>
            <pc:sldMk cId="1266033767" sldId="407"/>
            <ac:picMk id="22" creationId="{574DB02C-0CFF-2B50-7DBF-C0E45A202B44}"/>
          </ac:picMkLst>
        </pc:picChg>
        <pc:cxnChg chg="del">
          <ac:chgData name="Rafael Meza" userId="4c6393f8-c2f8-438d-9dd9-4397ec8c9059" providerId="ADAL" clId="{527D4CA0-C6E7-0541-9D28-DF03C7AEDDFE}" dt="2023-02-20T00:44:56.140" v="688" actId="478"/>
          <ac:cxnSpMkLst>
            <pc:docMk/>
            <pc:sldMk cId="1266033767" sldId="407"/>
            <ac:cxnSpMk id="28" creationId="{3824FD65-115A-87CD-D3A8-C9A45BD83490}"/>
          </ac:cxnSpMkLst>
        </pc:cxnChg>
        <pc:cxnChg chg="del">
          <ac:chgData name="Rafael Meza" userId="4c6393f8-c2f8-438d-9dd9-4397ec8c9059" providerId="ADAL" clId="{527D4CA0-C6E7-0541-9D28-DF03C7AEDDFE}" dt="2023-02-20T00:44:56.926" v="689" actId="478"/>
          <ac:cxnSpMkLst>
            <pc:docMk/>
            <pc:sldMk cId="1266033767" sldId="407"/>
            <ac:cxnSpMk id="29" creationId="{5E4BFB96-EFFC-A408-688C-C63EA4995242}"/>
          </ac:cxnSpMkLst>
        </pc:cxnChg>
        <pc:cxnChg chg="del">
          <ac:chgData name="Rafael Meza" userId="4c6393f8-c2f8-438d-9dd9-4397ec8c9059" providerId="ADAL" clId="{527D4CA0-C6E7-0541-9D28-DF03C7AEDDFE}" dt="2023-02-20T00:44:59.294" v="691" actId="478"/>
          <ac:cxnSpMkLst>
            <pc:docMk/>
            <pc:sldMk cId="1266033767" sldId="407"/>
            <ac:cxnSpMk id="32" creationId="{264E4A39-F397-38A3-5FDF-9D5C39D818A5}"/>
          </ac:cxnSpMkLst>
        </pc:cxnChg>
        <pc:cxnChg chg="del">
          <ac:chgData name="Rafael Meza" userId="4c6393f8-c2f8-438d-9dd9-4397ec8c9059" providerId="ADAL" clId="{527D4CA0-C6E7-0541-9D28-DF03C7AEDDFE}" dt="2023-02-20T00:44:58.385" v="690" actId="478"/>
          <ac:cxnSpMkLst>
            <pc:docMk/>
            <pc:sldMk cId="1266033767" sldId="407"/>
            <ac:cxnSpMk id="36" creationId="{C8BF675A-2D7D-3CB8-433E-9FB31871C361}"/>
          </ac:cxnSpMkLst>
        </pc:cxnChg>
      </pc:sldChg>
      <pc:sldChg chg="addSp delSp modSp mod">
        <pc:chgData name="Rafael Meza" userId="4c6393f8-c2f8-438d-9dd9-4397ec8c9059" providerId="ADAL" clId="{527D4CA0-C6E7-0541-9D28-DF03C7AEDDFE}" dt="2023-02-21T04:20:51.879" v="2386"/>
        <pc:sldMkLst>
          <pc:docMk/>
          <pc:sldMk cId="2699808367" sldId="408"/>
        </pc:sldMkLst>
        <pc:spChg chg="del">
          <ac:chgData name="Rafael Meza" userId="4c6393f8-c2f8-438d-9dd9-4397ec8c9059" providerId="ADAL" clId="{527D4CA0-C6E7-0541-9D28-DF03C7AEDDFE}" dt="2023-02-21T04:20:41.290" v="2381" actId="478"/>
          <ac:spMkLst>
            <pc:docMk/>
            <pc:sldMk cId="2699808367" sldId="408"/>
            <ac:spMk id="2" creationId="{57329DF3-BB27-A9C8-9D1B-45C0B4AC3F2B}"/>
          </ac:spMkLst>
        </pc:spChg>
        <pc:spChg chg="mod">
          <ac:chgData name="Rafael Meza" userId="4c6393f8-c2f8-438d-9dd9-4397ec8c9059" providerId="ADAL" clId="{527D4CA0-C6E7-0541-9D28-DF03C7AEDDFE}" dt="2023-02-21T04:20:51.879" v="2386"/>
          <ac:spMkLst>
            <pc:docMk/>
            <pc:sldMk cId="2699808367" sldId="408"/>
            <ac:spMk id="25" creationId="{97B12389-F225-B600-A9BC-1D5F4AE068D6}"/>
          </ac:spMkLst>
        </pc:spChg>
        <pc:spChg chg="mod">
          <ac:chgData name="Rafael Meza" userId="4c6393f8-c2f8-438d-9dd9-4397ec8c9059" providerId="ADAL" clId="{527D4CA0-C6E7-0541-9D28-DF03C7AEDDFE}" dt="2023-02-21T04:20:51.879" v="2386"/>
          <ac:spMkLst>
            <pc:docMk/>
            <pc:sldMk cId="2699808367" sldId="408"/>
            <ac:spMk id="26" creationId="{6604777C-FB70-6E2D-F114-3650D17C32A6}"/>
          </ac:spMkLst>
        </pc:spChg>
        <pc:spChg chg="mod">
          <ac:chgData name="Rafael Meza" userId="4c6393f8-c2f8-438d-9dd9-4397ec8c9059" providerId="ADAL" clId="{527D4CA0-C6E7-0541-9D28-DF03C7AEDDFE}" dt="2023-02-21T04:20:51.879" v="2386"/>
          <ac:spMkLst>
            <pc:docMk/>
            <pc:sldMk cId="2699808367" sldId="408"/>
            <ac:spMk id="46" creationId="{2E2B89A5-DE7D-36C9-7F70-A608E0E65F93}"/>
          </ac:spMkLst>
        </pc:spChg>
        <pc:spChg chg="del">
          <ac:chgData name="Rafael Meza" userId="4c6393f8-c2f8-438d-9dd9-4397ec8c9059" providerId="ADAL" clId="{527D4CA0-C6E7-0541-9D28-DF03C7AEDDFE}" dt="2023-02-21T04:20:40.707" v="2380" actId="478"/>
          <ac:spMkLst>
            <pc:docMk/>
            <pc:sldMk cId="2699808367" sldId="408"/>
            <ac:spMk id="209" creationId="{46ADB16C-1478-A62F-AA26-71EE5CB1C9F9}"/>
          </ac:spMkLst>
        </pc:spChg>
        <pc:spChg chg="del mod">
          <ac:chgData name="Rafael Meza" userId="4c6393f8-c2f8-438d-9dd9-4397ec8c9059" providerId="ADAL" clId="{527D4CA0-C6E7-0541-9D28-DF03C7AEDDFE}" dt="2023-02-21T04:20:42.747" v="2383" actId="478"/>
          <ac:spMkLst>
            <pc:docMk/>
            <pc:sldMk cId="2699808367" sldId="408"/>
            <ac:spMk id="211" creationId="{B81D573F-CEC1-F81D-AA4C-547E35277BDF}"/>
          </ac:spMkLst>
        </pc:spChg>
        <pc:grpChg chg="add mod">
          <ac:chgData name="Rafael Meza" userId="4c6393f8-c2f8-438d-9dd9-4397ec8c9059" providerId="ADAL" clId="{527D4CA0-C6E7-0541-9D28-DF03C7AEDDFE}" dt="2023-02-21T04:20:51.879" v="2386"/>
          <ac:grpSpMkLst>
            <pc:docMk/>
            <pc:sldMk cId="2699808367" sldId="408"/>
            <ac:grpSpMk id="3" creationId="{B0A308D8-0E6F-C3F4-4AE5-F6D2F8278C21}"/>
          </ac:grpSpMkLst>
        </pc:grpChg>
      </pc:sldChg>
      <pc:sldChg chg="addSp delSp modSp mod">
        <pc:chgData name="Rafael Meza" userId="4c6393f8-c2f8-438d-9dd9-4397ec8c9059" providerId="ADAL" clId="{527D4CA0-C6E7-0541-9D28-DF03C7AEDDFE}" dt="2023-02-21T04:20:50.176" v="2385"/>
        <pc:sldMkLst>
          <pc:docMk/>
          <pc:sldMk cId="3810044134" sldId="409"/>
        </pc:sldMkLst>
        <pc:spChg chg="del">
          <ac:chgData name="Rafael Meza" userId="4c6393f8-c2f8-438d-9dd9-4397ec8c9059" providerId="ADAL" clId="{527D4CA0-C6E7-0541-9D28-DF03C7AEDDFE}" dt="2023-02-21T04:20:38.780" v="2379" actId="478"/>
          <ac:spMkLst>
            <pc:docMk/>
            <pc:sldMk cId="3810044134" sldId="409"/>
            <ac:spMk id="2" creationId="{57329DF3-BB27-A9C8-9D1B-45C0B4AC3F2B}"/>
          </ac:spMkLst>
        </pc:spChg>
        <pc:spChg chg="mod">
          <ac:chgData name="Rafael Meza" userId="4c6393f8-c2f8-438d-9dd9-4397ec8c9059" providerId="ADAL" clId="{527D4CA0-C6E7-0541-9D28-DF03C7AEDDFE}" dt="2023-02-21T04:20:50.176" v="2385"/>
          <ac:spMkLst>
            <pc:docMk/>
            <pc:sldMk cId="3810044134" sldId="409"/>
            <ac:spMk id="45" creationId="{77FAF9FF-CA04-C20A-FAFE-745FD5819672}"/>
          </ac:spMkLst>
        </pc:spChg>
        <pc:spChg chg="mod">
          <ac:chgData name="Rafael Meza" userId="4c6393f8-c2f8-438d-9dd9-4397ec8c9059" providerId="ADAL" clId="{527D4CA0-C6E7-0541-9D28-DF03C7AEDDFE}" dt="2023-02-21T04:20:50.176" v="2385"/>
          <ac:spMkLst>
            <pc:docMk/>
            <pc:sldMk cId="3810044134" sldId="409"/>
            <ac:spMk id="46" creationId="{0D6769C8-B546-2463-0F65-AB267F4099D3}"/>
          </ac:spMkLst>
        </pc:spChg>
        <pc:spChg chg="mod">
          <ac:chgData name="Rafael Meza" userId="4c6393f8-c2f8-438d-9dd9-4397ec8c9059" providerId="ADAL" clId="{527D4CA0-C6E7-0541-9D28-DF03C7AEDDFE}" dt="2023-02-21T04:20:50.176" v="2385"/>
          <ac:spMkLst>
            <pc:docMk/>
            <pc:sldMk cId="3810044134" sldId="409"/>
            <ac:spMk id="47" creationId="{4ED9BCF8-88CB-7EBB-976A-C55278C3F4A9}"/>
          </ac:spMkLst>
        </pc:spChg>
        <pc:spChg chg="del">
          <ac:chgData name="Rafael Meza" userId="4c6393f8-c2f8-438d-9dd9-4397ec8c9059" providerId="ADAL" clId="{527D4CA0-C6E7-0541-9D28-DF03C7AEDDFE}" dt="2023-02-21T04:20:38.173" v="2378" actId="478"/>
          <ac:spMkLst>
            <pc:docMk/>
            <pc:sldMk cId="3810044134" sldId="409"/>
            <ac:spMk id="209" creationId="{46ADB16C-1478-A62F-AA26-71EE5CB1C9F9}"/>
          </ac:spMkLst>
        </pc:spChg>
        <pc:spChg chg="del mod">
          <ac:chgData name="Rafael Meza" userId="4c6393f8-c2f8-438d-9dd9-4397ec8c9059" providerId="ADAL" clId="{527D4CA0-C6E7-0541-9D28-DF03C7AEDDFE}" dt="2023-02-21T04:20:37.684" v="2377" actId="478"/>
          <ac:spMkLst>
            <pc:docMk/>
            <pc:sldMk cId="3810044134" sldId="409"/>
            <ac:spMk id="211" creationId="{B81D573F-CEC1-F81D-AA4C-547E35277BDF}"/>
          </ac:spMkLst>
        </pc:spChg>
        <pc:grpChg chg="add mod">
          <ac:chgData name="Rafael Meza" userId="4c6393f8-c2f8-438d-9dd9-4397ec8c9059" providerId="ADAL" clId="{527D4CA0-C6E7-0541-9D28-DF03C7AEDDFE}" dt="2023-02-21T04:20:50.176" v="2385"/>
          <ac:grpSpMkLst>
            <pc:docMk/>
            <pc:sldMk cId="3810044134" sldId="409"/>
            <ac:grpSpMk id="3" creationId="{E492BE14-B791-43B5-7737-4C2E801E61A1}"/>
          </ac:grpSpMkLst>
        </pc:grpChg>
      </pc:sldChg>
      <pc:sldChg chg="addSp delSp modSp mod ord">
        <pc:chgData name="Rafael Meza" userId="4c6393f8-c2f8-438d-9dd9-4397ec8c9059" providerId="ADAL" clId="{527D4CA0-C6E7-0541-9D28-DF03C7AEDDFE}" dt="2023-02-21T05:07:28.444" v="2608" actId="1076"/>
        <pc:sldMkLst>
          <pc:docMk/>
          <pc:sldMk cId="3997781709" sldId="411"/>
        </pc:sldMkLst>
        <pc:spChg chg="add del">
          <ac:chgData name="Rafael Meza" userId="4c6393f8-c2f8-438d-9dd9-4397ec8c9059" providerId="ADAL" clId="{527D4CA0-C6E7-0541-9D28-DF03C7AEDDFE}" dt="2023-02-20T23:00:46.643" v="1953" actId="478"/>
          <ac:spMkLst>
            <pc:docMk/>
            <pc:sldMk cId="3997781709" sldId="411"/>
            <ac:spMk id="11" creationId="{A26AA074-33A9-D7C4-C9F8-6542E0351328}"/>
          </ac:spMkLst>
        </pc:spChg>
        <pc:spChg chg="mod">
          <ac:chgData name="Rafael Meza" userId="4c6393f8-c2f8-438d-9dd9-4397ec8c9059" providerId="ADAL" clId="{527D4CA0-C6E7-0541-9D28-DF03C7AEDDFE}" dt="2023-02-21T05:05:47.179" v="2598" actId="164"/>
          <ac:spMkLst>
            <pc:docMk/>
            <pc:sldMk cId="3997781709" sldId="411"/>
            <ac:spMk id="18" creationId="{14EF5798-BABD-ED75-590A-AA130774C6A7}"/>
          </ac:spMkLst>
        </pc:spChg>
        <pc:spChg chg="mod">
          <ac:chgData name="Rafael Meza" userId="4c6393f8-c2f8-438d-9dd9-4397ec8c9059" providerId="ADAL" clId="{527D4CA0-C6E7-0541-9D28-DF03C7AEDDFE}" dt="2023-02-21T05:05:47.179" v="2598" actId="164"/>
          <ac:spMkLst>
            <pc:docMk/>
            <pc:sldMk cId="3997781709" sldId="411"/>
            <ac:spMk id="19" creationId="{0B03DC6F-24AA-9EA0-5B9A-FD97154252F2}"/>
          </ac:spMkLst>
        </pc:spChg>
        <pc:spChg chg="mod">
          <ac:chgData name="Rafael Meza" userId="4c6393f8-c2f8-438d-9dd9-4397ec8c9059" providerId="ADAL" clId="{527D4CA0-C6E7-0541-9D28-DF03C7AEDDFE}" dt="2023-02-21T05:05:47.179" v="2598" actId="164"/>
          <ac:spMkLst>
            <pc:docMk/>
            <pc:sldMk cId="3997781709" sldId="411"/>
            <ac:spMk id="20" creationId="{C5686F4A-DE66-77D0-716F-11BEFBA46D14}"/>
          </ac:spMkLst>
        </pc:spChg>
        <pc:spChg chg="mod">
          <ac:chgData name="Rafael Meza" userId="4c6393f8-c2f8-438d-9dd9-4397ec8c9059" providerId="ADAL" clId="{527D4CA0-C6E7-0541-9D28-DF03C7AEDDFE}" dt="2023-02-21T05:05:47.179" v="2598" actId="164"/>
          <ac:spMkLst>
            <pc:docMk/>
            <pc:sldMk cId="3997781709" sldId="411"/>
            <ac:spMk id="21" creationId="{B685AB05-1C85-62D3-D7B0-2E91935DBAA9}"/>
          </ac:spMkLst>
        </pc:spChg>
        <pc:spChg chg="del">
          <ac:chgData name="Rafael Meza" userId="4c6393f8-c2f8-438d-9dd9-4397ec8c9059" providerId="ADAL" clId="{527D4CA0-C6E7-0541-9D28-DF03C7AEDDFE}" dt="2023-02-20T23:00:42.631" v="1950" actId="478"/>
          <ac:spMkLst>
            <pc:docMk/>
            <pc:sldMk cId="3997781709" sldId="411"/>
            <ac:spMk id="115" creationId="{EF08F7C1-89B1-05E9-5B78-757ED341771F}"/>
          </ac:spMkLst>
        </pc:spChg>
        <pc:grpChg chg="add mod">
          <ac:chgData name="Rafael Meza" userId="4c6393f8-c2f8-438d-9dd9-4397ec8c9059" providerId="ADAL" clId="{527D4CA0-C6E7-0541-9D28-DF03C7AEDDFE}" dt="2023-02-21T05:07:28.444" v="2608" actId="1076"/>
          <ac:grpSpMkLst>
            <pc:docMk/>
            <pc:sldMk cId="3997781709" sldId="411"/>
            <ac:grpSpMk id="8" creationId="{FF572FC8-940C-65B1-D655-DFE5F72BB2C8}"/>
          </ac:grpSpMkLst>
        </pc:grpChg>
        <pc:grpChg chg="mod">
          <ac:chgData name="Rafael Meza" userId="4c6393f8-c2f8-438d-9dd9-4397ec8c9059" providerId="ADAL" clId="{527D4CA0-C6E7-0541-9D28-DF03C7AEDDFE}" dt="2023-02-21T05:05:47.179" v="2598" actId="164"/>
          <ac:grpSpMkLst>
            <pc:docMk/>
            <pc:sldMk cId="3997781709" sldId="411"/>
            <ac:grpSpMk id="25" creationId="{E770D9D4-EB73-EEAA-90B0-AEF728AF629A}"/>
          </ac:grpSpMkLst>
        </pc:grpChg>
        <pc:picChg chg="del">
          <ac:chgData name="Rafael Meza" userId="4c6393f8-c2f8-438d-9dd9-4397ec8c9059" providerId="ADAL" clId="{527D4CA0-C6E7-0541-9D28-DF03C7AEDDFE}" dt="2023-02-20T23:00:43.293" v="1951" actId="478"/>
          <ac:picMkLst>
            <pc:docMk/>
            <pc:sldMk cId="3997781709" sldId="411"/>
            <ac:picMk id="8" creationId="{05E681E2-A446-FF39-0038-913B74FB1F9B}"/>
          </ac:picMkLst>
        </pc:picChg>
        <pc:picChg chg="mod">
          <ac:chgData name="Rafael Meza" userId="4c6393f8-c2f8-438d-9dd9-4397ec8c9059" providerId="ADAL" clId="{527D4CA0-C6E7-0541-9D28-DF03C7AEDDFE}" dt="2023-02-21T05:05:47.179" v="2598" actId="164"/>
          <ac:picMkLst>
            <pc:docMk/>
            <pc:sldMk cId="3997781709" sldId="411"/>
            <ac:picMk id="22" creationId="{A83F9FF6-1B74-B259-4FEA-4BD0BAB835A9}"/>
          </ac:picMkLst>
        </pc:picChg>
        <pc:picChg chg="mod">
          <ac:chgData name="Rafael Meza" userId="4c6393f8-c2f8-438d-9dd9-4397ec8c9059" providerId="ADAL" clId="{527D4CA0-C6E7-0541-9D28-DF03C7AEDDFE}" dt="2023-02-21T05:05:47.179" v="2598" actId="164"/>
          <ac:picMkLst>
            <pc:docMk/>
            <pc:sldMk cId="3997781709" sldId="411"/>
            <ac:picMk id="23" creationId="{1FB3BF27-A1A1-3BCA-F290-E04C0B63B080}"/>
          </ac:picMkLst>
        </pc:picChg>
        <pc:picChg chg="mod">
          <ac:chgData name="Rafael Meza" userId="4c6393f8-c2f8-438d-9dd9-4397ec8c9059" providerId="ADAL" clId="{527D4CA0-C6E7-0541-9D28-DF03C7AEDDFE}" dt="2023-02-21T05:05:47.179" v="2598" actId="164"/>
          <ac:picMkLst>
            <pc:docMk/>
            <pc:sldMk cId="3997781709" sldId="411"/>
            <ac:picMk id="24" creationId="{910FE333-1143-AAE9-F172-9D72C8AA22A3}"/>
          </ac:picMkLst>
        </pc:picChg>
        <pc:picChg chg="add mod modCrop">
          <ac:chgData name="Rafael Meza" userId="4c6393f8-c2f8-438d-9dd9-4397ec8c9059" providerId="ADAL" clId="{527D4CA0-C6E7-0541-9D28-DF03C7AEDDFE}" dt="2023-02-20T23:02:06.553" v="1972" actId="692"/>
          <ac:picMkLst>
            <pc:docMk/>
            <pc:sldMk cId="3997781709" sldId="411"/>
            <ac:picMk id="58" creationId="{D71FF999-3554-CDFA-515C-443BB234E85D}"/>
          </ac:picMkLst>
        </pc:picChg>
      </pc:sldChg>
      <pc:sldChg chg="addSp delSp modSp mod">
        <pc:chgData name="Rafael Meza" userId="4c6393f8-c2f8-438d-9dd9-4397ec8c9059" providerId="ADAL" clId="{527D4CA0-C6E7-0541-9D28-DF03C7AEDDFE}" dt="2023-02-21T04:20:48.397" v="2384"/>
        <pc:sldMkLst>
          <pc:docMk/>
          <pc:sldMk cId="2165848014" sldId="412"/>
        </pc:sldMkLst>
        <pc:spChg chg="del">
          <ac:chgData name="Rafael Meza" userId="4c6393f8-c2f8-438d-9dd9-4397ec8c9059" providerId="ADAL" clId="{527D4CA0-C6E7-0541-9D28-DF03C7AEDDFE}" dt="2023-02-21T04:20:33.972" v="2373" actId="478"/>
          <ac:spMkLst>
            <pc:docMk/>
            <pc:sldMk cId="2165848014" sldId="412"/>
            <ac:spMk id="2" creationId="{57329DF3-BB27-A9C8-9D1B-45C0B4AC3F2B}"/>
          </ac:spMkLst>
        </pc:spChg>
        <pc:spChg chg="mod">
          <ac:chgData name="Rafael Meza" userId="4c6393f8-c2f8-438d-9dd9-4397ec8c9059" providerId="ADAL" clId="{527D4CA0-C6E7-0541-9D28-DF03C7AEDDFE}" dt="2023-02-21T04:20:48.397" v="2384"/>
          <ac:spMkLst>
            <pc:docMk/>
            <pc:sldMk cId="2165848014" sldId="412"/>
            <ac:spMk id="46" creationId="{6FE9E6CA-02BA-B371-8C75-77264179719F}"/>
          </ac:spMkLst>
        </pc:spChg>
        <pc:spChg chg="mod">
          <ac:chgData name="Rafael Meza" userId="4c6393f8-c2f8-438d-9dd9-4397ec8c9059" providerId="ADAL" clId="{527D4CA0-C6E7-0541-9D28-DF03C7AEDDFE}" dt="2023-02-21T04:20:48.397" v="2384"/>
          <ac:spMkLst>
            <pc:docMk/>
            <pc:sldMk cId="2165848014" sldId="412"/>
            <ac:spMk id="47" creationId="{F0BC683F-38CD-D308-1E94-88C545F489E6}"/>
          </ac:spMkLst>
        </pc:spChg>
        <pc:spChg chg="mod">
          <ac:chgData name="Rafael Meza" userId="4c6393f8-c2f8-438d-9dd9-4397ec8c9059" providerId="ADAL" clId="{527D4CA0-C6E7-0541-9D28-DF03C7AEDDFE}" dt="2023-02-21T04:20:48.397" v="2384"/>
          <ac:spMkLst>
            <pc:docMk/>
            <pc:sldMk cId="2165848014" sldId="412"/>
            <ac:spMk id="48" creationId="{FBF694B7-0BB4-1BBE-D5E1-50135A019B40}"/>
          </ac:spMkLst>
        </pc:spChg>
        <pc:spChg chg="del">
          <ac:chgData name="Rafael Meza" userId="4c6393f8-c2f8-438d-9dd9-4397ec8c9059" providerId="ADAL" clId="{527D4CA0-C6E7-0541-9D28-DF03C7AEDDFE}" dt="2023-02-21T04:20:35.190" v="2375" actId="478"/>
          <ac:spMkLst>
            <pc:docMk/>
            <pc:sldMk cId="2165848014" sldId="412"/>
            <ac:spMk id="209" creationId="{46ADB16C-1478-A62F-AA26-71EE5CB1C9F9}"/>
          </ac:spMkLst>
        </pc:spChg>
        <pc:spChg chg="del">
          <ac:chgData name="Rafael Meza" userId="4c6393f8-c2f8-438d-9dd9-4397ec8c9059" providerId="ADAL" clId="{527D4CA0-C6E7-0541-9D28-DF03C7AEDDFE}" dt="2023-02-21T04:20:34.606" v="2374" actId="478"/>
          <ac:spMkLst>
            <pc:docMk/>
            <pc:sldMk cId="2165848014" sldId="412"/>
            <ac:spMk id="211" creationId="{B81D573F-CEC1-F81D-AA4C-547E35277BDF}"/>
          </ac:spMkLst>
        </pc:spChg>
        <pc:grpChg chg="add mod">
          <ac:chgData name="Rafael Meza" userId="4c6393f8-c2f8-438d-9dd9-4397ec8c9059" providerId="ADAL" clId="{527D4CA0-C6E7-0541-9D28-DF03C7AEDDFE}" dt="2023-02-21T04:20:48.397" v="2384"/>
          <ac:grpSpMkLst>
            <pc:docMk/>
            <pc:sldMk cId="2165848014" sldId="412"/>
            <ac:grpSpMk id="3" creationId="{9AAFCE10-BC84-4BEC-9099-0D96E899B354}"/>
          </ac:grpSpMkLst>
        </pc:grpChg>
      </pc:sldChg>
      <pc:sldChg chg="addSp delSp modSp add mod">
        <pc:chgData name="Rafael Meza" userId="4c6393f8-c2f8-438d-9dd9-4397ec8c9059" providerId="ADAL" clId="{527D4CA0-C6E7-0541-9D28-DF03C7AEDDFE}" dt="2023-02-20T23:37:25.704" v="2275" actId="20577"/>
        <pc:sldMkLst>
          <pc:docMk/>
          <pc:sldMk cId="3692453408" sldId="413"/>
        </pc:sldMkLst>
        <pc:spChg chg="add del mod">
          <ac:chgData name="Rafael Meza" userId="4c6393f8-c2f8-438d-9dd9-4397ec8c9059" providerId="ADAL" clId="{527D4CA0-C6E7-0541-9D28-DF03C7AEDDFE}" dt="2023-02-20T18:51:39.598" v="1755" actId="21"/>
          <ac:spMkLst>
            <pc:docMk/>
            <pc:sldMk cId="3692453408" sldId="413"/>
            <ac:spMk id="2" creationId="{D291E758-5FEC-4161-DE06-D191CF3E31F6}"/>
          </ac:spMkLst>
        </pc:spChg>
        <pc:spChg chg="mod">
          <ac:chgData name="Rafael Meza" userId="4c6393f8-c2f8-438d-9dd9-4397ec8c9059" providerId="ADAL" clId="{527D4CA0-C6E7-0541-9D28-DF03C7AEDDFE}" dt="2023-02-20T18:52:01.580" v="1760" actId="1076"/>
          <ac:spMkLst>
            <pc:docMk/>
            <pc:sldMk cId="3692453408" sldId="413"/>
            <ac:spMk id="6" creationId="{4167BD43-37D1-14C1-3FAE-1441C9CCE5BD}"/>
          </ac:spMkLst>
        </pc:spChg>
        <pc:spChg chg="mod">
          <ac:chgData name="Rafael Meza" userId="4c6393f8-c2f8-438d-9dd9-4397ec8c9059" providerId="ADAL" clId="{527D4CA0-C6E7-0541-9D28-DF03C7AEDDFE}" dt="2023-02-20T18:53:04.988" v="1764" actId="165"/>
          <ac:spMkLst>
            <pc:docMk/>
            <pc:sldMk cId="3692453408" sldId="413"/>
            <ac:spMk id="7" creationId="{8101FAB3-1DDE-5C6B-0C68-F4F37B95D8CB}"/>
          </ac:spMkLst>
        </pc:spChg>
        <pc:spChg chg="del mod">
          <ac:chgData name="Rafael Meza" userId="4c6393f8-c2f8-438d-9dd9-4397ec8c9059" providerId="ADAL" clId="{527D4CA0-C6E7-0541-9D28-DF03C7AEDDFE}" dt="2023-02-20T18:39:51.517" v="1684" actId="478"/>
          <ac:spMkLst>
            <pc:docMk/>
            <pc:sldMk cId="3692453408" sldId="413"/>
            <ac:spMk id="9" creationId="{907AB7F9-9654-8467-BAAA-A6C8B6542436}"/>
          </ac:spMkLst>
        </pc:spChg>
        <pc:spChg chg="mod">
          <ac:chgData name="Rafael Meza" userId="4c6393f8-c2f8-438d-9dd9-4397ec8c9059" providerId="ADAL" clId="{527D4CA0-C6E7-0541-9D28-DF03C7AEDDFE}" dt="2023-02-20T18:53:04.988" v="1764" actId="165"/>
          <ac:spMkLst>
            <pc:docMk/>
            <pc:sldMk cId="3692453408" sldId="413"/>
            <ac:spMk id="10" creationId="{6E54E31A-F991-7F6C-AF5E-597CFF9FC6E1}"/>
          </ac:spMkLst>
        </pc:spChg>
        <pc:spChg chg="mod">
          <ac:chgData name="Rafael Meza" userId="4c6393f8-c2f8-438d-9dd9-4397ec8c9059" providerId="ADAL" clId="{527D4CA0-C6E7-0541-9D28-DF03C7AEDDFE}" dt="2023-02-20T18:53:04.988" v="1764" actId="165"/>
          <ac:spMkLst>
            <pc:docMk/>
            <pc:sldMk cId="3692453408" sldId="413"/>
            <ac:spMk id="11" creationId="{1E483C20-87EF-0821-3EDE-AAE82C96EE3E}"/>
          </ac:spMkLst>
        </pc:spChg>
        <pc:spChg chg="add mod">
          <ac:chgData name="Rafael Meza" userId="4c6393f8-c2f8-438d-9dd9-4397ec8c9059" providerId="ADAL" clId="{527D4CA0-C6E7-0541-9D28-DF03C7AEDDFE}" dt="2023-02-20T16:16:47.171" v="1593" actId="14100"/>
          <ac:spMkLst>
            <pc:docMk/>
            <pc:sldMk cId="3692453408" sldId="413"/>
            <ac:spMk id="12" creationId="{ACDBE819-1C93-D6B6-276E-2D602AC382C1}"/>
          </ac:spMkLst>
        </pc:spChg>
        <pc:spChg chg="mod">
          <ac:chgData name="Rafael Meza" userId="4c6393f8-c2f8-438d-9dd9-4397ec8c9059" providerId="ADAL" clId="{527D4CA0-C6E7-0541-9D28-DF03C7AEDDFE}" dt="2023-02-20T02:40:08.764" v="1562" actId="20577"/>
          <ac:spMkLst>
            <pc:docMk/>
            <pc:sldMk cId="3692453408" sldId="413"/>
            <ac:spMk id="13" creationId="{8F16A6A9-76CE-8863-66D7-77CDE8982313}"/>
          </ac:spMkLst>
        </pc:spChg>
        <pc:spChg chg="mod">
          <ac:chgData name="Rafael Meza" userId="4c6393f8-c2f8-438d-9dd9-4397ec8c9059" providerId="ADAL" clId="{527D4CA0-C6E7-0541-9D28-DF03C7AEDDFE}" dt="2023-02-20T18:53:04.988" v="1764" actId="165"/>
          <ac:spMkLst>
            <pc:docMk/>
            <pc:sldMk cId="3692453408" sldId="413"/>
            <ac:spMk id="19" creationId="{6DFFE66F-AF23-E660-E641-F6D0836A28DD}"/>
          </ac:spMkLst>
        </pc:spChg>
        <pc:spChg chg="del mod">
          <ac:chgData name="Rafael Meza" userId="4c6393f8-c2f8-438d-9dd9-4397ec8c9059" providerId="ADAL" clId="{527D4CA0-C6E7-0541-9D28-DF03C7AEDDFE}" dt="2023-02-20T18:40:06.229" v="1687" actId="478"/>
          <ac:spMkLst>
            <pc:docMk/>
            <pc:sldMk cId="3692453408" sldId="413"/>
            <ac:spMk id="32" creationId="{CA23C7BE-6976-374E-7D7B-DF01F04727E7}"/>
          </ac:spMkLst>
        </pc:spChg>
        <pc:spChg chg="del mod">
          <ac:chgData name="Rafael Meza" userId="4c6393f8-c2f8-438d-9dd9-4397ec8c9059" providerId="ADAL" clId="{527D4CA0-C6E7-0541-9D28-DF03C7AEDDFE}" dt="2023-02-20T18:46:33.844" v="1727" actId="478"/>
          <ac:spMkLst>
            <pc:docMk/>
            <pc:sldMk cId="3692453408" sldId="413"/>
            <ac:spMk id="33" creationId="{DE095677-92AF-6BA0-8BD2-4515FEC28E87}"/>
          </ac:spMkLst>
        </pc:spChg>
        <pc:spChg chg="del mod">
          <ac:chgData name="Rafael Meza" userId="4c6393f8-c2f8-438d-9dd9-4397ec8c9059" providerId="ADAL" clId="{527D4CA0-C6E7-0541-9D28-DF03C7AEDDFE}" dt="2023-02-20T23:33:32.628" v="2227" actId="478"/>
          <ac:spMkLst>
            <pc:docMk/>
            <pc:sldMk cId="3692453408" sldId="413"/>
            <ac:spMk id="34" creationId="{715B59EE-9979-BE89-255C-0877C041C20C}"/>
          </ac:spMkLst>
        </pc:spChg>
        <pc:spChg chg="del">
          <ac:chgData name="Rafael Meza" userId="4c6393f8-c2f8-438d-9dd9-4397ec8c9059" providerId="ADAL" clId="{527D4CA0-C6E7-0541-9D28-DF03C7AEDDFE}" dt="2023-02-20T18:09:54.601" v="1596" actId="478"/>
          <ac:spMkLst>
            <pc:docMk/>
            <pc:sldMk cId="3692453408" sldId="413"/>
            <ac:spMk id="35" creationId="{F77C3A1B-B6F9-6C9E-2E64-05F6115896FA}"/>
          </ac:spMkLst>
        </pc:spChg>
        <pc:spChg chg="mod">
          <ac:chgData name="Rafael Meza" userId="4c6393f8-c2f8-438d-9dd9-4397ec8c9059" providerId="ADAL" clId="{527D4CA0-C6E7-0541-9D28-DF03C7AEDDFE}" dt="2023-02-20T23:28:35.565" v="2186" actId="1076"/>
          <ac:spMkLst>
            <pc:docMk/>
            <pc:sldMk cId="3692453408" sldId="413"/>
            <ac:spMk id="36" creationId="{60BA2488-47A2-81EE-DDB1-1B45519BE606}"/>
          </ac:spMkLst>
        </pc:spChg>
        <pc:spChg chg="del mod">
          <ac:chgData name="Rafael Meza" userId="4c6393f8-c2f8-438d-9dd9-4397ec8c9059" providerId="ADAL" clId="{527D4CA0-C6E7-0541-9D28-DF03C7AEDDFE}" dt="2023-02-20T18:41:19.108" v="1694" actId="478"/>
          <ac:spMkLst>
            <pc:docMk/>
            <pc:sldMk cId="3692453408" sldId="413"/>
            <ac:spMk id="37" creationId="{29986B83-0AF0-B52B-1BF0-196CF624722E}"/>
          </ac:spMkLst>
        </pc:spChg>
        <pc:spChg chg="del mod">
          <ac:chgData name="Rafael Meza" userId="4c6393f8-c2f8-438d-9dd9-4397ec8c9059" providerId="ADAL" clId="{527D4CA0-C6E7-0541-9D28-DF03C7AEDDFE}" dt="2023-02-20T18:46:46.007" v="1730" actId="478"/>
          <ac:spMkLst>
            <pc:docMk/>
            <pc:sldMk cId="3692453408" sldId="413"/>
            <ac:spMk id="38" creationId="{CED675ED-286B-7462-4D5F-E43D595F0246}"/>
          </ac:spMkLst>
        </pc:spChg>
        <pc:spChg chg="mod">
          <ac:chgData name="Rafael Meza" userId="4c6393f8-c2f8-438d-9dd9-4397ec8c9059" providerId="ADAL" clId="{527D4CA0-C6E7-0541-9D28-DF03C7AEDDFE}" dt="2023-02-20T18:53:04.988" v="1764" actId="165"/>
          <ac:spMkLst>
            <pc:docMk/>
            <pc:sldMk cId="3692453408" sldId="413"/>
            <ac:spMk id="47" creationId="{FF0B03B5-631A-B6A3-6D61-4BBEC34B74E4}"/>
          </ac:spMkLst>
        </pc:spChg>
        <pc:spChg chg="mod">
          <ac:chgData name="Rafael Meza" userId="4c6393f8-c2f8-438d-9dd9-4397ec8c9059" providerId="ADAL" clId="{527D4CA0-C6E7-0541-9D28-DF03C7AEDDFE}" dt="2023-02-20T18:53:04.988" v="1764" actId="165"/>
          <ac:spMkLst>
            <pc:docMk/>
            <pc:sldMk cId="3692453408" sldId="413"/>
            <ac:spMk id="48" creationId="{8D41CD91-3494-9C59-A21C-56C8A2560F92}"/>
          </ac:spMkLst>
        </pc:spChg>
        <pc:spChg chg="mod">
          <ac:chgData name="Rafael Meza" userId="4c6393f8-c2f8-438d-9dd9-4397ec8c9059" providerId="ADAL" clId="{527D4CA0-C6E7-0541-9D28-DF03C7AEDDFE}" dt="2023-02-20T18:53:04.988" v="1764" actId="165"/>
          <ac:spMkLst>
            <pc:docMk/>
            <pc:sldMk cId="3692453408" sldId="413"/>
            <ac:spMk id="49" creationId="{FB18F8FC-F636-7684-4661-58C8CDA23B58}"/>
          </ac:spMkLst>
        </pc:spChg>
        <pc:spChg chg="mod">
          <ac:chgData name="Rafael Meza" userId="4c6393f8-c2f8-438d-9dd9-4397ec8c9059" providerId="ADAL" clId="{527D4CA0-C6E7-0541-9D28-DF03C7AEDDFE}" dt="2023-02-20T18:54:59.490" v="1771" actId="1076"/>
          <ac:spMkLst>
            <pc:docMk/>
            <pc:sldMk cId="3692453408" sldId="413"/>
            <ac:spMk id="51" creationId="{2D74A9C2-440D-4DAE-FE49-292804CB21E9}"/>
          </ac:spMkLst>
        </pc:spChg>
        <pc:spChg chg="del mod">
          <ac:chgData name="Rafael Meza" userId="4c6393f8-c2f8-438d-9dd9-4397ec8c9059" providerId="ADAL" clId="{527D4CA0-C6E7-0541-9D28-DF03C7AEDDFE}" dt="2023-02-20T18:41:09.562" v="1693" actId="478"/>
          <ac:spMkLst>
            <pc:docMk/>
            <pc:sldMk cId="3692453408" sldId="413"/>
            <ac:spMk id="54" creationId="{E02D2674-C24B-B874-463E-DF600B07C3C6}"/>
          </ac:spMkLst>
        </pc:spChg>
        <pc:spChg chg="del mod">
          <ac:chgData name="Rafael Meza" userId="4c6393f8-c2f8-438d-9dd9-4397ec8c9059" providerId="ADAL" clId="{527D4CA0-C6E7-0541-9D28-DF03C7AEDDFE}" dt="2023-02-20T18:46:22.169" v="1724" actId="478"/>
          <ac:spMkLst>
            <pc:docMk/>
            <pc:sldMk cId="3692453408" sldId="413"/>
            <ac:spMk id="57" creationId="{0E5480C8-87CE-C533-8C0C-850A4E8912C2}"/>
          </ac:spMkLst>
        </pc:spChg>
        <pc:spChg chg="del mod">
          <ac:chgData name="Rafael Meza" userId="4c6393f8-c2f8-438d-9dd9-4397ec8c9059" providerId="ADAL" clId="{527D4CA0-C6E7-0541-9D28-DF03C7AEDDFE}" dt="2023-02-20T18:38:57.435" v="1670" actId="478"/>
          <ac:spMkLst>
            <pc:docMk/>
            <pc:sldMk cId="3692453408" sldId="413"/>
            <ac:spMk id="77" creationId="{0CD5E484-E44A-570A-0ECF-D7A9394200CE}"/>
          </ac:spMkLst>
        </pc:spChg>
        <pc:spChg chg="del mod">
          <ac:chgData name="Rafael Meza" userId="4c6393f8-c2f8-438d-9dd9-4397ec8c9059" providerId="ADAL" clId="{527D4CA0-C6E7-0541-9D28-DF03C7AEDDFE}" dt="2023-02-20T18:38:59.878" v="1671" actId="478"/>
          <ac:spMkLst>
            <pc:docMk/>
            <pc:sldMk cId="3692453408" sldId="413"/>
            <ac:spMk id="83" creationId="{F1C40114-FA92-4DC1-3402-320A7B6BA5FB}"/>
          </ac:spMkLst>
        </pc:spChg>
        <pc:spChg chg="del mod">
          <ac:chgData name="Rafael Meza" userId="4c6393f8-c2f8-438d-9dd9-4397ec8c9059" providerId="ADAL" clId="{527D4CA0-C6E7-0541-9D28-DF03C7AEDDFE}" dt="2023-02-20T18:10:05.121" v="1602" actId="478"/>
          <ac:spMkLst>
            <pc:docMk/>
            <pc:sldMk cId="3692453408" sldId="413"/>
            <ac:spMk id="84" creationId="{2846ECA3-CE98-3365-0204-378B48DA3220}"/>
          </ac:spMkLst>
        </pc:spChg>
        <pc:spChg chg="del mod">
          <ac:chgData name="Rafael Meza" userId="4c6393f8-c2f8-438d-9dd9-4397ec8c9059" providerId="ADAL" clId="{527D4CA0-C6E7-0541-9D28-DF03C7AEDDFE}" dt="2023-02-20T18:38:52.922" v="1669" actId="478"/>
          <ac:spMkLst>
            <pc:docMk/>
            <pc:sldMk cId="3692453408" sldId="413"/>
            <ac:spMk id="86" creationId="{C162674C-7840-2DCA-F6C1-D4147FC95906}"/>
          </ac:spMkLst>
        </pc:spChg>
        <pc:spChg chg="del mod">
          <ac:chgData name="Rafael Meza" userId="4c6393f8-c2f8-438d-9dd9-4397ec8c9059" providerId="ADAL" clId="{527D4CA0-C6E7-0541-9D28-DF03C7AEDDFE}" dt="2023-02-20T18:38:46.891" v="1666" actId="478"/>
          <ac:spMkLst>
            <pc:docMk/>
            <pc:sldMk cId="3692453408" sldId="413"/>
            <ac:spMk id="87" creationId="{79E1E3AB-EA7C-247A-C3E6-D53AED85B559}"/>
          </ac:spMkLst>
        </pc:spChg>
        <pc:spChg chg="del mod">
          <ac:chgData name="Rafael Meza" userId="4c6393f8-c2f8-438d-9dd9-4397ec8c9059" providerId="ADAL" clId="{527D4CA0-C6E7-0541-9D28-DF03C7AEDDFE}" dt="2023-02-20T18:39:25.346" v="1679" actId="478"/>
          <ac:spMkLst>
            <pc:docMk/>
            <pc:sldMk cId="3692453408" sldId="413"/>
            <ac:spMk id="95" creationId="{C775B79D-CB72-E8A1-6A9C-949ABF2D7FE7}"/>
          </ac:spMkLst>
        </pc:spChg>
        <pc:spChg chg="del mod">
          <ac:chgData name="Rafael Meza" userId="4c6393f8-c2f8-438d-9dd9-4397ec8c9059" providerId="ADAL" clId="{527D4CA0-C6E7-0541-9D28-DF03C7AEDDFE}" dt="2023-02-20T18:40:48.103" v="1690" actId="478"/>
          <ac:spMkLst>
            <pc:docMk/>
            <pc:sldMk cId="3692453408" sldId="413"/>
            <ac:spMk id="96" creationId="{961BAE5C-2302-F684-BFB1-4C00C8B8D2B1}"/>
          </ac:spMkLst>
        </pc:spChg>
        <pc:spChg chg="del mod">
          <ac:chgData name="Rafael Meza" userId="4c6393f8-c2f8-438d-9dd9-4397ec8c9059" providerId="ADAL" clId="{527D4CA0-C6E7-0541-9D28-DF03C7AEDDFE}" dt="2023-02-20T18:39:11.025" v="1675" actId="478"/>
          <ac:spMkLst>
            <pc:docMk/>
            <pc:sldMk cId="3692453408" sldId="413"/>
            <ac:spMk id="99" creationId="{0B05C874-ADFC-BAA1-0EA7-35F212EF02E7}"/>
          </ac:spMkLst>
        </pc:spChg>
        <pc:spChg chg="del mod">
          <ac:chgData name="Rafael Meza" userId="4c6393f8-c2f8-438d-9dd9-4397ec8c9059" providerId="ADAL" clId="{527D4CA0-C6E7-0541-9D28-DF03C7AEDDFE}" dt="2023-02-20T18:39:13.515" v="1676" actId="478"/>
          <ac:spMkLst>
            <pc:docMk/>
            <pc:sldMk cId="3692453408" sldId="413"/>
            <ac:spMk id="100" creationId="{8969E490-D777-4FF8-471B-3BE564A38E28}"/>
          </ac:spMkLst>
        </pc:spChg>
        <pc:spChg chg="del mod">
          <ac:chgData name="Rafael Meza" userId="4c6393f8-c2f8-438d-9dd9-4397ec8c9059" providerId="ADAL" clId="{527D4CA0-C6E7-0541-9D28-DF03C7AEDDFE}" dt="2023-02-20T18:39:08.730" v="1674" actId="478"/>
          <ac:spMkLst>
            <pc:docMk/>
            <pc:sldMk cId="3692453408" sldId="413"/>
            <ac:spMk id="101" creationId="{784DD9D6-2528-C4A1-169B-8D4A814489A6}"/>
          </ac:spMkLst>
        </pc:spChg>
        <pc:spChg chg="add mod">
          <ac:chgData name="Rafael Meza" userId="4c6393f8-c2f8-438d-9dd9-4397ec8c9059" providerId="ADAL" clId="{527D4CA0-C6E7-0541-9D28-DF03C7AEDDFE}" dt="2023-02-20T18:54:59.490" v="1771" actId="1076"/>
          <ac:spMkLst>
            <pc:docMk/>
            <pc:sldMk cId="3692453408" sldId="413"/>
            <ac:spMk id="106" creationId="{173F630F-4301-ED61-05D4-D3B5C21F85A5}"/>
          </ac:spMkLst>
        </pc:spChg>
        <pc:spChg chg="add mod">
          <ac:chgData name="Rafael Meza" userId="4c6393f8-c2f8-438d-9dd9-4397ec8c9059" providerId="ADAL" clId="{527D4CA0-C6E7-0541-9D28-DF03C7AEDDFE}" dt="2023-02-20T18:54:59.490" v="1771" actId="1076"/>
          <ac:spMkLst>
            <pc:docMk/>
            <pc:sldMk cId="3692453408" sldId="413"/>
            <ac:spMk id="107" creationId="{608CD6EB-A08C-5B27-D3D7-6715DE972A29}"/>
          </ac:spMkLst>
        </pc:spChg>
        <pc:spChg chg="add mod">
          <ac:chgData name="Rafael Meza" userId="4c6393f8-c2f8-438d-9dd9-4397ec8c9059" providerId="ADAL" clId="{527D4CA0-C6E7-0541-9D28-DF03C7AEDDFE}" dt="2023-02-20T18:54:59.490" v="1771" actId="1076"/>
          <ac:spMkLst>
            <pc:docMk/>
            <pc:sldMk cId="3692453408" sldId="413"/>
            <ac:spMk id="108" creationId="{3D4627A7-3A34-F42B-6390-76108AF93EAD}"/>
          </ac:spMkLst>
        </pc:spChg>
        <pc:spChg chg="add mod topLvl">
          <ac:chgData name="Rafael Meza" userId="4c6393f8-c2f8-438d-9dd9-4397ec8c9059" providerId="ADAL" clId="{527D4CA0-C6E7-0541-9D28-DF03C7AEDDFE}" dt="2023-02-20T18:53:04.988" v="1764" actId="165"/>
          <ac:spMkLst>
            <pc:docMk/>
            <pc:sldMk cId="3692453408" sldId="413"/>
            <ac:spMk id="111" creationId="{B49BE1B1-F2F9-A966-B568-482DC1580AFA}"/>
          </ac:spMkLst>
        </pc:spChg>
        <pc:spChg chg="add mod">
          <ac:chgData name="Rafael Meza" userId="4c6393f8-c2f8-438d-9dd9-4397ec8c9059" providerId="ADAL" clId="{527D4CA0-C6E7-0541-9D28-DF03C7AEDDFE}" dt="2023-02-20T23:36:04.461" v="2255" actId="1076"/>
          <ac:spMkLst>
            <pc:docMk/>
            <pc:sldMk cId="3692453408" sldId="413"/>
            <ac:spMk id="113" creationId="{BEC783CA-3E2F-5A32-6471-4E3CD9BDCA64}"/>
          </ac:spMkLst>
        </pc:spChg>
        <pc:spChg chg="add mod">
          <ac:chgData name="Rafael Meza" userId="4c6393f8-c2f8-438d-9dd9-4397ec8c9059" providerId="ADAL" clId="{527D4CA0-C6E7-0541-9D28-DF03C7AEDDFE}" dt="2023-02-20T19:03:48.037" v="1925" actId="1076"/>
          <ac:spMkLst>
            <pc:docMk/>
            <pc:sldMk cId="3692453408" sldId="413"/>
            <ac:spMk id="114" creationId="{C7BFFA57-9218-EE0F-6164-834DFA071805}"/>
          </ac:spMkLst>
        </pc:spChg>
        <pc:spChg chg="add mod">
          <ac:chgData name="Rafael Meza" userId="4c6393f8-c2f8-438d-9dd9-4397ec8c9059" providerId="ADAL" clId="{527D4CA0-C6E7-0541-9D28-DF03C7AEDDFE}" dt="2023-02-20T23:33:39.724" v="2228" actId="1076"/>
          <ac:spMkLst>
            <pc:docMk/>
            <pc:sldMk cId="3692453408" sldId="413"/>
            <ac:spMk id="125" creationId="{18455016-5C5D-2D8D-83BB-68E2B8E51783}"/>
          </ac:spMkLst>
        </pc:spChg>
        <pc:spChg chg="add mod">
          <ac:chgData name="Rafael Meza" userId="4c6393f8-c2f8-438d-9dd9-4397ec8c9059" providerId="ADAL" clId="{527D4CA0-C6E7-0541-9D28-DF03C7AEDDFE}" dt="2023-02-20T23:34:12.057" v="2236" actId="1076"/>
          <ac:spMkLst>
            <pc:docMk/>
            <pc:sldMk cId="3692453408" sldId="413"/>
            <ac:spMk id="126" creationId="{1B2B2D99-40D8-0F5F-445A-E48C268C0C4A}"/>
          </ac:spMkLst>
        </pc:spChg>
        <pc:spChg chg="mod">
          <ac:chgData name="Rafael Meza" userId="4c6393f8-c2f8-438d-9dd9-4397ec8c9059" providerId="ADAL" clId="{527D4CA0-C6E7-0541-9D28-DF03C7AEDDFE}" dt="2023-02-20T23:34:40.264" v="2239"/>
          <ac:spMkLst>
            <pc:docMk/>
            <pc:sldMk cId="3692453408" sldId="413"/>
            <ac:spMk id="1033" creationId="{0B0D0D51-8F90-29E7-122B-4DBFBA133A1F}"/>
          </ac:spMkLst>
        </pc:spChg>
        <pc:spChg chg="mod">
          <ac:chgData name="Rafael Meza" userId="4c6393f8-c2f8-438d-9dd9-4397ec8c9059" providerId="ADAL" clId="{527D4CA0-C6E7-0541-9D28-DF03C7AEDDFE}" dt="2023-02-20T23:34:40.264" v="2239"/>
          <ac:spMkLst>
            <pc:docMk/>
            <pc:sldMk cId="3692453408" sldId="413"/>
            <ac:spMk id="1035" creationId="{131558F2-1F60-3A6B-B201-3751F59CE9D8}"/>
          </ac:spMkLst>
        </pc:spChg>
        <pc:spChg chg="mod">
          <ac:chgData name="Rafael Meza" userId="4c6393f8-c2f8-438d-9dd9-4397ec8c9059" providerId="ADAL" clId="{527D4CA0-C6E7-0541-9D28-DF03C7AEDDFE}" dt="2023-02-20T23:34:40.264" v="2239"/>
          <ac:spMkLst>
            <pc:docMk/>
            <pc:sldMk cId="3692453408" sldId="413"/>
            <ac:spMk id="1036" creationId="{05A1B210-8A3D-893B-211B-A06422372386}"/>
          </ac:spMkLst>
        </pc:spChg>
        <pc:spChg chg="mod">
          <ac:chgData name="Rafael Meza" userId="4c6393f8-c2f8-438d-9dd9-4397ec8c9059" providerId="ADAL" clId="{527D4CA0-C6E7-0541-9D28-DF03C7AEDDFE}" dt="2023-02-20T23:34:40.264" v="2239"/>
          <ac:spMkLst>
            <pc:docMk/>
            <pc:sldMk cId="3692453408" sldId="413"/>
            <ac:spMk id="1037" creationId="{21B68F68-9B60-1EE5-DC8E-5E36D28ED53F}"/>
          </ac:spMkLst>
        </pc:spChg>
        <pc:spChg chg="mod">
          <ac:chgData name="Rafael Meza" userId="4c6393f8-c2f8-438d-9dd9-4397ec8c9059" providerId="ADAL" clId="{527D4CA0-C6E7-0541-9D28-DF03C7AEDDFE}" dt="2023-02-20T23:34:40.264" v="2239"/>
          <ac:spMkLst>
            <pc:docMk/>
            <pc:sldMk cId="3692453408" sldId="413"/>
            <ac:spMk id="1045" creationId="{8997A01A-EE7B-9453-8A61-982C0C553324}"/>
          </ac:spMkLst>
        </pc:spChg>
        <pc:spChg chg="mod">
          <ac:chgData name="Rafael Meza" userId="4c6393f8-c2f8-438d-9dd9-4397ec8c9059" providerId="ADAL" clId="{527D4CA0-C6E7-0541-9D28-DF03C7AEDDFE}" dt="2023-02-20T23:34:40.264" v="2239"/>
          <ac:spMkLst>
            <pc:docMk/>
            <pc:sldMk cId="3692453408" sldId="413"/>
            <ac:spMk id="1046" creationId="{A7C79454-7A64-B821-63DB-7EDDF3D213B4}"/>
          </ac:spMkLst>
        </pc:spChg>
        <pc:spChg chg="mod">
          <ac:chgData name="Rafael Meza" userId="4c6393f8-c2f8-438d-9dd9-4397ec8c9059" providerId="ADAL" clId="{527D4CA0-C6E7-0541-9D28-DF03C7AEDDFE}" dt="2023-02-20T23:34:40.264" v="2239"/>
          <ac:spMkLst>
            <pc:docMk/>
            <pc:sldMk cId="3692453408" sldId="413"/>
            <ac:spMk id="1049" creationId="{84C454D9-D7A5-A22D-4611-3B54244BB787}"/>
          </ac:spMkLst>
        </pc:spChg>
        <pc:spChg chg="mod">
          <ac:chgData name="Rafael Meza" userId="4c6393f8-c2f8-438d-9dd9-4397ec8c9059" providerId="ADAL" clId="{527D4CA0-C6E7-0541-9D28-DF03C7AEDDFE}" dt="2023-02-20T23:34:40.264" v="2239"/>
          <ac:spMkLst>
            <pc:docMk/>
            <pc:sldMk cId="3692453408" sldId="413"/>
            <ac:spMk id="1050" creationId="{58A8F07B-4BFD-ADC1-F65C-B246F39BBB52}"/>
          </ac:spMkLst>
        </pc:spChg>
        <pc:spChg chg="mod">
          <ac:chgData name="Rafael Meza" userId="4c6393f8-c2f8-438d-9dd9-4397ec8c9059" providerId="ADAL" clId="{527D4CA0-C6E7-0541-9D28-DF03C7AEDDFE}" dt="2023-02-20T23:34:40.264" v="2239"/>
          <ac:spMkLst>
            <pc:docMk/>
            <pc:sldMk cId="3692453408" sldId="413"/>
            <ac:spMk id="1051" creationId="{AC25346C-8E35-93AE-E077-CBFB2756BF3E}"/>
          </ac:spMkLst>
        </pc:spChg>
        <pc:spChg chg="add del mod">
          <ac:chgData name="Rafael Meza" userId="4c6393f8-c2f8-438d-9dd9-4397ec8c9059" providerId="ADAL" clId="{527D4CA0-C6E7-0541-9D28-DF03C7AEDDFE}" dt="2023-02-20T23:34:42.422" v="2240"/>
          <ac:spMkLst>
            <pc:docMk/>
            <pc:sldMk cId="3692453408" sldId="413"/>
            <ac:spMk id="1052" creationId="{E5EC128D-E9D6-C306-1B00-7D0ED8FC054D}"/>
          </ac:spMkLst>
        </pc:spChg>
        <pc:spChg chg="add mod">
          <ac:chgData name="Rafael Meza" userId="4c6393f8-c2f8-438d-9dd9-4397ec8c9059" providerId="ADAL" clId="{527D4CA0-C6E7-0541-9D28-DF03C7AEDDFE}" dt="2023-02-20T23:37:25.704" v="2275" actId="20577"/>
          <ac:spMkLst>
            <pc:docMk/>
            <pc:sldMk cId="3692453408" sldId="413"/>
            <ac:spMk id="1065" creationId="{86C6054F-1A3F-AA0B-B8CC-DA872FD38CE5}"/>
          </ac:spMkLst>
        </pc:spChg>
        <pc:grpChg chg="add del mod">
          <ac:chgData name="Rafael Meza" userId="4c6393f8-c2f8-438d-9dd9-4397ec8c9059" providerId="ADAL" clId="{527D4CA0-C6E7-0541-9D28-DF03C7AEDDFE}" dt="2023-02-20T18:41:29.187" v="1696" actId="165"/>
          <ac:grpSpMkLst>
            <pc:docMk/>
            <pc:sldMk cId="3692453408" sldId="413"/>
            <ac:grpSpMk id="5" creationId="{24574EBA-83F8-9556-414E-F592E515CE0C}"/>
          </ac:grpSpMkLst>
        </pc:grpChg>
        <pc:grpChg chg="del mod">
          <ac:chgData name="Rafael Meza" userId="4c6393f8-c2f8-438d-9dd9-4397ec8c9059" providerId="ADAL" clId="{527D4CA0-C6E7-0541-9D28-DF03C7AEDDFE}" dt="2023-02-20T18:39:06.100" v="1673" actId="478"/>
          <ac:grpSpMkLst>
            <pc:docMk/>
            <pc:sldMk cId="3692453408" sldId="413"/>
            <ac:grpSpMk id="8" creationId="{95998BAC-6A7E-5035-D912-ABEAD674068F}"/>
          </ac:grpSpMkLst>
        </pc:grpChg>
        <pc:grpChg chg="mod">
          <ac:chgData name="Rafael Meza" userId="4c6393f8-c2f8-438d-9dd9-4397ec8c9059" providerId="ADAL" clId="{527D4CA0-C6E7-0541-9D28-DF03C7AEDDFE}" dt="2023-02-20T18:53:04.988" v="1764" actId="165"/>
          <ac:grpSpMkLst>
            <pc:docMk/>
            <pc:sldMk cId="3692453408" sldId="413"/>
            <ac:grpSpMk id="13" creationId="{9C2D01C0-22D8-04EF-79E9-457916ED312F}"/>
          </ac:grpSpMkLst>
        </pc:grpChg>
        <pc:grpChg chg="del mod topLvl">
          <ac:chgData name="Rafael Meza" userId="4c6393f8-c2f8-438d-9dd9-4397ec8c9059" providerId="ADAL" clId="{527D4CA0-C6E7-0541-9D28-DF03C7AEDDFE}" dt="2023-02-20T18:42:35.811" v="1702" actId="478"/>
          <ac:grpSpMkLst>
            <pc:docMk/>
            <pc:sldMk cId="3692453408" sldId="413"/>
            <ac:grpSpMk id="14" creationId="{885BC998-1A2C-F633-7F62-53A623758354}"/>
          </ac:grpSpMkLst>
        </pc:grpChg>
        <pc:grpChg chg="mod topLvl">
          <ac:chgData name="Rafael Meza" userId="4c6393f8-c2f8-438d-9dd9-4397ec8c9059" providerId="ADAL" clId="{527D4CA0-C6E7-0541-9D28-DF03C7AEDDFE}" dt="2023-02-20T18:53:04.988" v="1764" actId="165"/>
          <ac:grpSpMkLst>
            <pc:docMk/>
            <pc:sldMk cId="3692453408" sldId="413"/>
            <ac:grpSpMk id="22" creationId="{277B4256-FD71-3959-6873-3DA062669438}"/>
          </ac:grpSpMkLst>
        </pc:grpChg>
        <pc:grpChg chg="mod">
          <ac:chgData name="Rafael Meza" userId="4c6393f8-c2f8-438d-9dd9-4397ec8c9059" providerId="ADAL" clId="{527D4CA0-C6E7-0541-9D28-DF03C7AEDDFE}" dt="2023-02-20T18:53:04.988" v="1764" actId="165"/>
          <ac:grpSpMkLst>
            <pc:docMk/>
            <pc:sldMk cId="3692453408" sldId="413"/>
            <ac:grpSpMk id="25" creationId="{2E6FAFDF-2917-E405-0B1E-717C94A00545}"/>
          </ac:grpSpMkLst>
        </pc:grpChg>
        <pc:grpChg chg="del">
          <ac:chgData name="Rafael Meza" userId="4c6393f8-c2f8-438d-9dd9-4397ec8c9059" providerId="ADAL" clId="{527D4CA0-C6E7-0541-9D28-DF03C7AEDDFE}" dt="2023-02-20T02:40:12.307" v="1564" actId="478"/>
          <ac:grpSpMkLst>
            <pc:docMk/>
            <pc:sldMk cId="3692453408" sldId="413"/>
            <ac:grpSpMk id="25" creationId="{C919F561-9478-41EC-C175-7AF198432F7B}"/>
          </ac:grpSpMkLst>
        </pc:grpChg>
        <pc:grpChg chg="del mod">
          <ac:chgData name="Rafael Meza" userId="4c6393f8-c2f8-438d-9dd9-4397ec8c9059" providerId="ADAL" clId="{527D4CA0-C6E7-0541-9D28-DF03C7AEDDFE}" dt="2023-02-20T18:46:46.007" v="1730" actId="478"/>
          <ac:grpSpMkLst>
            <pc:docMk/>
            <pc:sldMk cId="3692453408" sldId="413"/>
            <ac:grpSpMk id="26" creationId="{9DB02D10-30FD-48F4-068C-03B22294D9FB}"/>
          </ac:grpSpMkLst>
        </pc:grpChg>
        <pc:grpChg chg="mod">
          <ac:chgData name="Rafael Meza" userId="4c6393f8-c2f8-438d-9dd9-4397ec8c9059" providerId="ADAL" clId="{527D4CA0-C6E7-0541-9D28-DF03C7AEDDFE}" dt="2023-02-20T18:53:04.988" v="1764" actId="165"/>
          <ac:grpSpMkLst>
            <pc:docMk/>
            <pc:sldMk cId="3692453408" sldId="413"/>
            <ac:grpSpMk id="30" creationId="{B8E18B25-F3EA-7C24-B20E-F645B332AFBE}"/>
          </ac:grpSpMkLst>
        </pc:grpChg>
        <pc:grpChg chg="mod">
          <ac:chgData name="Rafael Meza" userId="4c6393f8-c2f8-438d-9dd9-4397ec8c9059" providerId="ADAL" clId="{527D4CA0-C6E7-0541-9D28-DF03C7AEDDFE}" dt="2023-02-20T18:53:04.988" v="1764" actId="165"/>
          <ac:grpSpMkLst>
            <pc:docMk/>
            <pc:sldMk cId="3692453408" sldId="413"/>
            <ac:grpSpMk id="44" creationId="{BC0F1AAB-1174-E63A-E522-EE1496A010E1}"/>
          </ac:grpSpMkLst>
        </pc:grpChg>
        <pc:grpChg chg="mod">
          <ac:chgData name="Rafael Meza" userId="4c6393f8-c2f8-438d-9dd9-4397ec8c9059" providerId="ADAL" clId="{527D4CA0-C6E7-0541-9D28-DF03C7AEDDFE}" dt="2023-02-20T18:53:04.988" v="1764" actId="165"/>
          <ac:grpSpMkLst>
            <pc:docMk/>
            <pc:sldMk cId="3692453408" sldId="413"/>
            <ac:grpSpMk id="46" creationId="{294CD3EA-75F9-A92B-5F78-EB911038AE8C}"/>
          </ac:grpSpMkLst>
        </pc:grpChg>
        <pc:grpChg chg="mod">
          <ac:chgData name="Rafael Meza" userId="4c6393f8-c2f8-438d-9dd9-4397ec8c9059" providerId="ADAL" clId="{527D4CA0-C6E7-0541-9D28-DF03C7AEDDFE}" dt="2023-02-20T18:53:04.988" v="1764" actId="165"/>
          <ac:grpSpMkLst>
            <pc:docMk/>
            <pc:sldMk cId="3692453408" sldId="413"/>
            <ac:grpSpMk id="50" creationId="{D0FBA684-4461-6DB3-BE16-8C0D4C7CC70B}"/>
          </ac:grpSpMkLst>
        </pc:grpChg>
        <pc:grpChg chg="del">
          <ac:chgData name="Rafael Meza" userId="4c6393f8-c2f8-438d-9dd9-4397ec8c9059" providerId="ADAL" clId="{527D4CA0-C6E7-0541-9D28-DF03C7AEDDFE}" dt="2023-02-20T02:40:10.143" v="1563" actId="478"/>
          <ac:grpSpMkLst>
            <pc:docMk/>
            <pc:sldMk cId="3692453408" sldId="413"/>
            <ac:grpSpMk id="51" creationId="{E03DC9F2-D10B-1A95-8CEA-7467286F12EE}"/>
          </ac:grpSpMkLst>
        </pc:grpChg>
        <pc:grpChg chg="mod">
          <ac:chgData name="Rafael Meza" userId="4c6393f8-c2f8-438d-9dd9-4397ec8c9059" providerId="ADAL" clId="{527D4CA0-C6E7-0541-9D28-DF03C7AEDDFE}" dt="2023-02-20T18:53:04.988" v="1764" actId="165"/>
          <ac:grpSpMkLst>
            <pc:docMk/>
            <pc:sldMk cId="3692453408" sldId="413"/>
            <ac:grpSpMk id="52" creationId="{06BECB07-F7A8-67FA-D59A-15D4D5FEF352}"/>
          </ac:grpSpMkLst>
        </pc:grpChg>
        <pc:grpChg chg="mod">
          <ac:chgData name="Rafael Meza" userId="4c6393f8-c2f8-438d-9dd9-4397ec8c9059" providerId="ADAL" clId="{527D4CA0-C6E7-0541-9D28-DF03C7AEDDFE}" dt="2023-02-20T18:53:04.988" v="1764" actId="165"/>
          <ac:grpSpMkLst>
            <pc:docMk/>
            <pc:sldMk cId="3692453408" sldId="413"/>
            <ac:grpSpMk id="53" creationId="{806CEA3D-8039-31A0-3722-C5671EBC1653}"/>
          </ac:grpSpMkLst>
        </pc:grpChg>
        <pc:grpChg chg="mod">
          <ac:chgData name="Rafael Meza" userId="4c6393f8-c2f8-438d-9dd9-4397ec8c9059" providerId="ADAL" clId="{527D4CA0-C6E7-0541-9D28-DF03C7AEDDFE}" dt="2023-02-20T18:53:04.988" v="1764" actId="165"/>
          <ac:grpSpMkLst>
            <pc:docMk/>
            <pc:sldMk cId="3692453408" sldId="413"/>
            <ac:grpSpMk id="61" creationId="{F30071CA-F213-D16C-86EB-FAD966E7D82E}"/>
          </ac:grpSpMkLst>
        </pc:grpChg>
        <pc:grpChg chg="mod">
          <ac:chgData name="Rafael Meza" userId="4c6393f8-c2f8-438d-9dd9-4397ec8c9059" providerId="ADAL" clId="{527D4CA0-C6E7-0541-9D28-DF03C7AEDDFE}" dt="2023-02-20T18:53:04.988" v="1764" actId="165"/>
          <ac:grpSpMkLst>
            <pc:docMk/>
            <pc:sldMk cId="3692453408" sldId="413"/>
            <ac:grpSpMk id="62" creationId="{6909C4B9-646D-B84A-9F42-F8ACF227C59A}"/>
          </ac:grpSpMkLst>
        </pc:grpChg>
        <pc:grpChg chg="del mod">
          <ac:chgData name="Rafael Meza" userId="4c6393f8-c2f8-438d-9dd9-4397ec8c9059" providerId="ADAL" clId="{527D4CA0-C6E7-0541-9D28-DF03C7AEDDFE}" dt="2023-02-20T18:40:54.774" v="1691" actId="478"/>
          <ac:grpSpMkLst>
            <pc:docMk/>
            <pc:sldMk cId="3692453408" sldId="413"/>
            <ac:grpSpMk id="64" creationId="{A09A8322-4E52-BF35-ABC2-BA80623B8BCD}"/>
          </ac:grpSpMkLst>
        </pc:grpChg>
        <pc:grpChg chg="del mod">
          <ac:chgData name="Rafael Meza" userId="4c6393f8-c2f8-438d-9dd9-4397ec8c9059" providerId="ADAL" clId="{527D4CA0-C6E7-0541-9D28-DF03C7AEDDFE}" dt="2023-02-20T18:38:57.435" v="1670" actId="478"/>
          <ac:grpSpMkLst>
            <pc:docMk/>
            <pc:sldMk cId="3692453408" sldId="413"/>
            <ac:grpSpMk id="66" creationId="{4119FE3E-5E3F-0EF1-A20D-0DD6EC499E8E}"/>
          </ac:grpSpMkLst>
        </pc:grpChg>
        <pc:grpChg chg="del mod">
          <ac:chgData name="Rafael Meza" userId="4c6393f8-c2f8-438d-9dd9-4397ec8c9059" providerId="ADAL" clId="{527D4CA0-C6E7-0541-9D28-DF03C7AEDDFE}" dt="2023-02-20T18:39:03.357" v="1672" actId="478"/>
          <ac:grpSpMkLst>
            <pc:docMk/>
            <pc:sldMk cId="3692453408" sldId="413"/>
            <ac:grpSpMk id="67" creationId="{5A48ED41-AA32-8CB9-00F6-341BF72CFADA}"/>
          </ac:grpSpMkLst>
        </pc:grpChg>
        <pc:grpChg chg="del mod">
          <ac:chgData name="Rafael Meza" userId="4c6393f8-c2f8-438d-9dd9-4397ec8c9059" providerId="ADAL" clId="{527D4CA0-C6E7-0541-9D28-DF03C7AEDDFE}" dt="2023-02-20T18:38:52.922" v="1669" actId="478"/>
          <ac:grpSpMkLst>
            <pc:docMk/>
            <pc:sldMk cId="3692453408" sldId="413"/>
            <ac:grpSpMk id="78" creationId="{9C840F0F-D3AD-7032-ADD0-7AA78FC66E9D}"/>
          </ac:grpSpMkLst>
        </pc:grpChg>
        <pc:grpChg chg="del mod">
          <ac:chgData name="Rafael Meza" userId="4c6393f8-c2f8-438d-9dd9-4397ec8c9059" providerId="ADAL" clId="{527D4CA0-C6E7-0541-9D28-DF03C7AEDDFE}" dt="2023-02-20T18:45:43.047" v="1711" actId="478"/>
          <ac:grpSpMkLst>
            <pc:docMk/>
            <pc:sldMk cId="3692453408" sldId="413"/>
            <ac:grpSpMk id="85" creationId="{60055B45-1151-AAA2-46E8-5003847AED22}"/>
          </ac:grpSpMkLst>
        </pc:grpChg>
        <pc:grpChg chg="del mod">
          <ac:chgData name="Rafael Meza" userId="4c6393f8-c2f8-438d-9dd9-4397ec8c9059" providerId="ADAL" clId="{527D4CA0-C6E7-0541-9D28-DF03C7AEDDFE}" dt="2023-02-20T18:39:11.025" v="1675" actId="478"/>
          <ac:grpSpMkLst>
            <pc:docMk/>
            <pc:sldMk cId="3692453408" sldId="413"/>
            <ac:grpSpMk id="88" creationId="{5A849C6C-0DAD-E306-FFDA-141D36DB8123}"/>
          </ac:grpSpMkLst>
        </pc:grpChg>
        <pc:grpChg chg="del mod">
          <ac:chgData name="Rafael Meza" userId="4c6393f8-c2f8-438d-9dd9-4397ec8c9059" providerId="ADAL" clId="{527D4CA0-C6E7-0541-9D28-DF03C7AEDDFE}" dt="2023-02-20T18:39:08.730" v="1674" actId="478"/>
          <ac:grpSpMkLst>
            <pc:docMk/>
            <pc:sldMk cId="3692453408" sldId="413"/>
            <ac:grpSpMk id="98" creationId="{21DC7AE1-1B08-898B-8132-CF66220A5335}"/>
          </ac:grpSpMkLst>
        </pc:grpChg>
        <pc:grpChg chg="add del mod">
          <ac:chgData name="Rafael Meza" userId="4c6393f8-c2f8-438d-9dd9-4397ec8c9059" providerId="ADAL" clId="{527D4CA0-C6E7-0541-9D28-DF03C7AEDDFE}" dt="2023-02-20T18:42:48.404" v="1705" actId="165"/>
          <ac:grpSpMkLst>
            <pc:docMk/>
            <pc:sldMk cId="3692453408" sldId="413"/>
            <ac:grpSpMk id="102" creationId="{85374CB1-885D-0943-D952-3CC7FF4042F6}"/>
          </ac:grpSpMkLst>
        </pc:grpChg>
        <pc:grpChg chg="add mod">
          <ac:chgData name="Rafael Meza" userId="4c6393f8-c2f8-438d-9dd9-4397ec8c9059" providerId="ADAL" clId="{527D4CA0-C6E7-0541-9D28-DF03C7AEDDFE}" dt="2023-02-20T18:53:04.988" v="1764" actId="165"/>
          <ac:grpSpMkLst>
            <pc:docMk/>
            <pc:sldMk cId="3692453408" sldId="413"/>
            <ac:grpSpMk id="105" creationId="{DDF62277-B010-D178-6DD8-3AFF461C67FD}"/>
          </ac:grpSpMkLst>
        </pc:grpChg>
        <pc:grpChg chg="add mod">
          <ac:chgData name="Rafael Meza" userId="4c6393f8-c2f8-438d-9dd9-4397ec8c9059" providerId="ADAL" clId="{527D4CA0-C6E7-0541-9D28-DF03C7AEDDFE}" dt="2023-02-20T18:53:04.988" v="1764" actId="165"/>
          <ac:grpSpMkLst>
            <pc:docMk/>
            <pc:sldMk cId="3692453408" sldId="413"/>
            <ac:grpSpMk id="109" creationId="{172F91F5-FD0D-6796-B5CB-B62914BD86F7}"/>
          </ac:grpSpMkLst>
        </pc:grpChg>
        <pc:grpChg chg="add mod topLvl">
          <ac:chgData name="Rafael Meza" userId="4c6393f8-c2f8-438d-9dd9-4397ec8c9059" providerId="ADAL" clId="{527D4CA0-C6E7-0541-9D28-DF03C7AEDDFE}" dt="2023-02-20T23:34:00.162" v="2234" actId="1076"/>
          <ac:grpSpMkLst>
            <pc:docMk/>
            <pc:sldMk cId="3692453408" sldId="413"/>
            <ac:grpSpMk id="110" creationId="{8ABAFAD0-7F03-AA34-EBCC-B317703C3521}"/>
          </ac:grpSpMkLst>
        </pc:grpChg>
        <pc:grpChg chg="add del mod">
          <ac:chgData name="Rafael Meza" userId="4c6393f8-c2f8-438d-9dd9-4397ec8c9059" providerId="ADAL" clId="{527D4CA0-C6E7-0541-9D28-DF03C7AEDDFE}" dt="2023-02-20T18:53:12.663" v="1765" actId="1076"/>
          <ac:grpSpMkLst>
            <pc:docMk/>
            <pc:sldMk cId="3692453408" sldId="413"/>
            <ac:grpSpMk id="112" creationId="{9D667075-2231-6188-1453-40D015237353}"/>
          </ac:grpSpMkLst>
        </pc:grpChg>
        <pc:grpChg chg="add del mod">
          <ac:chgData name="Rafael Meza" userId="4c6393f8-c2f8-438d-9dd9-4397ec8c9059" providerId="ADAL" clId="{527D4CA0-C6E7-0541-9D28-DF03C7AEDDFE}" dt="2023-02-20T23:34:42.422" v="2240"/>
          <ac:grpSpMkLst>
            <pc:docMk/>
            <pc:sldMk cId="3692453408" sldId="413"/>
            <ac:grpSpMk id="1027" creationId="{13970777-ED37-596E-9DE1-84318A44AE22}"/>
          </ac:grpSpMkLst>
        </pc:grpChg>
        <pc:grpChg chg="mod">
          <ac:chgData name="Rafael Meza" userId="4c6393f8-c2f8-438d-9dd9-4397ec8c9059" providerId="ADAL" clId="{527D4CA0-C6E7-0541-9D28-DF03C7AEDDFE}" dt="2023-02-20T23:34:40.264" v="2239"/>
          <ac:grpSpMkLst>
            <pc:docMk/>
            <pc:sldMk cId="3692453408" sldId="413"/>
            <ac:grpSpMk id="1028" creationId="{8A469E39-D112-C196-E652-5660DD90B92E}"/>
          </ac:grpSpMkLst>
        </pc:grpChg>
        <pc:grpChg chg="mod">
          <ac:chgData name="Rafael Meza" userId="4c6393f8-c2f8-438d-9dd9-4397ec8c9059" providerId="ADAL" clId="{527D4CA0-C6E7-0541-9D28-DF03C7AEDDFE}" dt="2023-02-20T23:34:40.264" v="2239"/>
          <ac:grpSpMkLst>
            <pc:docMk/>
            <pc:sldMk cId="3692453408" sldId="413"/>
            <ac:grpSpMk id="1029" creationId="{0D144838-4F23-9D52-6F3A-F1D3463D3602}"/>
          </ac:grpSpMkLst>
        </pc:grpChg>
        <pc:grpChg chg="mod">
          <ac:chgData name="Rafael Meza" userId="4c6393f8-c2f8-438d-9dd9-4397ec8c9059" providerId="ADAL" clId="{527D4CA0-C6E7-0541-9D28-DF03C7AEDDFE}" dt="2023-02-20T23:34:40.264" v="2239"/>
          <ac:grpSpMkLst>
            <pc:docMk/>
            <pc:sldMk cId="3692453408" sldId="413"/>
            <ac:grpSpMk id="1030" creationId="{10CACB4C-6979-FFE5-7659-601653A65FF8}"/>
          </ac:grpSpMkLst>
        </pc:grpChg>
        <pc:grpChg chg="mod">
          <ac:chgData name="Rafael Meza" userId="4c6393f8-c2f8-438d-9dd9-4397ec8c9059" providerId="ADAL" clId="{527D4CA0-C6E7-0541-9D28-DF03C7AEDDFE}" dt="2023-02-20T23:34:40.264" v="2239"/>
          <ac:grpSpMkLst>
            <pc:docMk/>
            <pc:sldMk cId="3692453408" sldId="413"/>
            <ac:grpSpMk id="1034" creationId="{1688E493-8D0C-B7D8-96B6-910C78437AE3}"/>
          </ac:grpSpMkLst>
        </pc:grpChg>
        <pc:grpChg chg="mod">
          <ac:chgData name="Rafael Meza" userId="4c6393f8-c2f8-438d-9dd9-4397ec8c9059" providerId="ADAL" clId="{527D4CA0-C6E7-0541-9D28-DF03C7AEDDFE}" dt="2023-02-20T23:34:40.264" v="2239"/>
          <ac:grpSpMkLst>
            <pc:docMk/>
            <pc:sldMk cId="3692453408" sldId="413"/>
            <ac:grpSpMk id="1038" creationId="{2E2A213A-6149-C324-D826-5171445A62F5}"/>
          </ac:grpSpMkLst>
        </pc:grpChg>
        <pc:grpChg chg="mod">
          <ac:chgData name="Rafael Meza" userId="4c6393f8-c2f8-438d-9dd9-4397ec8c9059" providerId="ADAL" clId="{527D4CA0-C6E7-0541-9D28-DF03C7AEDDFE}" dt="2023-02-20T23:34:40.264" v="2239"/>
          <ac:grpSpMkLst>
            <pc:docMk/>
            <pc:sldMk cId="3692453408" sldId="413"/>
            <ac:grpSpMk id="1048" creationId="{0987FF6E-DE8E-347B-D0DF-82415E4443FF}"/>
          </ac:grpSpMkLst>
        </pc:grpChg>
        <pc:graphicFrameChg chg="del">
          <ac:chgData name="Rafael Meza" userId="4c6393f8-c2f8-438d-9dd9-4397ec8c9059" providerId="ADAL" clId="{527D4CA0-C6E7-0541-9D28-DF03C7AEDDFE}" dt="2023-02-20T02:40:07.645" v="1561" actId="478"/>
          <ac:graphicFrameMkLst>
            <pc:docMk/>
            <pc:sldMk cId="3692453408" sldId="413"/>
            <ac:graphicFrameMk id="2" creationId="{2B500C88-C0E0-D5D6-B968-C9BA3C94C46D}"/>
          </ac:graphicFrameMkLst>
        </pc:graphicFrameChg>
        <pc:picChg chg="mod">
          <ac:chgData name="Rafael Meza" userId="4c6393f8-c2f8-438d-9dd9-4397ec8c9059" providerId="ADAL" clId="{527D4CA0-C6E7-0541-9D28-DF03C7AEDDFE}" dt="2023-02-20T19:03:24.972" v="1917" actId="1076"/>
          <ac:picMkLst>
            <pc:docMk/>
            <pc:sldMk cId="3692453408" sldId="413"/>
            <ac:picMk id="122" creationId="{A2EB56B0-3493-D1AA-211D-8E48034F77EE}"/>
          </ac:picMkLst>
        </pc:picChg>
        <pc:picChg chg="add mod">
          <ac:chgData name="Rafael Meza" userId="4c6393f8-c2f8-438d-9dd9-4397ec8c9059" providerId="ADAL" clId="{527D4CA0-C6E7-0541-9D28-DF03C7AEDDFE}" dt="2023-02-20T23:36:01.406" v="2254" actId="1076"/>
          <ac:picMkLst>
            <pc:docMk/>
            <pc:sldMk cId="3692453408" sldId="413"/>
            <ac:picMk id="1026" creationId="{12CECD0B-121F-9BAE-6E8D-E8CE1C9D3DDA}"/>
          </ac:picMkLst>
        </pc:picChg>
        <pc:cxnChg chg="mod topLvl">
          <ac:chgData name="Rafael Meza" userId="4c6393f8-c2f8-438d-9dd9-4397ec8c9059" providerId="ADAL" clId="{527D4CA0-C6E7-0541-9D28-DF03C7AEDDFE}" dt="2023-02-20T23:34:18.849" v="2238" actId="14100"/>
          <ac:cxnSpMkLst>
            <pc:docMk/>
            <pc:sldMk cId="3692453408" sldId="413"/>
            <ac:cxnSpMk id="15" creationId="{D2009BE0-C383-E528-D61F-0194744A40C6}"/>
          </ac:cxnSpMkLst>
        </pc:cxnChg>
        <pc:cxnChg chg="del mod topLvl">
          <ac:chgData name="Rafael Meza" userId="4c6393f8-c2f8-438d-9dd9-4397ec8c9059" providerId="ADAL" clId="{527D4CA0-C6E7-0541-9D28-DF03C7AEDDFE}" dt="2023-02-20T18:42:41.139" v="1704" actId="478"/>
          <ac:cxnSpMkLst>
            <pc:docMk/>
            <pc:sldMk cId="3692453408" sldId="413"/>
            <ac:cxnSpMk id="16" creationId="{48F858C4-A064-6EE7-1FBC-B1D93599AE87}"/>
          </ac:cxnSpMkLst>
        </pc:cxnChg>
        <pc:cxnChg chg="del mod topLvl">
          <ac:chgData name="Rafael Meza" userId="4c6393f8-c2f8-438d-9dd9-4397ec8c9059" providerId="ADAL" clId="{527D4CA0-C6E7-0541-9D28-DF03C7AEDDFE}" dt="2023-02-20T18:42:35.811" v="1702" actId="478"/>
          <ac:cxnSpMkLst>
            <pc:docMk/>
            <pc:sldMk cId="3692453408" sldId="413"/>
            <ac:cxnSpMk id="17" creationId="{4053A436-AA9E-B1F0-9E7A-9BDBDF68CCCE}"/>
          </ac:cxnSpMkLst>
        </pc:cxnChg>
        <pc:cxnChg chg="del mod topLvl">
          <ac:chgData name="Rafael Meza" userId="4c6393f8-c2f8-438d-9dd9-4397ec8c9059" providerId="ADAL" clId="{527D4CA0-C6E7-0541-9D28-DF03C7AEDDFE}" dt="2023-02-20T23:33:50.357" v="2231" actId="478"/>
          <ac:cxnSpMkLst>
            <pc:docMk/>
            <pc:sldMk cId="3692453408" sldId="413"/>
            <ac:cxnSpMk id="18" creationId="{4CE3EA50-F784-0ED6-53C7-42503146142B}"/>
          </ac:cxnSpMkLst>
        </pc:cxnChg>
        <pc:cxnChg chg="del mod">
          <ac:chgData name="Rafael Meza" userId="4c6393f8-c2f8-438d-9dd9-4397ec8c9059" providerId="ADAL" clId="{527D4CA0-C6E7-0541-9D28-DF03C7AEDDFE}" dt="2023-02-20T18:42:35.811" v="1702" actId="478"/>
          <ac:cxnSpMkLst>
            <pc:docMk/>
            <pc:sldMk cId="3692453408" sldId="413"/>
            <ac:cxnSpMk id="20" creationId="{9245CB7A-435A-6D7A-BEAD-0928796607C5}"/>
          </ac:cxnSpMkLst>
        </pc:cxnChg>
        <pc:cxnChg chg="mod">
          <ac:chgData name="Rafael Meza" userId="4c6393f8-c2f8-438d-9dd9-4397ec8c9059" providerId="ADAL" clId="{527D4CA0-C6E7-0541-9D28-DF03C7AEDDFE}" dt="2023-02-20T18:53:04.988" v="1764" actId="165"/>
          <ac:cxnSpMkLst>
            <pc:docMk/>
            <pc:sldMk cId="3692453408" sldId="413"/>
            <ac:cxnSpMk id="21" creationId="{DE9A401B-7D31-D642-02AE-927D565B6E70}"/>
          </ac:cxnSpMkLst>
        </pc:cxnChg>
        <pc:cxnChg chg="mod">
          <ac:chgData name="Rafael Meza" userId="4c6393f8-c2f8-438d-9dd9-4397ec8c9059" providerId="ADAL" clId="{527D4CA0-C6E7-0541-9D28-DF03C7AEDDFE}" dt="2023-02-20T18:53:04.988" v="1764" actId="165"/>
          <ac:cxnSpMkLst>
            <pc:docMk/>
            <pc:sldMk cId="3692453408" sldId="413"/>
            <ac:cxnSpMk id="23" creationId="{7D8020D6-40F3-42ED-7701-5A8A3DA68CB4}"/>
          </ac:cxnSpMkLst>
        </pc:cxnChg>
        <pc:cxnChg chg="mod">
          <ac:chgData name="Rafael Meza" userId="4c6393f8-c2f8-438d-9dd9-4397ec8c9059" providerId="ADAL" clId="{527D4CA0-C6E7-0541-9D28-DF03C7AEDDFE}" dt="2023-02-20T18:53:04.988" v="1764" actId="165"/>
          <ac:cxnSpMkLst>
            <pc:docMk/>
            <pc:sldMk cId="3692453408" sldId="413"/>
            <ac:cxnSpMk id="24" creationId="{9112026C-5AB4-00E7-8918-7BC3C337A5E1}"/>
          </ac:cxnSpMkLst>
        </pc:cxnChg>
        <pc:cxnChg chg="mod">
          <ac:chgData name="Rafael Meza" userId="4c6393f8-c2f8-438d-9dd9-4397ec8c9059" providerId="ADAL" clId="{527D4CA0-C6E7-0541-9D28-DF03C7AEDDFE}" dt="2023-02-20T23:35:34.952" v="2253" actId="14100"/>
          <ac:cxnSpMkLst>
            <pc:docMk/>
            <pc:sldMk cId="3692453408" sldId="413"/>
            <ac:cxnSpMk id="27" creationId="{55F02A4D-F7E6-0B7D-7712-391FEC539AF3}"/>
          </ac:cxnSpMkLst>
        </pc:cxnChg>
        <pc:cxnChg chg="del">
          <ac:chgData name="Rafael Meza" userId="4c6393f8-c2f8-438d-9dd9-4397ec8c9059" providerId="ADAL" clId="{527D4CA0-C6E7-0541-9D28-DF03C7AEDDFE}" dt="2023-02-20T02:40:16.579" v="1566" actId="478"/>
          <ac:cxnSpMkLst>
            <pc:docMk/>
            <pc:sldMk cId="3692453408" sldId="413"/>
            <ac:cxnSpMk id="28" creationId="{3824FD65-115A-87CD-D3A8-C9A45BD83490}"/>
          </ac:cxnSpMkLst>
        </pc:cxnChg>
        <pc:cxnChg chg="mod">
          <ac:chgData name="Rafael Meza" userId="4c6393f8-c2f8-438d-9dd9-4397ec8c9059" providerId="ADAL" clId="{527D4CA0-C6E7-0541-9D28-DF03C7AEDDFE}" dt="2023-02-20T18:53:04.988" v="1764" actId="165"/>
          <ac:cxnSpMkLst>
            <pc:docMk/>
            <pc:sldMk cId="3692453408" sldId="413"/>
            <ac:cxnSpMk id="28" creationId="{57CDCAD3-5CF4-A893-02DF-04327D7EB0CB}"/>
          </ac:cxnSpMkLst>
        </pc:cxnChg>
        <pc:cxnChg chg="del">
          <ac:chgData name="Rafael Meza" userId="4c6393f8-c2f8-438d-9dd9-4397ec8c9059" providerId="ADAL" clId="{527D4CA0-C6E7-0541-9D28-DF03C7AEDDFE}" dt="2023-02-20T02:40:16.579" v="1566" actId="478"/>
          <ac:cxnSpMkLst>
            <pc:docMk/>
            <pc:sldMk cId="3692453408" sldId="413"/>
            <ac:cxnSpMk id="29" creationId="{5E4BFB96-EFFC-A408-688C-C63EA4995242}"/>
          </ac:cxnSpMkLst>
        </pc:cxnChg>
        <pc:cxnChg chg="del mod">
          <ac:chgData name="Rafael Meza" userId="4c6393f8-c2f8-438d-9dd9-4397ec8c9059" providerId="ADAL" clId="{527D4CA0-C6E7-0541-9D28-DF03C7AEDDFE}" dt="2023-02-20T18:42:38.970" v="1703" actId="478"/>
          <ac:cxnSpMkLst>
            <pc:docMk/>
            <pc:sldMk cId="3692453408" sldId="413"/>
            <ac:cxnSpMk id="29" creationId="{62BFDCAB-F160-FF1A-FD33-455133F87A26}"/>
          </ac:cxnSpMkLst>
        </pc:cxnChg>
        <pc:cxnChg chg="mod">
          <ac:chgData name="Rafael Meza" userId="4c6393f8-c2f8-438d-9dd9-4397ec8c9059" providerId="ADAL" clId="{527D4CA0-C6E7-0541-9D28-DF03C7AEDDFE}" dt="2023-02-20T23:35:15.420" v="2250" actId="14100"/>
          <ac:cxnSpMkLst>
            <pc:docMk/>
            <pc:sldMk cId="3692453408" sldId="413"/>
            <ac:cxnSpMk id="31" creationId="{7BE358A9-689A-35ED-5DBF-7102CE7B53A3}"/>
          </ac:cxnSpMkLst>
        </pc:cxnChg>
        <pc:cxnChg chg="del">
          <ac:chgData name="Rafael Meza" userId="4c6393f8-c2f8-438d-9dd9-4397ec8c9059" providerId="ADAL" clId="{527D4CA0-C6E7-0541-9D28-DF03C7AEDDFE}" dt="2023-02-20T02:40:16.579" v="1566" actId="478"/>
          <ac:cxnSpMkLst>
            <pc:docMk/>
            <pc:sldMk cId="3692453408" sldId="413"/>
            <ac:cxnSpMk id="32" creationId="{264E4A39-F397-38A3-5FDF-9D5C39D818A5}"/>
          </ac:cxnSpMkLst>
        </pc:cxnChg>
        <pc:cxnChg chg="del">
          <ac:chgData name="Rafael Meza" userId="4c6393f8-c2f8-438d-9dd9-4397ec8c9059" providerId="ADAL" clId="{527D4CA0-C6E7-0541-9D28-DF03C7AEDDFE}" dt="2023-02-20T02:40:14.117" v="1565" actId="478"/>
          <ac:cxnSpMkLst>
            <pc:docMk/>
            <pc:sldMk cId="3692453408" sldId="413"/>
            <ac:cxnSpMk id="36" creationId="{C8BF675A-2D7D-3CB8-433E-9FB31871C361}"/>
          </ac:cxnSpMkLst>
        </pc:cxnChg>
        <pc:cxnChg chg="mod">
          <ac:chgData name="Rafael Meza" userId="4c6393f8-c2f8-438d-9dd9-4397ec8c9059" providerId="ADAL" clId="{527D4CA0-C6E7-0541-9D28-DF03C7AEDDFE}" dt="2023-02-20T18:54:59.490" v="1771" actId="1076"/>
          <ac:cxnSpMkLst>
            <pc:docMk/>
            <pc:sldMk cId="3692453408" sldId="413"/>
            <ac:cxnSpMk id="39" creationId="{221263EB-C090-24D8-B6E1-A5FBFCFD8719}"/>
          </ac:cxnSpMkLst>
        </pc:cxnChg>
        <pc:cxnChg chg="mod">
          <ac:chgData name="Rafael Meza" userId="4c6393f8-c2f8-438d-9dd9-4397ec8c9059" providerId="ADAL" clId="{527D4CA0-C6E7-0541-9D28-DF03C7AEDDFE}" dt="2023-02-20T18:54:59.490" v="1771" actId="1076"/>
          <ac:cxnSpMkLst>
            <pc:docMk/>
            <pc:sldMk cId="3692453408" sldId="413"/>
            <ac:cxnSpMk id="40" creationId="{E4DF5140-432A-FFC8-6081-81C52FB63855}"/>
          </ac:cxnSpMkLst>
        </pc:cxnChg>
        <pc:cxnChg chg="del">
          <ac:chgData name="Rafael Meza" userId="4c6393f8-c2f8-438d-9dd9-4397ec8c9059" providerId="ADAL" clId="{527D4CA0-C6E7-0541-9D28-DF03C7AEDDFE}" dt="2023-02-20T18:40:19.101" v="1689" actId="478"/>
          <ac:cxnSpMkLst>
            <pc:docMk/>
            <pc:sldMk cId="3692453408" sldId="413"/>
            <ac:cxnSpMk id="41" creationId="{408FFA6D-6E4D-9C88-178A-A0DDC7850DDA}"/>
          </ac:cxnSpMkLst>
        </pc:cxnChg>
        <pc:cxnChg chg="mod">
          <ac:chgData name="Rafael Meza" userId="4c6393f8-c2f8-438d-9dd9-4397ec8c9059" providerId="ADAL" clId="{527D4CA0-C6E7-0541-9D28-DF03C7AEDDFE}" dt="2023-02-20T18:54:59.490" v="1771" actId="1076"/>
          <ac:cxnSpMkLst>
            <pc:docMk/>
            <pc:sldMk cId="3692453408" sldId="413"/>
            <ac:cxnSpMk id="42" creationId="{3D36D28C-0744-870A-DA50-D7BE64A25665}"/>
          </ac:cxnSpMkLst>
        </pc:cxnChg>
        <pc:cxnChg chg="mod">
          <ac:chgData name="Rafael Meza" userId="4c6393f8-c2f8-438d-9dd9-4397ec8c9059" providerId="ADAL" clId="{527D4CA0-C6E7-0541-9D28-DF03C7AEDDFE}" dt="2023-02-20T23:34:15.968" v="2237" actId="1076"/>
          <ac:cxnSpMkLst>
            <pc:docMk/>
            <pc:sldMk cId="3692453408" sldId="413"/>
            <ac:cxnSpMk id="43" creationId="{08B521A9-BDD3-356E-636A-8CF30D71BF43}"/>
          </ac:cxnSpMkLst>
        </pc:cxnChg>
        <pc:cxnChg chg="mod">
          <ac:chgData name="Rafael Meza" userId="4c6393f8-c2f8-438d-9dd9-4397ec8c9059" providerId="ADAL" clId="{527D4CA0-C6E7-0541-9D28-DF03C7AEDDFE}" dt="2023-02-20T18:54:59.490" v="1771" actId="1076"/>
          <ac:cxnSpMkLst>
            <pc:docMk/>
            <pc:sldMk cId="3692453408" sldId="413"/>
            <ac:cxnSpMk id="45" creationId="{54823B96-4632-A30F-35AE-7457E78F4093}"/>
          </ac:cxnSpMkLst>
        </pc:cxnChg>
        <pc:cxnChg chg="mod">
          <ac:chgData name="Rafael Meza" userId="4c6393f8-c2f8-438d-9dd9-4397ec8c9059" providerId="ADAL" clId="{527D4CA0-C6E7-0541-9D28-DF03C7AEDDFE}" dt="2023-02-20T18:53:04.988" v="1764" actId="165"/>
          <ac:cxnSpMkLst>
            <pc:docMk/>
            <pc:sldMk cId="3692453408" sldId="413"/>
            <ac:cxnSpMk id="55" creationId="{91F6582B-1B8A-F529-2A14-B6050A74F3DC}"/>
          </ac:cxnSpMkLst>
        </pc:cxnChg>
        <pc:cxnChg chg="mod">
          <ac:chgData name="Rafael Meza" userId="4c6393f8-c2f8-438d-9dd9-4397ec8c9059" providerId="ADAL" clId="{527D4CA0-C6E7-0541-9D28-DF03C7AEDDFE}" dt="2023-02-20T18:53:04.988" v="1764" actId="165"/>
          <ac:cxnSpMkLst>
            <pc:docMk/>
            <pc:sldMk cId="3692453408" sldId="413"/>
            <ac:cxnSpMk id="56" creationId="{4DC356F1-09B5-74DE-FCAD-8FA6D58838DD}"/>
          </ac:cxnSpMkLst>
        </pc:cxnChg>
        <pc:cxnChg chg="mod">
          <ac:chgData name="Rafael Meza" userId="4c6393f8-c2f8-438d-9dd9-4397ec8c9059" providerId="ADAL" clId="{527D4CA0-C6E7-0541-9D28-DF03C7AEDDFE}" dt="2023-02-20T18:54:59.490" v="1771" actId="1076"/>
          <ac:cxnSpMkLst>
            <pc:docMk/>
            <pc:sldMk cId="3692453408" sldId="413"/>
            <ac:cxnSpMk id="58" creationId="{53DE9876-4731-6A6B-D3D9-1AE020C9E3C9}"/>
          </ac:cxnSpMkLst>
        </pc:cxnChg>
        <pc:cxnChg chg="mod">
          <ac:chgData name="Rafael Meza" userId="4c6393f8-c2f8-438d-9dd9-4397ec8c9059" providerId="ADAL" clId="{527D4CA0-C6E7-0541-9D28-DF03C7AEDDFE}" dt="2023-02-20T18:54:59.490" v="1771" actId="1076"/>
          <ac:cxnSpMkLst>
            <pc:docMk/>
            <pc:sldMk cId="3692453408" sldId="413"/>
            <ac:cxnSpMk id="59" creationId="{B8719414-498F-537F-334E-297881AC6378}"/>
          </ac:cxnSpMkLst>
        </pc:cxnChg>
        <pc:cxnChg chg="mod">
          <ac:chgData name="Rafael Meza" userId="4c6393f8-c2f8-438d-9dd9-4397ec8c9059" providerId="ADAL" clId="{527D4CA0-C6E7-0541-9D28-DF03C7AEDDFE}" dt="2023-02-20T18:54:59.490" v="1771" actId="1076"/>
          <ac:cxnSpMkLst>
            <pc:docMk/>
            <pc:sldMk cId="3692453408" sldId="413"/>
            <ac:cxnSpMk id="60" creationId="{E1E5BDF8-FC70-8355-EA49-3B1F6A8A7A6F}"/>
          </ac:cxnSpMkLst>
        </pc:cxnChg>
        <pc:cxnChg chg="mod">
          <ac:chgData name="Rafael Meza" userId="4c6393f8-c2f8-438d-9dd9-4397ec8c9059" providerId="ADAL" clId="{527D4CA0-C6E7-0541-9D28-DF03C7AEDDFE}" dt="2023-02-20T18:54:59.490" v="1771" actId="1076"/>
          <ac:cxnSpMkLst>
            <pc:docMk/>
            <pc:sldMk cId="3692453408" sldId="413"/>
            <ac:cxnSpMk id="63" creationId="{A79F4F01-E1BC-A043-BBF5-0579A1628068}"/>
          </ac:cxnSpMkLst>
        </pc:cxnChg>
        <pc:cxnChg chg="del">
          <ac:chgData name="Rafael Meza" userId="4c6393f8-c2f8-438d-9dd9-4397ec8c9059" providerId="ADAL" clId="{527D4CA0-C6E7-0541-9D28-DF03C7AEDDFE}" dt="2023-02-20T18:09:57.074" v="1597" actId="478"/>
          <ac:cxnSpMkLst>
            <pc:docMk/>
            <pc:sldMk cId="3692453408" sldId="413"/>
            <ac:cxnSpMk id="71" creationId="{F1457AEC-E43E-56DF-2354-9E25EEA2F708}"/>
          </ac:cxnSpMkLst>
        </pc:cxnChg>
        <pc:cxnChg chg="del mod">
          <ac:chgData name="Rafael Meza" userId="4c6393f8-c2f8-438d-9dd9-4397ec8c9059" providerId="ADAL" clId="{527D4CA0-C6E7-0541-9D28-DF03C7AEDDFE}" dt="2023-02-20T18:10:00.125" v="1599" actId="478"/>
          <ac:cxnSpMkLst>
            <pc:docMk/>
            <pc:sldMk cId="3692453408" sldId="413"/>
            <ac:cxnSpMk id="72" creationId="{F861385A-8352-14F8-1D4A-DDAB2C5B1784}"/>
          </ac:cxnSpMkLst>
        </pc:cxnChg>
        <pc:cxnChg chg="del">
          <ac:chgData name="Rafael Meza" userId="4c6393f8-c2f8-438d-9dd9-4397ec8c9059" providerId="ADAL" clId="{527D4CA0-C6E7-0541-9D28-DF03C7AEDDFE}" dt="2023-02-20T18:09:58.782" v="1598" actId="478"/>
          <ac:cxnSpMkLst>
            <pc:docMk/>
            <pc:sldMk cId="3692453408" sldId="413"/>
            <ac:cxnSpMk id="73" creationId="{50EDC66A-9933-F7E6-7A4A-53A3002C4D07}"/>
          </ac:cxnSpMkLst>
        </pc:cxnChg>
        <pc:cxnChg chg="del mod">
          <ac:chgData name="Rafael Meza" userId="4c6393f8-c2f8-438d-9dd9-4397ec8c9059" providerId="ADAL" clId="{527D4CA0-C6E7-0541-9D28-DF03C7AEDDFE}" dt="2023-02-20T18:10:01.634" v="1600" actId="478"/>
          <ac:cxnSpMkLst>
            <pc:docMk/>
            <pc:sldMk cId="3692453408" sldId="413"/>
            <ac:cxnSpMk id="74" creationId="{B1B48739-A3B9-DC5C-F337-7A7FF38315F7}"/>
          </ac:cxnSpMkLst>
        </pc:cxnChg>
        <pc:cxnChg chg="del mod">
          <ac:chgData name="Rafael Meza" userId="4c6393f8-c2f8-438d-9dd9-4397ec8c9059" providerId="ADAL" clId="{527D4CA0-C6E7-0541-9D28-DF03C7AEDDFE}" dt="2023-02-20T18:39:06.100" v="1673" actId="478"/>
          <ac:cxnSpMkLst>
            <pc:docMk/>
            <pc:sldMk cId="3692453408" sldId="413"/>
            <ac:cxnSpMk id="75" creationId="{15633BA3-762F-B8BD-1D42-0216A0A3B19B}"/>
          </ac:cxnSpMkLst>
        </pc:cxnChg>
        <pc:cxnChg chg="del mod">
          <ac:chgData name="Rafael Meza" userId="4c6393f8-c2f8-438d-9dd9-4397ec8c9059" providerId="ADAL" clId="{527D4CA0-C6E7-0541-9D28-DF03C7AEDDFE}" dt="2023-02-20T18:39:03.357" v="1672" actId="478"/>
          <ac:cxnSpMkLst>
            <pc:docMk/>
            <pc:sldMk cId="3692453408" sldId="413"/>
            <ac:cxnSpMk id="76" creationId="{A4393117-EBE7-C825-3E7F-1C71E015C51B}"/>
          </ac:cxnSpMkLst>
        </pc:cxnChg>
        <pc:cxnChg chg="del mod">
          <ac:chgData name="Rafael Meza" userId="4c6393f8-c2f8-438d-9dd9-4397ec8c9059" providerId="ADAL" clId="{527D4CA0-C6E7-0541-9D28-DF03C7AEDDFE}" dt="2023-02-20T18:10:06.588" v="1603" actId="478"/>
          <ac:cxnSpMkLst>
            <pc:docMk/>
            <pc:sldMk cId="3692453408" sldId="413"/>
            <ac:cxnSpMk id="79" creationId="{F0DC4442-99F2-80EF-8022-15081FF5FCC8}"/>
          </ac:cxnSpMkLst>
        </pc:cxnChg>
        <pc:cxnChg chg="del mod">
          <ac:chgData name="Rafael Meza" userId="4c6393f8-c2f8-438d-9dd9-4397ec8c9059" providerId="ADAL" clId="{527D4CA0-C6E7-0541-9D28-DF03C7AEDDFE}" dt="2023-02-20T18:10:08.533" v="1604" actId="478"/>
          <ac:cxnSpMkLst>
            <pc:docMk/>
            <pc:sldMk cId="3692453408" sldId="413"/>
            <ac:cxnSpMk id="80" creationId="{C0B80684-1609-CB6E-0CB3-4874677F1052}"/>
          </ac:cxnSpMkLst>
        </pc:cxnChg>
        <pc:cxnChg chg="del mod">
          <ac:chgData name="Rafael Meza" userId="4c6393f8-c2f8-438d-9dd9-4397ec8c9059" providerId="ADAL" clId="{527D4CA0-C6E7-0541-9D28-DF03C7AEDDFE}" dt="2023-02-20T18:10:03.748" v="1601" actId="478"/>
          <ac:cxnSpMkLst>
            <pc:docMk/>
            <pc:sldMk cId="3692453408" sldId="413"/>
            <ac:cxnSpMk id="81" creationId="{8CD54887-C7FC-EDD4-8DED-1F80292C38B7}"/>
          </ac:cxnSpMkLst>
        </pc:cxnChg>
        <pc:cxnChg chg="del mod">
          <ac:chgData name="Rafael Meza" userId="4c6393f8-c2f8-438d-9dd9-4397ec8c9059" providerId="ADAL" clId="{527D4CA0-C6E7-0541-9D28-DF03C7AEDDFE}" dt="2023-02-20T18:10:09.943" v="1605" actId="478"/>
          <ac:cxnSpMkLst>
            <pc:docMk/>
            <pc:sldMk cId="3692453408" sldId="413"/>
            <ac:cxnSpMk id="82" creationId="{74527059-3030-7D33-30A6-76FEC8CE3365}"/>
          </ac:cxnSpMkLst>
        </pc:cxnChg>
        <pc:cxnChg chg="mod topLvl">
          <ac:chgData name="Rafael Meza" userId="4c6393f8-c2f8-438d-9dd9-4397ec8c9059" providerId="ADAL" clId="{527D4CA0-C6E7-0541-9D28-DF03C7AEDDFE}" dt="2023-02-20T18:42:48.404" v="1705" actId="165"/>
          <ac:cxnSpMkLst>
            <pc:docMk/>
            <pc:sldMk cId="3692453408" sldId="413"/>
            <ac:cxnSpMk id="89" creationId="{6D928650-D476-118B-22C2-3D24752A24BF}"/>
          </ac:cxnSpMkLst>
        </pc:cxnChg>
        <pc:cxnChg chg="del mod">
          <ac:chgData name="Rafael Meza" userId="4c6393f8-c2f8-438d-9dd9-4397ec8c9059" providerId="ADAL" clId="{527D4CA0-C6E7-0541-9D28-DF03C7AEDDFE}" dt="2023-02-20T18:39:16.253" v="1677" actId="478"/>
          <ac:cxnSpMkLst>
            <pc:docMk/>
            <pc:sldMk cId="3692453408" sldId="413"/>
            <ac:cxnSpMk id="90" creationId="{894ED4F4-5949-ED89-0CD1-62613089A5F3}"/>
          </ac:cxnSpMkLst>
        </pc:cxnChg>
        <pc:cxnChg chg="del mod">
          <ac:chgData name="Rafael Meza" userId="4c6393f8-c2f8-438d-9dd9-4397ec8c9059" providerId="ADAL" clId="{527D4CA0-C6E7-0541-9D28-DF03C7AEDDFE}" dt="2023-02-20T18:39:39.153" v="1681" actId="478"/>
          <ac:cxnSpMkLst>
            <pc:docMk/>
            <pc:sldMk cId="3692453408" sldId="413"/>
            <ac:cxnSpMk id="91" creationId="{DA97ECAA-2F9B-48CA-9874-B00583B3908D}"/>
          </ac:cxnSpMkLst>
        </pc:cxnChg>
        <pc:cxnChg chg="del mod">
          <ac:chgData name="Rafael Meza" userId="4c6393f8-c2f8-438d-9dd9-4397ec8c9059" providerId="ADAL" clId="{527D4CA0-C6E7-0541-9D28-DF03C7AEDDFE}" dt="2023-02-20T18:39:46.234" v="1682" actId="478"/>
          <ac:cxnSpMkLst>
            <pc:docMk/>
            <pc:sldMk cId="3692453408" sldId="413"/>
            <ac:cxnSpMk id="92" creationId="{3047582C-F94E-7B3E-0B96-F15F61216485}"/>
          </ac:cxnSpMkLst>
        </pc:cxnChg>
        <pc:cxnChg chg="del mod">
          <ac:chgData name="Rafael Meza" userId="4c6393f8-c2f8-438d-9dd9-4397ec8c9059" providerId="ADAL" clId="{527D4CA0-C6E7-0541-9D28-DF03C7AEDDFE}" dt="2023-02-20T18:39:36.801" v="1680" actId="478"/>
          <ac:cxnSpMkLst>
            <pc:docMk/>
            <pc:sldMk cId="3692453408" sldId="413"/>
            <ac:cxnSpMk id="93" creationId="{B3D1A965-AC3D-C556-45EB-22CC9799C63E}"/>
          </ac:cxnSpMkLst>
        </pc:cxnChg>
        <pc:cxnChg chg="del mod">
          <ac:chgData name="Rafael Meza" userId="4c6393f8-c2f8-438d-9dd9-4397ec8c9059" providerId="ADAL" clId="{527D4CA0-C6E7-0541-9D28-DF03C7AEDDFE}" dt="2023-02-20T18:39:49.204" v="1683" actId="478"/>
          <ac:cxnSpMkLst>
            <pc:docMk/>
            <pc:sldMk cId="3692453408" sldId="413"/>
            <ac:cxnSpMk id="94" creationId="{F22A6354-7B8E-B2A7-86DD-5228AD3D831B}"/>
          </ac:cxnSpMkLst>
        </pc:cxnChg>
        <pc:cxnChg chg="del mod">
          <ac:chgData name="Rafael Meza" userId="4c6393f8-c2f8-438d-9dd9-4397ec8c9059" providerId="ADAL" clId="{527D4CA0-C6E7-0541-9D28-DF03C7AEDDFE}" dt="2023-02-20T18:40:54.774" v="1691" actId="478"/>
          <ac:cxnSpMkLst>
            <pc:docMk/>
            <pc:sldMk cId="3692453408" sldId="413"/>
            <ac:cxnSpMk id="97" creationId="{B5E51BC0-BB68-61D2-D0CC-E311706B85D8}"/>
          </ac:cxnSpMkLst>
        </pc:cxnChg>
        <pc:cxnChg chg="add mod">
          <ac:chgData name="Rafael Meza" userId="4c6393f8-c2f8-438d-9dd9-4397ec8c9059" providerId="ADAL" clId="{527D4CA0-C6E7-0541-9D28-DF03C7AEDDFE}" dt="2023-02-20T23:33:12.321" v="2221" actId="14100"/>
          <ac:cxnSpMkLst>
            <pc:docMk/>
            <pc:sldMk cId="3692453408" sldId="413"/>
            <ac:cxnSpMk id="103" creationId="{C6965319-5591-7B1D-B385-620A523A7247}"/>
          </ac:cxnSpMkLst>
        </pc:cxnChg>
        <pc:cxnChg chg="add mod">
          <ac:chgData name="Rafael Meza" userId="4c6393f8-c2f8-438d-9dd9-4397ec8c9059" providerId="ADAL" clId="{527D4CA0-C6E7-0541-9D28-DF03C7AEDDFE}" dt="2023-02-20T18:54:59.490" v="1771" actId="1076"/>
          <ac:cxnSpMkLst>
            <pc:docMk/>
            <pc:sldMk cId="3692453408" sldId="413"/>
            <ac:cxnSpMk id="104" creationId="{F683BA8E-693B-268D-1BD6-AD4A12F003ED}"/>
          </ac:cxnSpMkLst>
        </pc:cxnChg>
        <pc:cxnChg chg="mod">
          <ac:chgData name="Rafael Meza" userId="4c6393f8-c2f8-438d-9dd9-4397ec8c9059" providerId="ADAL" clId="{527D4CA0-C6E7-0541-9D28-DF03C7AEDDFE}" dt="2023-02-20T23:34:40.264" v="2239"/>
          <ac:cxnSpMkLst>
            <pc:docMk/>
            <pc:sldMk cId="3692453408" sldId="413"/>
            <ac:cxnSpMk id="1031" creationId="{57E67894-6749-7B66-C798-2710463397FB}"/>
          </ac:cxnSpMkLst>
        </pc:cxnChg>
        <pc:cxnChg chg="mod">
          <ac:chgData name="Rafael Meza" userId="4c6393f8-c2f8-438d-9dd9-4397ec8c9059" providerId="ADAL" clId="{527D4CA0-C6E7-0541-9D28-DF03C7AEDDFE}" dt="2023-02-20T23:34:40.264" v="2239"/>
          <ac:cxnSpMkLst>
            <pc:docMk/>
            <pc:sldMk cId="3692453408" sldId="413"/>
            <ac:cxnSpMk id="1032" creationId="{10DE4751-0E98-3E29-1BDF-E798DBD65998}"/>
          </ac:cxnSpMkLst>
        </pc:cxnChg>
        <pc:cxnChg chg="mod">
          <ac:chgData name="Rafael Meza" userId="4c6393f8-c2f8-438d-9dd9-4397ec8c9059" providerId="ADAL" clId="{527D4CA0-C6E7-0541-9D28-DF03C7AEDDFE}" dt="2023-02-20T23:34:40.264" v="2239"/>
          <ac:cxnSpMkLst>
            <pc:docMk/>
            <pc:sldMk cId="3692453408" sldId="413"/>
            <ac:cxnSpMk id="1039" creationId="{EE99A7D9-9959-E300-FC48-78DE89F7A7A2}"/>
          </ac:cxnSpMkLst>
        </pc:cxnChg>
        <pc:cxnChg chg="mod">
          <ac:chgData name="Rafael Meza" userId="4c6393f8-c2f8-438d-9dd9-4397ec8c9059" providerId="ADAL" clId="{527D4CA0-C6E7-0541-9D28-DF03C7AEDDFE}" dt="2023-02-20T23:34:40.264" v="2239"/>
          <ac:cxnSpMkLst>
            <pc:docMk/>
            <pc:sldMk cId="3692453408" sldId="413"/>
            <ac:cxnSpMk id="1040" creationId="{4A54448E-B80D-17E1-F600-607BD1304D84}"/>
          </ac:cxnSpMkLst>
        </pc:cxnChg>
        <pc:cxnChg chg="mod">
          <ac:chgData name="Rafael Meza" userId="4c6393f8-c2f8-438d-9dd9-4397ec8c9059" providerId="ADAL" clId="{527D4CA0-C6E7-0541-9D28-DF03C7AEDDFE}" dt="2023-02-20T23:34:40.264" v="2239"/>
          <ac:cxnSpMkLst>
            <pc:docMk/>
            <pc:sldMk cId="3692453408" sldId="413"/>
            <ac:cxnSpMk id="1041" creationId="{058AF70F-FCF1-153F-A6AF-A3E03C62337D}"/>
          </ac:cxnSpMkLst>
        </pc:cxnChg>
        <pc:cxnChg chg="mod">
          <ac:chgData name="Rafael Meza" userId="4c6393f8-c2f8-438d-9dd9-4397ec8c9059" providerId="ADAL" clId="{527D4CA0-C6E7-0541-9D28-DF03C7AEDDFE}" dt="2023-02-20T23:34:40.264" v="2239"/>
          <ac:cxnSpMkLst>
            <pc:docMk/>
            <pc:sldMk cId="3692453408" sldId="413"/>
            <ac:cxnSpMk id="1042" creationId="{41FD1BE4-EE88-5908-AA17-738882F7FBF4}"/>
          </ac:cxnSpMkLst>
        </pc:cxnChg>
        <pc:cxnChg chg="mod">
          <ac:chgData name="Rafael Meza" userId="4c6393f8-c2f8-438d-9dd9-4397ec8c9059" providerId="ADAL" clId="{527D4CA0-C6E7-0541-9D28-DF03C7AEDDFE}" dt="2023-02-20T23:34:40.264" v="2239"/>
          <ac:cxnSpMkLst>
            <pc:docMk/>
            <pc:sldMk cId="3692453408" sldId="413"/>
            <ac:cxnSpMk id="1043" creationId="{691F27E3-C92C-A0D9-2F2E-AF34A18C18D0}"/>
          </ac:cxnSpMkLst>
        </pc:cxnChg>
        <pc:cxnChg chg="mod">
          <ac:chgData name="Rafael Meza" userId="4c6393f8-c2f8-438d-9dd9-4397ec8c9059" providerId="ADAL" clId="{527D4CA0-C6E7-0541-9D28-DF03C7AEDDFE}" dt="2023-02-20T23:34:40.264" v="2239"/>
          <ac:cxnSpMkLst>
            <pc:docMk/>
            <pc:sldMk cId="3692453408" sldId="413"/>
            <ac:cxnSpMk id="1044" creationId="{DB156929-F025-D574-B1D5-70982EE42B22}"/>
          </ac:cxnSpMkLst>
        </pc:cxnChg>
        <pc:cxnChg chg="mod">
          <ac:chgData name="Rafael Meza" userId="4c6393f8-c2f8-438d-9dd9-4397ec8c9059" providerId="ADAL" clId="{527D4CA0-C6E7-0541-9D28-DF03C7AEDDFE}" dt="2023-02-20T23:34:40.264" v="2239"/>
          <ac:cxnSpMkLst>
            <pc:docMk/>
            <pc:sldMk cId="3692453408" sldId="413"/>
            <ac:cxnSpMk id="1047" creationId="{CB18454E-1741-6E40-2AF9-3CBC74FF1F92}"/>
          </ac:cxnSpMkLst>
        </pc:cxnChg>
        <pc:cxnChg chg="add del mod">
          <ac:chgData name="Rafael Meza" userId="4c6393f8-c2f8-438d-9dd9-4397ec8c9059" providerId="ADAL" clId="{527D4CA0-C6E7-0541-9D28-DF03C7AEDDFE}" dt="2023-02-20T23:34:42.422" v="2240"/>
          <ac:cxnSpMkLst>
            <pc:docMk/>
            <pc:sldMk cId="3692453408" sldId="413"/>
            <ac:cxnSpMk id="1053" creationId="{D5605ED7-0BB0-DF33-4B77-D59FDF6ED466}"/>
          </ac:cxnSpMkLst>
        </pc:cxnChg>
        <pc:cxnChg chg="add del mod">
          <ac:chgData name="Rafael Meza" userId="4c6393f8-c2f8-438d-9dd9-4397ec8c9059" providerId="ADAL" clId="{527D4CA0-C6E7-0541-9D28-DF03C7AEDDFE}" dt="2023-02-20T23:34:42.422" v="2240"/>
          <ac:cxnSpMkLst>
            <pc:docMk/>
            <pc:sldMk cId="3692453408" sldId="413"/>
            <ac:cxnSpMk id="1054" creationId="{443492B1-3471-7B7B-49A9-031818F84557}"/>
          </ac:cxnSpMkLst>
        </pc:cxnChg>
        <pc:cxnChg chg="add del mod">
          <ac:chgData name="Rafael Meza" userId="4c6393f8-c2f8-438d-9dd9-4397ec8c9059" providerId="ADAL" clId="{527D4CA0-C6E7-0541-9D28-DF03C7AEDDFE}" dt="2023-02-20T23:34:42.422" v="2240"/>
          <ac:cxnSpMkLst>
            <pc:docMk/>
            <pc:sldMk cId="3692453408" sldId="413"/>
            <ac:cxnSpMk id="1055" creationId="{40858E86-F714-7610-7B48-F3B9D5896913}"/>
          </ac:cxnSpMkLst>
        </pc:cxnChg>
        <pc:cxnChg chg="add mod">
          <ac:chgData name="Rafael Meza" userId="4c6393f8-c2f8-438d-9dd9-4397ec8c9059" providerId="ADAL" clId="{527D4CA0-C6E7-0541-9D28-DF03C7AEDDFE}" dt="2023-02-20T23:34:57.769" v="2243" actId="14100"/>
          <ac:cxnSpMkLst>
            <pc:docMk/>
            <pc:sldMk cId="3692453408" sldId="413"/>
            <ac:cxnSpMk id="1056" creationId="{47A507E3-F298-9C79-9402-D8157F118CE3}"/>
          </ac:cxnSpMkLst>
        </pc:cxnChg>
        <pc:cxnChg chg="add mod">
          <ac:chgData name="Rafael Meza" userId="4c6393f8-c2f8-438d-9dd9-4397ec8c9059" providerId="ADAL" clId="{527D4CA0-C6E7-0541-9D28-DF03C7AEDDFE}" dt="2023-02-20T23:35:05.167" v="2246" actId="14100"/>
          <ac:cxnSpMkLst>
            <pc:docMk/>
            <pc:sldMk cId="3692453408" sldId="413"/>
            <ac:cxnSpMk id="1058" creationId="{9A57D193-A075-5E00-BD94-BA65CC517D95}"/>
          </ac:cxnSpMkLst>
        </pc:cxnChg>
        <pc:cxnChg chg="add mod">
          <ac:chgData name="Rafael Meza" userId="4c6393f8-c2f8-438d-9dd9-4397ec8c9059" providerId="ADAL" clId="{527D4CA0-C6E7-0541-9D28-DF03C7AEDDFE}" dt="2023-02-20T23:35:09.849" v="2248" actId="1076"/>
          <ac:cxnSpMkLst>
            <pc:docMk/>
            <pc:sldMk cId="3692453408" sldId="413"/>
            <ac:cxnSpMk id="1060" creationId="{B1556B36-A803-B043-A941-989938CCDDBC}"/>
          </ac:cxnSpMkLst>
        </pc:cxnChg>
      </pc:sldChg>
      <pc:sldChg chg="mod modShow">
        <pc:chgData name="Rafael Meza" userId="4c6393f8-c2f8-438d-9dd9-4397ec8c9059" providerId="ADAL" clId="{527D4CA0-C6E7-0541-9D28-DF03C7AEDDFE}" dt="2023-02-20T17:55:38.748" v="1594" actId="729"/>
        <pc:sldMkLst>
          <pc:docMk/>
          <pc:sldMk cId="2493585828" sldId="414"/>
        </pc:sldMkLst>
      </pc:sldChg>
      <pc:sldChg chg="addSp delSp modSp mod">
        <pc:chgData name="Rafael Meza" userId="4c6393f8-c2f8-438d-9dd9-4397ec8c9059" providerId="ADAL" clId="{527D4CA0-C6E7-0541-9D28-DF03C7AEDDFE}" dt="2023-02-20T23:37:07.840" v="2271" actId="1076"/>
        <pc:sldMkLst>
          <pc:docMk/>
          <pc:sldMk cId="300284968" sldId="415"/>
        </pc:sldMkLst>
        <pc:spChg chg="mod">
          <ac:chgData name="Rafael Meza" userId="4c6393f8-c2f8-438d-9dd9-4397ec8c9059" providerId="ADAL" clId="{527D4CA0-C6E7-0541-9D28-DF03C7AEDDFE}" dt="2023-02-20T23:28:56.066" v="2189" actId="1076"/>
          <ac:spMkLst>
            <pc:docMk/>
            <pc:sldMk cId="300284968" sldId="415"/>
            <ac:spMk id="5" creationId="{F16D8CAD-2CF1-75EC-BDB9-78B553C99626}"/>
          </ac:spMkLst>
        </pc:spChg>
        <pc:spChg chg="mod">
          <ac:chgData name="Rafael Meza" userId="4c6393f8-c2f8-438d-9dd9-4397ec8c9059" providerId="ADAL" clId="{527D4CA0-C6E7-0541-9D28-DF03C7AEDDFE}" dt="2023-02-20T23:31:32.220" v="2204" actId="1076"/>
          <ac:spMkLst>
            <pc:docMk/>
            <pc:sldMk cId="300284968" sldId="415"/>
            <ac:spMk id="32" creationId="{CA23C7BE-6976-374E-7D7B-DF01F04727E7}"/>
          </ac:spMkLst>
        </pc:spChg>
        <pc:spChg chg="mod">
          <ac:chgData name="Rafael Meza" userId="4c6393f8-c2f8-438d-9dd9-4397ec8c9059" providerId="ADAL" clId="{527D4CA0-C6E7-0541-9D28-DF03C7AEDDFE}" dt="2023-02-20T23:28:28.396" v="2185" actId="1076"/>
          <ac:spMkLst>
            <pc:docMk/>
            <pc:sldMk cId="300284968" sldId="415"/>
            <ac:spMk id="35" creationId="{F77C3A1B-B6F9-6C9E-2E64-05F6115896FA}"/>
          </ac:spMkLst>
        </pc:spChg>
        <pc:spChg chg="mod">
          <ac:chgData name="Rafael Meza" userId="4c6393f8-c2f8-438d-9dd9-4397ec8c9059" providerId="ADAL" clId="{527D4CA0-C6E7-0541-9D28-DF03C7AEDDFE}" dt="2023-02-20T18:50:51.259" v="1749" actId="1076"/>
          <ac:spMkLst>
            <pc:docMk/>
            <pc:sldMk cId="300284968" sldId="415"/>
            <ac:spMk id="66" creationId="{841573CE-4B3B-75B8-787F-A5FE2B45CBCB}"/>
          </ac:spMkLst>
        </pc:spChg>
        <pc:spChg chg="add mod">
          <ac:chgData name="Rafael Meza" userId="4c6393f8-c2f8-438d-9dd9-4397ec8c9059" providerId="ADAL" clId="{527D4CA0-C6E7-0541-9D28-DF03C7AEDDFE}" dt="2023-02-20T23:31:38.680" v="2205" actId="1076"/>
          <ac:spMkLst>
            <pc:docMk/>
            <pc:sldMk cId="300284968" sldId="415"/>
            <ac:spMk id="115" creationId="{D66ACC97-348C-8CC2-A2E0-645AAD561213}"/>
          </ac:spMkLst>
        </pc:spChg>
        <pc:spChg chg="add del mod">
          <ac:chgData name="Rafael Meza" userId="4c6393f8-c2f8-438d-9dd9-4397ec8c9059" providerId="ADAL" clId="{527D4CA0-C6E7-0541-9D28-DF03C7AEDDFE}" dt="2023-02-20T23:33:25.867" v="2224" actId="21"/>
          <ac:spMkLst>
            <pc:docMk/>
            <pc:sldMk cId="300284968" sldId="415"/>
            <ac:spMk id="1029" creationId="{7E1C9A11-F93D-3E36-B80E-5B4111E574EF}"/>
          </ac:spMkLst>
        </pc:spChg>
        <pc:spChg chg="add mod">
          <ac:chgData name="Rafael Meza" userId="4c6393f8-c2f8-438d-9dd9-4397ec8c9059" providerId="ADAL" clId="{527D4CA0-C6E7-0541-9D28-DF03C7AEDDFE}" dt="2023-02-20T23:37:07.840" v="2271" actId="1076"/>
          <ac:spMkLst>
            <pc:docMk/>
            <pc:sldMk cId="300284968" sldId="415"/>
            <ac:spMk id="1030" creationId="{8955F237-3420-7BBD-4426-CC145EA2889D}"/>
          </ac:spMkLst>
        </pc:spChg>
        <pc:grpChg chg="mod">
          <ac:chgData name="Rafael Meza" userId="4c6393f8-c2f8-438d-9dd9-4397ec8c9059" providerId="ADAL" clId="{527D4CA0-C6E7-0541-9D28-DF03C7AEDDFE}" dt="2023-02-20T23:31:25.140" v="2203" actId="1076"/>
          <ac:grpSpMkLst>
            <pc:docMk/>
            <pc:sldMk cId="300284968" sldId="415"/>
            <ac:grpSpMk id="62" creationId="{6909C4B9-646D-B84A-9F42-F8ACF227C59A}"/>
          </ac:grpSpMkLst>
        </pc:grpChg>
        <pc:picChg chg="mod">
          <ac:chgData name="Rafael Meza" userId="4c6393f8-c2f8-438d-9dd9-4397ec8c9059" providerId="ADAL" clId="{527D4CA0-C6E7-0541-9D28-DF03C7AEDDFE}" dt="2023-02-20T18:51:01.917" v="1751" actId="1076"/>
          <ac:picMkLst>
            <pc:docMk/>
            <pc:sldMk cId="300284968" sldId="415"/>
            <ac:picMk id="60" creationId="{DD13C89A-A98E-56A1-B32A-FEDD7304E27B}"/>
          </ac:picMkLst>
        </pc:picChg>
        <pc:cxnChg chg="mod">
          <ac:chgData name="Rafael Meza" userId="4c6393f8-c2f8-438d-9dd9-4397ec8c9059" providerId="ADAL" clId="{527D4CA0-C6E7-0541-9D28-DF03C7AEDDFE}" dt="2023-02-20T23:32:35.129" v="2219" actId="14100"/>
          <ac:cxnSpMkLst>
            <pc:docMk/>
            <pc:sldMk cId="300284968" sldId="415"/>
            <ac:cxnSpMk id="24" creationId="{9112026C-5AB4-00E7-8918-7BC3C337A5E1}"/>
          </ac:cxnSpMkLst>
        </pc:cxnChg>
        <pc:cxnChg chg="mod">
          <ac:chgData name="Rafael Meza" userId="4c6393f8-c2f8-438d-9dd9-4397ec8c9059" providerId="ADAL" clId="{527D4CA0-C6E7-0541-9D28-DF03C7AEDDFE}" dt="2023-02-20T23:32:32.246" v="2218" actId="14100"/>
          <ac:cxnSpMkLst>
            <pc:docMk/>
            <pc:sldMk cId="300284968" sldId="415"/>
            <ac:cxnSpMk id="28" creationId="{57CDCAD3-5CF4-A893-02DF-04327D7EB0CB}"/>
          </ac:cxnSpMkLst>
        </pc:cxnChg>
        <pc:cxnChg chg="mod">
          <ac:chgData name="Rafael Meza" userId="4c6393f8-c2f8-438d-9dd9-4397ec8c9059" providerId="ADAL" clId="{527D4CA0-C6E7-0541-9D28-DF03C7AEDDFE}" dt="2023-02-20T23:31:47.817" v="2207" actId="14100"/>
          <ac:cxnSpMkLst>
            <pc:docMk/>
            <pc:sldMk cId="300284968" sldId="415"/>
            <ac:cxnSpMk id="42" creationId="{BA570DD7-05DB-234A-DB9E-B3FDD078464E}"/>
          </ac:cxnSpMkLst>
        </pc:cxnChg>
        <pc:cxnChg chg="mod">
          <ac:chgData name="Rafael Meza" userId="4c6393f8-c2f8-438d-9dd9-4397ec8c9059" providerId="ADAL" clId="{527D4CA0-C6E7-0541-9D28-DF03C7AEDDFE}" dt="2023-02-20T23:30:58.068" v="2199" actId="14100"/>
          <ac:cxnSpMkLst>
            <pc:docMk/>
            <pc:sldMk cId="300284968" sldId="415"/>
            <ac:cxnSpMk id="54" creationId="{73CFCCEC-01AE-1014-12D7-CA5F9DAFBDDF}"/>
          </ac:cxnSpMkLst>
        </pc:cxnChg>
        <pc:cxnChg chg="add mod">
          <ac:chgData name="Rafael Meza" userId="4c6393f8-c2f8-438d-9dd9-4397ec8c9059" providerId="ADAL" clId="{527D4CA0-C6E7-0541-9D28-DF03C7AEDDFE}" dt="2023-02-20T23:31:42.760" v="2206" actId="1076"/>
          <ac:cxnSpMkLst>
            <pc:docMk/>
            <pc:sldMk cId="300284968" sldId="415"/>
            <ac:cxnSpMk id="116" creationId="{028669A4-7AA8-B5F4-240A-21A66732831E}"/>
          </ac:cxnSpMkLst>
        </pc:cxnChg>
        <pc:cxnChg chg="add mod">
          <ac:chgData name="Rafael Meza" userId="4c6393f8-c2f8-438d-9dd9-4397ec8c9059" providerId="ADAL" clId="{527D4CA0-C6E7-0541-9D28-DF03C7AEDDFE}" dt="2023-02-20T23:32:38.758" v="2220" actId="14100"/>
          <ac:cxnSpMkLst>
            <pc:docMk/>
            <pc:sldMk cId="300284968" sldId="415"/>
            <ac:cxnSpMk id="120" creationId="{B1495E1B-142C-D40D-67CD-36126ADC3C09}"/>
          </ac:cxnSpMkLst>
        </pc:cxnChg>
        <pc:cxnChg chg="add mod">
          <ac:chgData name="Rafael Meza" userId="4c6393f8-c2f8-438d-9dd9-4397ec8c9059" providerId="ADAL" clId="{527D4CA0-C6E7-0541-9D28-DF03C7AEDDFE}" dt="2023-02-20T23:32:03.824" v="2212" actId="1076"/>
          <ac:cxnSpMkLst>
            <pc:docMk/>
            <pc:sldMk cId="300284968" sldId="415"/>
            <ac:cxnSpMk id="121" creationId="{773150B3-0CA3-FDE5-6950-C957E9D9EAA5}"/>
          </ac:cxnSpMkLst>
        </pc:cxnChg>
        <pc:cxnChg chg="add mod">
          <ac:chgData name="Rafael Meza" userId="4c6393f8-c2f8-438d-9dd9-4397ec8c9059" providerId="ADAL" clId="{527D4CA0-C6E7-0541-9D28-DF03C7AEDDFE}" dt="2023-02-20T23:32:25.180" v="2216" actId="14100"/>
          <ac:cxnSpMkLst>
            <pc:docMk/>
            <pc:sldMk cId="300284968" sldId="415"/>
            <ac:cxnSpMk id="126" creationId="{228F726E-A81E-8783-E416-9FA059267DA1}"/>
          </ac:cxnSpMkLst>
        </pc:cxnChg>
      </pc:sldChg>
      <pc:sldChg chg="modSp mod modAnim">
        <pc:chgData name="Rafael Meza" userId="4c6393f8-c2f8-438d-9dd9-4397ec8c9059" providerId="ADAL" clId="{527D4CA0-C6E7-0541-9D28-DF03C7AEDDFE}" dt="2023-02-20T23:19:13.534" v="2161" actId="339"/>
        <pc:sldMkLst>
          <pc:docMk/>
          <pc:sldMk cId="3766326025" sldId="416"/>
        </pc:sldMkLst>
        <pc:graphicFrameChg chg="mod modGraphic">
          <ac:chgData name="Rafael Meza" userId="4c6393f8-c2f8-438d-9dd9-4397ec8c9059" providerId="ADAL" clId="{527D4CA0-C6E7-0541-9D28-DF03C7AEDDFE}" dt="2023-02-20T23:19:13.534" v="2161" actId="339"/>
          <ac:graphicFrameMkLst>
            <pc:docMk/>
            <pc:sldMk cId="3766326025" sldId="416"/>
            <ac:graphicFrameMk id="2" creationId="{7FD0D8A2-A83C-4332-B6F6-87ED1281FBF5}"/>
          </ac:graphicFrameMkLst>
        </pc:graphicFrameChg>
      </pc:sldChg>
      <pc:sldChg chg="addSp delSp modSp mod delAnim modAnim">
        <pc:chgData name="Rafael Meza" userId="4c6393f8-c2f8-438d-9dd9-4397ec8c9059" providerId="ADAL" clId="{527D4CA0-C6E7-0541-9D28-DF03C7AEDDFE}" dt="2023-02-21T05:09:35.995" v="2618"/>
        <pc:sldMkLst>
          <pc:docMk/>
          <pc:sldMk cId="2603868298" sldId="417"/>
        </pc:sldMkLst>
        <pc:spChg chg="mod">
          <ac:chgData name="Rafael Meza" userId="4c6393f8-c2f8-438d-9dd9-4397ec8c9059" providerId="ADAL" clId="{527D4CA0-C6E7-0541-9D28-DF03C7AEDDFE}" dt="2023-02-20T23:22:39.553" v="2181" actId="1076"/>
          <ac:spMkLst>
            <pc:docMk/>
            <pc:sldMk cId="2603868298" sldId="417"/>
            <ac:spMk id="5" creationId="{05BBF1FF-1BD1-EBBF-A589-2F9AE1B95DAB}"/>
          </ac:spMkLst>
        </pc:spChg>
        <pc:spChg chg="mod">
          <ac:chgData name="Rafael Meza" userId="4c6393f8-c2f8-438d-9dd9-4397ec8c9059" providerId="ADAL" clId="{527D4CA0-C6E7-0541-9D28-DF03C7AEDDFE}" dt="2023-02-21T05:09:35.995" v="2618"/>
          <ac:spMkLst>
            <pc:docMk/>
            <pc:sldMk cId="2603868298" sldId="417"/>
            <ac:spMk id="8" creationId="{307EFD11-74F8-6EEC-3C2D-B9A13430A710}"/>
          </ac:spMkLst>
        </pc:spChg>
        <pc:spChg chg="del">
          <ac:chgData name="Rafael Meza" userId="4c6393f8-c2f8-438d-9dd9-4397ec8c9059" providerId="ADAL" clId="{527D4CA0-C6E7-0541-9D28-DF03C7AEDDFE}" dt="2023-02-20T23:22:34.109" v="2180" actId="478"/>
          <ac:spMkLst>
            <pc:docMk/>
            <pc:sldMk cId="2603868298" sldId="417"/>
            <ac:spMk id="9" creationId="{1D504DEE-5577-EB3E-6C43-15737804B9EF}"/>
          </ac:spMkLst>
        </pc:spChg>
        <pc:spChg chg="mod">
          <ac:chgData name="Rafael Meza" userId="4c6393f8-c2f8-438d-9dd9-4397ec8c9059" providerId="ADAL" clId="{527D4CA0-C6E7-0541-9D28-DF03C7AEDDFE}" dt="2023-02-21T05:09:35.995" v="2618"/>
          <ac:spMkLst>
            <pc:docMk/>
            <pc:sldMk cId="2603868298" sldId="417"/>
            <ac:spMk id="9" creationId="{94B156D9-68C3-5BBD-FCEB-672422E55AC4}"/>
          </ac:spMkLst>
        </pc:spChg>
        <pc:spChg chg="mod">
          <ac:chgData name="Rafael Meza" userId="4c6393f8-c2f8-438d-9dd9-4397ec8c9059" providerId="ADAL" clId="{527D4CA0-C6E7-0541-9D28-DF03C7AEDDFE}" dt="2023-02-21T05:09:35.995" v="2618"/>
          <ac:spMkLst>
            <pc:docMk/>
            <pc:sldMk cId="2603868298" sldId="417"/>
            <ac:spMk id="10" creationId="{16128DEB-0649-A2AE-3B7C-A3436370C8F8}"/>
          </ac:spMkLst>
        </pc:spChg>
        <pc:spChg chg="mod">
          <ac:chgData name="Rafael Meza" userId="4c6393f8-c2f8-438d-9dd9-4397ec8c9059" providerId="ADAL" clId="{527D4CA0-C6E7-0541-9D28-DF03C7AEDDFE}" dt="2023-02-21T05:09:35.995" v="2618"/>
          <ac:spMkLst>
            <pc:docMk/>
            <pc:sldMk cId="2603868298" sldId="417"/>
            <ac:spMk id="11" creationId="{8636C168-B1FA-74D9-C7AE-59133E7C2F08}"/>
          </ac:spMkLst>
        </pc:spChg>
        <pc:spChg chg="del">
          <ac:chgData name="Rafael Meza" userId="4c6393f8-c2f8-438d-9dd9-4397ec8c9059" providerId="ADAL" clId="{527D4CA0-C6E7-0541-9D28-DF03C7AEDDFE}" dt="2023-02-21T05:09:35.154" v="2617" actId="478"/>
          <ac:spMkLst>
            <pc:docMk/>
            <pc:sldMk cId="2603868298" sldId="417"/>
            <ac:spMk id="12" creationId="{E9EF44B8-F687-0EDA-44DD-F29DEB086D1A}"/>
          </ac:spMkLst>
        </pc:spChg>
        <pc:spChg chg="del">
          <ac:chgData name="Rafael Meza" userId="4c6393f8-c2f8-438d-9dd9-4397ec8c9059" providerId="ADAL" clId="{527D4CA0-C6E7-0541-9D28-DF03C7AEDDFE}" dt="2023-02-21T05:09:35.154" v="2617" actId="478"/>
          <ac:spMkLst>
            <pc:docMk/>
            <pc:sldMk cId="2603868298" sldId="417"/>
            <ac:spMk id="13" creationId="{D2114766-3051-1434-C5F0-1B2EAC96A241}"/>
          </ac:spMkLst>
        </pc:spChg>
        <pc:spChg chg="del">
          <ac:chgData name="Rafael Meza" userId="4c6393f8-c2f8-438d-9dd9-4397ec8c9059" providerId="ADAL" clId="{527D4CA0-C6E7-0541-9D28-DF03C7AEDDFE}" dt="2023-02-21T05:09:35.154" v="2617" actId="478"/>
          <ac:spMkLst>
            <pc:docMk/>
            <pc:sldMk cId="2603868298" sldId="417"/>
            <ac:spMk id="14" creationId="{C5AD373A-0A4A-31B6-1D29-7C3691A080C8}"/>
          </ac:spMkLst>
        </pc:spChg>
        <pc:spChg chg="del">
          <ac:chgData name="Rafael Meza" userId="4c6393f8-c2f8-438d-9dd9-4397ec8c9059" providerId="ADAL" clId="{527D4CA0-C6E7-0541-9D28-DF03C7AEDDFE}" dt="2023-02-21T05:09:35.154" v="2617" actId="478"/>
          <ac:spMkLst>
            <pc:docMk/>
            <pc:sldMk cId="2603868298" sldId="417"/>
            <ac:spMk id="15" creationId="{FC0FAC94-938D-93DB-D72F-5569BB6B1789}"/>
          </ac:spMkLst>
        </pc:spChg>
        <pc:spChg chg="del">
          <ac:chgData name="Rafael Meza" userId="4c6393f8-c2f8-438d-9dd9-4397ec8c9059" providerId="ADAL" clId="{527D4CA0-C6E7-0541-9D28-DF03C7AEDDFE}" dt="2023-02-20T23:17:22.294" v="2144" actId="478"/>
          <ac:spMkLst>
            <pc:docMk/>
            <pc:sldMk cId="2603868298" sldId="417"/>
            <ac:spMk id="62" creationId="{37E763B9-6BD2-31FA-6B2D-F0C8CD6EC429}"/>
          </ac:spMkLst>
        </pc:spChg>
        <pc:spChg chg="mod">
          <ac:chgData name="Rafael Meza" userId="4c6393f8-c2f8-438d-9dd9-4397ec8c9059" providerId="ADAL" clId="{527D4CA0-C6E7-0541-9D28-DF03C7AEDDFE}" dt="2023-02-21T05:09:35.995" v="2618"/>
          <ac:spMkLst>
            <pc:docMk/>
            <pc:sldMk cId="2603868298" sldId="417"/>
            <ac:spMk id="70" creationId="{E3E1CD30-A851-25AA-34AA-1374ACC2A6ED}"/>
          </ac:spMkLst>
        </pc:spChg>
        <pc:spChg chg="mod">
          <ac:chgData name="Rafael Meza" userId="4c6393f8-c2f8-438d-9dd9-4397ec8c9059" providerId="ADAL" clId="{527D4CA0-C6E7-0541-9D28-DF03C7AEDDFE}" dt="2023-02-21T05:09:35.995" v="2618"/>
          <ac:spMkLst>
            <pc:docMk/>
            <pc:sldMk cId="2603868298" sldId="417"/>
            <ac:spMk id="71" creationId="{B99BADEB-4D41-6395-5EB6-785FA5226C0D}"/>
          </ac:spMkLst>
        </pc:spChg>
        <pc:spChg chg="mod">
          <ac:chgData name="Rafael Meza" userId="4c6393f8-c2f8-438d-9dd9-4397ec8c9059" providerId="ADAL" clId="{527D4CA0-C6E7-0541-9D28-DF03C7AEDDFE}" dt="2023-02-21T05:09:35.995" v="2618"/>
          <ac:spMkLst>
            <pc:docMk/>
            <pc:sldMk cId="2603868298" sldId="417"/>
            <ac:spMk id="76" creationId="{0EAAA378-1536-F542-ED99-3C30557EBB10}"/>
          </ac:spMkLst>
        </pc:spChg>
        <pc:spChg chg="mod">
          <ac:chgData name="Rafael Meza" userId="4c6393f8-c2f8-438d-9dd9-4397ec8c9059" providerId="ADAL" clId="{527D4CA0-C6E7-0541-9D28-DF03C7AEDDFE}" dt="2023-02-21T05:09:35.995" v="2618"/>
          <ac:spMkLst>
            <pc:docMk/>
            <pc:sldMk cId="2603868298" sldId="417"/>
            <ac:spMk id="77" creationId="{F6416298-7A1F-3110-76C9-A4E9BCA452FF}"/>
          </ac:spMkLst>
        </pc:spChg>
        <pc:spChg chg="mod">
          <ac:chgData name="Rafael Meza" userId="4c6393f8-c2f8-438d-9dd9-4397ec8c9059" providerId="ADAL" clId="{527D4CA0-C6E7-0541-9D28-DF03C7AEDDFE}" dt="2023-02-21T05:09:35.995" v="2618"/>
          <ac:spMkLst>
            <pc:docMk/>
            <pc:sldMk cId="2603868298" sldId="417"/>
            <ac:spMk id="81" creationId="{FE94A46C-D071-80BA-B896-A926962ECB06}"/>
          </ac:spMkLst>
        </pc:spChg>
        <pc:spChg chg="mod">
          <ac:chgData name="Rafael Meza" userId="4c6393f8-c2f8-438d-9dd9-4397ec8c9059" providerId="ADAL" clId="{527D4CA0-C6E7-0541-9D28-DF03C7AEDDFE}" dt="2023-02-21T05:09:35.995" v="2618"/>
          <ac:spMkLst>
            <pc:docMk/>
            <pc:sldMk cId="2603868298" sldId="417"/>
            <ac:spMk id="82" creationId="{9A383768-4114-815A-DD92-E82495B5AE10}"/>
          </ac:spMkLst>
        </pc:spChg>
        <pc:spChg chg="mod">
          <ac:chgData name="Rafael Meza" userId="4c6393f8-c2f8-438d-9dd9-4397ec8c9059" providerId="ADAL" clId="{527D4CA0-C6E7-0541-9D28-DF03C7AEDDFE}" dt="2023-02-21T05:09:35.995" v="2618"/>
          <ac:spMkLst>
            <pc:docMk/>
            <pc:sldMk cId="2603868298" sldId="417"/>
            <ac:spMk id="83" creationId="{F5D9BFBE-1425-C567-2F98-88232A97CAAD}"/>
          </ac:spMkLst>
        </pc:spChg>
        <pc:spChg chg="mod">
          <ac:chgData name="Rafael Meza" userId="4c6393f8-c2f8-438d-9dd9-4397ec8c9059" providerId="ADAL" clId="{527D4CA0-C6E7-0541-9D28-DF03C7AEDDFE}" dt="2023-02-21T05:09:35.995" v="2618"/>
          <ac:spMkLst>
            <pc:docMk/>
            <pc:sldMk cId="2603868298" sldId="417"/>
            <ac:spMk id="84" creationId="{67B28B93-7A38-D2E5-E8A6-7EBF60E419A8}"/>
          </ac:spMkLst>
        </pc:spChg>
        <pc:spChg chg="mod">
          <ac:chgData name="Rafael Meza" userId="4c6393f8-c2f8-438d-9dd9-4397ec8c9059" providerId="ADAL" clId="{527D4CA0-C6E7-0541-9D28-DF03C7AEDDFE}" dt="2023-02-21T05:09:35.995" v="2618"/>
          <ac:spMkLst>
            <pc:docMk/>
            <pc:sldMk cId="2603868298" sldId="417"/>
            <ac:spMk id="85" creationId="{A4B08233-03A8-823B-4089-F5AE7A5FDCDB}"/>
          </ac:spMkLst>
        </pc:spChg>
        <pc:spChg chg="mod">
          <ac:chgData name="Rafael Meza" userId="4c6393f8-c2f8-438d-9dd9-4397ec8c9059" providerId="ADAL" clId="{527D4CA0-C6E7-0541-9D28-DF03C7AEDDFE}" dt="2023-02-21T05:09:35.995" v="2618"/>
          <ac:spMkLst>
            <pc:docMk/>
            <pc:sldMk cId="2603868298" sldId="417"/>
            <ac:spMk id="86" creationId="{3DD630DA-0AD0-9DFD-8072-5EEE0B5CAD4A}"/>
          </ac:spMkLst>
        </pc:spChg>
        <pc:spChg chg="mod">
          <ac:chgData name="Rafael Meza" userId="4c6393f8-c2f8-438d-9dd9-4397ec8c9059" providerId="ADAL" clId="{527D4CA0-C6E7-0541-9D28-DF03C7AEDDFE}" dt="2023-02-21T05:09:35.995" v="2618"/>
          <ac:spMkLst>
            <pc:docMk/>
            <pc:sldMk cId="2603868298" sldId="417"/>
            <ac:spMk id="87" creationId="{6D0C3AA7-BD1F-25F7-F70F-B40636E305CD}"/>
          </ac:spMkLst>
        </pc:spChg>
        <pc:spChg chg="mod">
          <ac:chgData name="Rafael Meza" userId="4c6393f8-c2f8-438d-9dd9-4397ec8c9059" providerId="ADAL" clId="{527D4CA0-C6E7-0541-9D28-DF03C7AEDDFE}" dt="2023-02-21T05:09:35.995" v="2618"/>
          <ac:spMkLst>
            <pc:docMk/>
            <pc:sldMk cId="2603868298" sldId="417"/>
            <ac:spMk id="88" creationId="{C866285F-C377-9423-6284-17A60D690D4D}"/>
          </ac:spMkLst>
        </pc:spChg>
        <pc:spChg chg="mod">
          <ac:chgData name="Rafael Meza" userId="4c6393f8-c2f8-438d-9dd9-4397ec8c9059" providerId="ADAL" clId="{527D4CA0-C6E7-0541-9D28-DF03C7AEDDFE}" dt="2023-02-21T05:09:35.995" v="2618"/>
          <ac:spMkLst>
            <pc:docMk/>
            <pc:sldMk cId="2603868298" sldId="417"/>
            <ac:spMk id="89" creationId="{58F4207C-779C-1487-70DF-1EAEB8DF5AA8}"/>
          </ac:spMkLst>
        </pc:spChg>
        <pc:spChg chg="mod">
          <ac:chgData name="Rafael Meza" userId="4c6393f8-c2f8-438d-9dd9-4397ec8c9059" providerId="ADAL" clId="{527D4CA0-C6E7-0541-9D28-DF03C7AEDDFE}" dt="2023-02-21T05:09:35.995" v="2618"/>
          <ac:spMkLst>
            <pc:docMk/>
            <pc:sldMk cId="2603868298" sldId="417"/>
            <ac:spMk id="90" creationId="{294B083A-D5C3-011C-E0AF-925C111F1E10}"/>
          </ac:spMkLst>
        </pc:spChg>
        <pc:spChg chg="mod">
          <ac:chgData name="Rafael Meza" userId="4c6393f8-c2f8-438d-9dd9-4397ec8c9059" providerId="ADAL" clId="{527D4CA0-C6E7-0541-9D28-DF03C7AEDDFE}" dt="2023-02-21T05:09:35.995" v="2618"/>
          <ac:spMkLst>
            <pc:docMk/>
            <pc:sldMk cId="2603868298" sldId="417"/>
            <ac:spMk id="91" creationId="{883EA923-B296-185F-AB77-20339904CBFA}"/>
          </ac:spMkLst>
        </pc:spChg>
        <pc:spChg chg="mod">
          <ac:chgData name="Rafael Meza" userId="4c6393f8-c2f8-438d-9dd9-4397ec8c9059" providerId="ADAL" clId="{527D4CA0-C6E7-0541-9D28-DF03C7AEDDFE}" dt="2023-02-21T05:09:35.995" v="2618"/>
          <ac:spMkLst>
            <pc:docMk/>
            <pc:sldMk cId="2603868298" sldId="417"/>
            <ac:spMk id="92" creationId="{CB7BA306-5A1E-B764-B1FA-63D576871D0B}"/>
          </ac:spMkLst>
        </pc:spChg>
        <pc:spChg chg="mod">
          <ac:chgData name="Rafael Meza" userId="4c6393f8-c2f8-438d-9dd9-4397ec8c9059" providerId="ADAL" clId="{527D4CA0-C6E7-0541-9D28-DF03C7AEDDFE}" dt="2023-02-21T05:09:35.995" v="2618"/>
          <ac:spMkLst>
            <pc:docMk/>
            <pc:sldMk cId="2603868298" sldId="417"/>
            <ac:spMk id="93" creationId="{4B795800-08BA-5D3B-4057-7335B3EA4530}"/>
          </ac:spMkLst>
        </pc:spChg>
        <pc:spChg chg="mod">
          <ac:chgData name="Rafael Meza" userId="4c6393f8-c2f8-438d-9dd9-4397ec8c9059" providerId="ADAL" clId="{527D4CA0-C6E7-0541-9D28-DF03C7AEDDFE}" dt="2023-02-21T05:09:35.995" v="2618"/>
          <ac:spMkLst>
            <pc:docMk/>
            <pc:sldMk cId="2603868298" sldId="417"/>
            <ac:spMk id="94" creationId="{02AD0F26-BE6A-1E0A-3866-846F166F9006}"/>
          </ac:spMkLst>
        </pc:spChg>
        <pc:spChg chg="mod">
          <ac:chgData name="Rafael Meza" userId="4c6393f8-c2f8-438d-9dd9-4397ec8c9059" providerId="ADAL" clId="{527D4CA0-C6E7-0541-9D28-DF03C7AEDDFE}" dt="2023-02-21T05:09:35.995" v="2618"/>
          <ac:spMkLst>
            <pc:docMk/>
            <pc:sldMk cId="2603868298" sldId="417"/>
            <ac:spMk id="95" creationId="{14017D2A-18AE-A7A3-476E-E7379E347DC0}"/>
          </ac:spMkLst>
        </pc:spChg>
        <pc:spChg chg="mod">
          <ac:chgData name="Rafael Meza" userId="4c6393f8-c2f8-438d-9dd9-4397ec8c9059" providerId="ADAL" clId="{527D4CA0-C6E7-0541-9D28-DF03C7AEDDFE}" dt="2023-02-21T05:09:35.995" v="2618"/>
          <ac:spMkLst>
            <pc:docMk/>
            <pc:sldMk cId="2603868298" sldId="417"/>
            <ac:spMk id="96" creationId="{5D901330-0E78-1CE0-A6A3-34AB0ED30D5B}"/>
          </ac:spMkLst>
        </pc:spChg>
        <pc:spChg chg="mod">
          <ac:chgData name="Rafael Meza" userId="4c6393f8-c2f8-438d-9dd9-4397ec8c9059" providerId="ADAL" clId="{527D4CA0-C6E7-0541-9D28-DF03C7AEDDFE}" dt="2023-02-21T05:09:35.995" v="2618"/>
          <ac:spMkLst>
            <pc:docMk/>
            <pc:sldMk cId="2603868298" sldId="417"/>
            <ac:spMk id="97" creationId="{DC511A78-A43B-18D6-FDDC-FE7582659B4F}"/>
          </ac:spMkLst>
        </pc:spChg>
        <pc:spChg chg="mod">
          <ac:chgData name="Rafael Meza" userId="4c6393f8-c2f8-438d-9dd9-4397ec8c9059" providerId="ADAL" clId="{527D4CA0-C6E7-0541-9D28-DF03C7AEDDFE}" dt="2023-02-21T05:09:35.995" v="2618"/>
          <ac:spMkLst>
            <pc:docMk/>
            <pc:sldMk cId="2603868298" sldId="417"/>
            <ac:spMk id="98" creationId="{79A4A1A7-DE13-76FF-A0E1-64F2DE8D6D7C}"/>
          </ac:spMkLst>
        </pc:spChg>
        <pc:spChg chg="mod">
          <ac:chgData name="Rafael Meza" userId="4c6393f8-c2f8-438d-9dd9-4397ec8c9059" providerId="ADAL" clId="{527D4CA0-C6E7-0541-9D28-DF03C7AEDDFE}" dt="2023-02-21T05:09:35.995" v="2618"/>
          <ac:spMkLst>
            <pc:docMk/>
            <pc:sldMk cId="2603868298" sldId="417"/>
            <ac:spMk id="99" creationId="{9E0AFD79-8956-31D5-8939-68D2A8F417DB}"/>
          </ac:spMkLst>
        </pc:spChg>
        <pc:spChg chg="mod">
          <ac:chgData name="Rafael Meza" userId="4c6393f8-c2f8-438d-9dd9-4397ec8c9059" providerId="ADAL" clId="{527D4CA0-C6E7-0541-9D28-DF03C7AEDDFE}" dt="2023-02-21T05:09:35.995" v="2618"/>
          <ac:spMkLst>
            <pc:docMk/>
            <pc:sldMk cId="2603868298" sldId="417"/>
            <ac:spMk id="100" creationId="{120EC596-DD6F-8351-0BA3-9C148791CC83}"/>
          </ac:spMkLst>
        </pc:spChg>
        <pc:spChg chg="mod">
          <ac:chgData name="Rafael Meza" userId="4c6393f8-c2f8-438d-9dd9-4397ec8c9059" providerId="ADAL" clId="{527D4CA0-C6E7-0541-9D28-DF03C7AEDDFE}" dt="2023-02-21T05:09:35.995" v="2618"/>
          <ac:spMkLst>
            <pc:docMk/>
            <pc:sldMk cId="2603868298" sldId="417"/>
            <ac:spMk id="101" creationId="{27C7E2F9-DA22-487D-8251-985CDF70EA55}"/>
          </ac:spMkLst>
        </pc:spChg>
        <pc:spChg chg="mod">
          <ac:chgData name="Rafael Meza" userId="4c6393f8-c2f8-438d-9dd9-4397ec8c9059" providerId="ADAL" clId="{527D4CA0-C6E7-0541-9D28-DF03C7AEDDFE}" dt="2023-02-21T05:09:35.995" v="2618"/>
          <ac:spMkLst>
            <pc:docMk/>
            <pc:sldMk cId="2603868298" sldId="417"/>
            <ac:spMk id="102" creationId="{FEEE20D1-8513-2CD9-B84A-5DC388C2DF47}"/>
          </ac:spMkLst>
        </pc:spChg>
        <pc:grpChg chg="add mod">
          <ac:chgData name="Rafael Meza" userId="4c6393f8-c2f8-438d-9dd9-4397ec8c9059" providerId="ADAL" clId="{527D4CA0-C6E7-0541-9D28-DF03C7AEDDFE}" dt="2023-02-21T05:09:35.995" v="2618"/>
          <ac:grpSpMkLst>
            <pc:docMk/>
            <pc:sldMk cId="2603868298" sldId="417"/>
            <ac:grpSpMk id="7" creationId="{EFDB506B-1A1C-65C3-C351-B39B8057110A}"/>
          </ac:grpSpMkLst>
        </pc:grpChg>
        <pc:grpChg chg="del">
          <ac:chgData name="Rafael Meza" userId="4c6393f8-c2f8-438d-9dd9-4397ec8c9059" providerId="ADAL" clId="{527D4CA0-C6E7-0541-9D28-DF03C7AEDDFE}" dt="2023-02-21T05:09:35.154" v="2617" actId="478"/>
          <ac:grpSpMkLst>
            <pc:docMk/>
            <pc:sldMk cId="2603868298" sldId="417"/>
            <ac:grpSpMk id="19" creationId="{3E7FDF7D-14B3-BFA8-0965-45B4C1F9EA38}"/>
          </ac:grpSpMkLst>
        </pc:grpChg>
        <pc:grpChg chg="mod">
          <ac:chgData name="Rafael Meza" userId="4c6393f8-c2f8-438d-9dd9-4397ec8c9059" providerId="ADAL" clId="{527D4CA0-C6E7-0541-9D28-DF03C7AEDDFE}" dt="2023-02-21T05:09:35.995" v="2618"/>
          <ac:grpSpMkLst>
            <pc:docMk/>
            <pc:sldMk cId="2603868298" sldId="417"/>
            <ac:grpSpMk id="63" creationId="{7A8D86EB-912B-2488-F06F-4DC33FF3AAF8}"/>
          </ac:grpSpMkLst>
        </pc:grpChg>
        <pc:grpChg chg="mod">
          <ac:chgData name="Rafael Meza" userId="4c6393f8-c2f8-438d-9dd9-4397ec8c9059" providerId="ADAL" clId="{527D4CA0-C6E7-0541-9D28-DF03C7AEDDFE}" dt="2023-02-21T05:09:35.995" v="2618"/>
          <ac:grpSpMkLst>
            <pc:docMk/>
            <pc:sldMk cId="2603868298" sldId="417"/>
            <ac:grpSpMk id="64" creationId="{AEA5AF38-FFAA-A8DD-60BB-7C6C8928FCD0}"/>
          </ac:grpSpMkLst>
        </pc:grpChg>
        <pc:grpChg chg="mod">
          <ac:chgData name="Rafael Meza" userId="4c6393f8-c2f8-438d-9dd9-4397ec8c9059" providerId="ADAL" clId="{527D4CA0-C6E7-0541-9D28-DF03C7AEDDFE}" dt="2023-02-21T05:09:35.995" v="2618"/>
          <ac:grpSpMkLst>
            <pc:docMk/>
            <pc:sldMk cId="2603868298" sldId="417"/>
            <ac:grpSpMk id="65" creationId="{B1C04339-7714-950F-F32E-3B3E3A0E2D38}"/>
          </ac:grpSpMkLst>
        </pc:grpChg>
        <pc:grpChg chg="mod">
          <ac:chgData name="Rafael Meza" userId="4c6393f8-c2f8-438d-9dd9-4397ec8c9059" providerId="ADAL" clId="{527D4CA0-C6E7-0541-9D28-DF03C7AEDDFE}" dt="2023-02-21T05:09:35.995" v="2618"/>
          <ac:grpSpMkLst>
            <pc:docMk/>
            <pc:sldMk cId="2603868298" sldId="417"/>
            <ac:grpSpMk id="66" creationId="{8CAC562B-8C98-01C9-7B6F-50B9324118B0}"/>
          </ac:grpSpMkLst>
        </pc:grpChg>
        <pc:grpChg chg="mod">
          <ac:chgData name="Rafael Meza" userId="4c6393f8-c2f8-438d-9dd9-4397ec8c9059" providerId="ADAL" clId="{527D4CA0-C6E7-0541-9D28-DF03C7AEDDFE}" dt="2023-02-21T05:09:35.995" v="2618"/>
          <ac:grpSpMkLst>
            <pc:docMk/>
            <pc:sldMk cId="2603868298" sldId="417"/>
            <ac:grpSpMk id="67" creationId="{9C338942-2DC6-BEC3-0FC9-EB29A6FD4CB6}"/>
          </ac:grpSpMkLst>
        </pc:grpChg>
        <pc:grpChg chg="mod">
          <ac:chgData name="Rafael Meza" userId="4c6393f8-c2f8-438d-9dd9-4397ec8c9059" providerId="ADAL" clId="{527D4CA0-C6E7-0541-9D28-DF03C7AEDDFE}" dt="2023-02-21T05:09:35.995" v="2618"/>
          <ac:grpSpMkLst>
            <pc:docMk/>
            <pc:sldMk cId="2603868298" sldId="417"/>
            <ac:grpSpMk id="68" creationId="{4C886007-2273-EEA2-2917-AEE7DC704936}"/>
          </ac:grpSpMkLst>
        </pc:grpChg>
        <pc:grpChg chg="mod">
          <ac:chgData name="Rafael Meza" userId="4c6393f8-c2f8-438d-9dd9-4397ec8c9059" providerId="ADAL" clId="{527D4CA0-C6E7-0541-9D28-DF03C7AEDDFE}" dt="2023-02-21T05:09:35.995" v="2618"/>
          <ac:grpSpMkLst>
            <pc:docMk/>
            <pc:sldMk cId="2603868298" sldId="417"/>
            <ac:grpSpMk id="69" creationId="{7B7B051F-BB32-B9D8-0837-B732E582A9FC}"/>
          </ac:grpSpMkLst>
        </pc:grpChg>
        <pc:grpChg chg="mod">
          <ac:chgData name="Rafael Meza" userId="4c6393f8-c2f8-438d-9dd9-4397ec8c9059" providerId="ADAL" clId="{527D4CA0-C6E7-0541-9D28-DF03C7AEDDFE}" dt="2023-02-21T05:09:35.995" v="2618"/>
          <ac:grpSpMkLst>
            <pc:docMk/>
            <pc:sldMk cId="2603868298" sldId="417"/>
            <ac:grpSpMk id="72" creationId="{F31B1275-CF8D-3231-4CE2-F2417F2F0E3A}"/>
          </ac:grpSpMkLst>
        </pc:grpChg>
        <pc:grpChg chg="mod">
          <ac:chgData name="Rafael Meza" userId="4c6393f8-c2f8-438d-9dd9-4397ec8c9059" providerId="ADAL" clId="{527D4CA0-C6E7-0541-9D28-DF03C7AEDDFE}" dt="2023-02-21T05:09:35.995" v="2618"/>
          <ac:grpSpMkLst>
            <pc:docMk/>
            <pc:sldMk cId="2603868298" sldId="417"/>
            <ac:grpSpMk id="73" creationId="{5179613E-359D-550E-1F98-831373D95638}"/>
          </ac:grpSpMkLst>
        </pc:grpChg>
        <pc:grpChg chg="mod">
          <ac:chgData name="Rafael Meza" userId="4c6393f8-c2f8-438d-9dd9-4397ec8c9059" providerId="ADAL" clId="{527D4CA0-C6E7-0541-9D28-DF03C7AEDDFE}" dt="2023-02-21T05:09:35.995" v="2618"/>
          <ac:grpSpMkLst>
            <pc:docMk/>
            <pc:sldMk cId="2603868298" sldId="417"/>
            <ac:grpSpMk id="74" creationId="{EC1FAF22-FF0A-1385-44CC-DD27BA268381}"/>
          </ac:grpSpMkLst>
        </pc:grpChg>
        <pc:grpChg chg="mod">
          <ac:chgData name="Rafael Meza" userId="4c6393f8-c2f8-438d-9dd9-4397ec8c9059" providerId="ADAL" clId="{527D4CA0-C6E7-0541-9D28-DF03C7AEDDFE}" dt="2023-02-21T05:09:35.995" v="2618"/>
          <ac:grpSpMkLst>
            <pc:docMk/>
            <pc:sldMk cId="2603868298" sldId="417"/>
            <ac:grpSpMk id="75" creationId="{3CFA1EEA-2DB6-DB6E-E382-6F8E0993F5D5}"/>
          </ac:grpSpMkLst>
        </pc:grpChg>
        <pc:grpChg chg="mod">
          <ac:chgData name="Rafael Meza" userId="4c6393f8-c2f8-438d-9dd9-4397ec8c9059" providerId="ADAL" clId="{527D4CA0-C6E7-0541-9D28-DF03C7AEDDFE}" dt="2023-02-21T05:09:35.995" v="2618"/>
          <ac:grpSpMkLst>
            <pc:docMk/>
            <pc:sldMk cId="2603868298" sldId="417"/>
            <ac:grpSpMk id="78" creationId="{9FA59DCF-3A58-453C-4FF3-120290471364}"/>
          </ac:grpSpMkLst>
        </pc:grpChg>
        <pc:grpChg chg="mod">
          <ac:chgData name="Rafael Meza" userId="4c6393f8-c2f8-438d-9dd9-4397ec8c9059" providerId="ADAL" clId="{527D4CA0-C6E7-0541-9D28-DF03C7AEDDFE}" dt="2023-02-21T05:09:35.995" v="2618"/>
          <ac:grpSpMkLst>
            <pc:docMk/>
            <pc:sldMk cId="2603868298" sldId="417"/>
            <ac:grpSpMk id="79" creationId="{5D2114BA-FAF1-DB13-9682-BD53B3BC372E}"/>
          </ac:grpSpMkLst>
        </pc:grpChg>
        <pc:grpChg chg="mod">
          <ac:chgData name="Rafael Meza" userId="4c6393f8-c2f8-438d-9dd9-4397ec8c9059" providerId="ADAL" clId="{527D4CA0-C6E7-0541-9D28-DF03C7AEDDFE}" dt="2023-02-21T05:09:35.995" v="2618"/>
          <ac:grpSpMkLst>
            <pc:docMk/>
            <pc:sldMk cId="2603868298" sldId="417"/>
            <ac:grpSpMk id="80" creationId="{21F2BC1A-32FB-AB99-3F10-DD7DFB8446A7}"/>
          </ac:grpSpMkLst>
        </pc:grpChg>
        <pc:graphicFrameChg chg="del mod modGraphic">
          <ac:chgData name="Rafael Meza" userId="4c6393f8-c2f8-438d-9dd9-4397ec8c9059" providerId="ADAL" clId="{527D4CA0-C6E7-0541-9D28-DF03C7AEDDFE}" dt="2023-02-20T23:21:27.322" v="2162" actId="21"/>
          <ac:graphicFrameMkLst>
            <pc:docMk/>
            <pc:sldMk cId="2603868298" sldId="417"/>
            <ac:graphicFrameMk id="8" creationId="{F365FC22-D09A-3320-959E-74CFFFB867BA}"/>
          </ac:graphicFrameMkLst>
        </pc:graphicFrameChg>
        <pc:graphicFrameChg chg="add mod">
          <ac:chgData name="Rafael Meza" userId="4c6393f8-c2f8-438d-9dd9-4397ec8c9059" providerId="ADAL" clId="{527D4CA0-C6E7-0541-9D28-DF03C7AEDDFE}" dt="2023-02-20T23:22:12.356" v="2165" actId="1076"/>
          <ac:graphicFrameMkLst>
            <pc:docMk/>
            <pc:sldMk cId="2603868298" sldId="417"/>
            <ac:graphicFrameMk id="10" creationId="{2543A55B-4CEC-C88E-54F9-24D6735B7B0E}"/>
          </ac:graphicFrameMkLst>
        </pc:graphicFrameChg>
        <pc:graphicFrameChg chg="mod">
          <ac:chgData name="Rafael Meza" userId="4c6393f8-c2f8-438d-9dd9-4397ec8c9059" providerId="ADAL" clId="{527D4CA0-C6E7-0541-9D28-DF03C7AEDDFE}" dt="2023-02-21T05:01:26.630" v="2582" actId="1076"/>
          <ac:graphicFrameMkLst>
            <pc:docMk/>
            <pc:sldMk cId="2603868298" sldId="417"/>
            <ac:graphicFrameMk id="60" creationId="{000D946A-8A7D-48F7-1BB3-197798E78E04}"/>
          </ac:graphicFrameMkLst>
        </pc:graphicFrameChg>
        <pc:picChg chg="mod">
          <ac:chgData name="Rafael Meza" userId="4c6393f8-c2f8-438d-9dd9-4397ec8c9059" providerId="ADAL" clId="{527D4CA0-C6E7-0541-9D28-DF03C7AEDDFE}" dt="2023-02-21T05:01:26.630" v="2582" actId="1076"/>
          <ac:picMkLst>
            <pc:docMk/>
            <pc:sldMk cId="2603868298" sldId="417"/>
            <ac:picMk id="3" creationId="{2C002E71-984A-9C51-F69B-A1311C2E5529}"/>
          </ac:picMkLst>
        </pc:picChg>
        <pc:picChg chg="mod">
          <ac:chgData name="Rafael Meza" userId="4c6393f8-c2f8-438d-9dd9-4397ec8c9059" providerId="ADAL" clId="{527D4CA0-C6E7-0541-9D28-DF03C7AEDDFE}" dt="2023-02-21T05:01:26.630" v="2582" actId="1076"/>
          <ac:picMkLst>
            <pc:docMk/>
            <pc:sldMk cId="2603868298" sldId="417"/>
            <ac:picMk id="6" creationId="{CF7B3A4E-7027-1F25-1882-FDD9897F76C5}"/>
          </ac:picMkLst>
        </pc:picChg>
        <pc:picChg chg="del">
          <ac:chgData name="Rafael Meza" userId="4c6393f8-c2f8-438d-9dd9-4397ec8c9059" providerId="ADAL" clId="{527D4CA0-C6E7-0541-9D28-DF03C7AEDDFE}" dt="2023-02-21T05:09:35.154" v="2617" actId="478"/>
          <ac:picMkLst>
            <pc:docMk/>
            <pc:sldMk cId="2603868298" sldId="417"/>
            <ac:picMk id="16" creationId="{B6DFDCE7-0887-4782-34C8-412FEC27D4F7}"/>
          </ac:picMkLst>
        </pc:picChg>
        <pc:picChg chg="del mod">
          <ac:chgData name="Rafael Meza" userId="4c6393f8-c2f8-438d-9dd9-4397ec8c9059" providerId="ADAL" clId="{527D4CA0-C6E7-0541-9D28-DF03C7AEDDFE}" dt="2023-02-21T05:09:35.154" v="2617" actId="478"/>
          <ac:picMkLst>
            <pc:docMk/>
            <pc:sldMk cId="2603868298" sldId="417"/>
            <ac:picMk id="17" creationId="{02E5F7C2-7651-A313-E7E4-7592D7A6921F}"/>
          </ac:picMkLst>
        </pc:picChg>
        <pc:picChg chg="del">
          <ac:chgData name="Rafael Meza" userId="4c6393f8-c2f8-438d-9dd9-4397ec8c9059" providerId="ADAL" clId="{527D4CA0-C6E7-0541-9D28-DF03C7AEDDFE}" dt="2023-02-21T05:09:35.154" v="2617" actId="478"/>
          <ac:picMkLst>
            <pc:docMk/>
            <pc:sldMk cId="2603868298" sldId="417"/>
            <ac:picMk id="18" creationId="{8238E9EA-272C-5563-20E8-D265628FA897}"/>
          </ac:picMkLst>
        </pc:picChg>
        <pc:picChg chg="mod">
          <ac:chgData name="Rafael Meza" userId="4c6393f8-c2f8-438d-9dd9-4397ec8c9059" providerId="ADAL" clId="{527D4CA0-C6E7-0541-9D28-DF03C7AEDDFE}" dt="2023-02-21T05:09:35.995" v="2618"/>
          <ac:picMkLst>
            <pc:docMk/>
            <pc:sldMk cId="2603868298" sldId="417"/>
            <ac:picMk id="59" creationId="{0030311E-F82A-9B06-212C-DF4285833706}"/>
          </ac:picMkLst>
        </pc:picChg>
        <pc:picChg chg="mod">
          <ac:chgData name="Rafael Meza" userId="4c6393f8-c2f8-438d-9dd9-4397ec8c9059" providerId="ADAL" clId="{527D4CA0-C6E7-0541-9D28-DF03C7AEDDFE}" dt="2023-02-21T05:09:35.995" v="2618"/>
          <ac:picMkLst>
            <pc:docMk/>
            <pc:sldMk cId="2603868298" sldId="417"/>
            <ac:picMk id="61" creationId="{1097B1E6-C8A6-1A31-282A-D103039DCCD5}"/>
          </ac:picMkLst>
        </pc:picChg>
        <pc:picChg chg="mod">
          <ac:chgData name="Rafael Meza" userId="4c6393f8-c2f8-438d-9dd9-4397ec8c9059" providerId="ADAL" clId="{527D4CA0-C6E7-0541-9D28-DF03C7AEDDFE}" dt="2023-02-21T05:09:35.995" v="2618"/>
          <ac:picMkLst>
            <pc:docMk/>
            <pc:sldMk cId="2603868298" sldId="417"/>
            <ac:picMk id="62" creationId="{CC9EEE58-C040-27CA-5483-26947008D422}"/>
          </ac:picMkLst>
        </pc:picChg>
      </pc:sldChg>
      <pc:sldChg chg="addSp delSp modSp new del mod">
        <pc:chgData name="Rafael Meza" userId="4c6393f8-c2f8-438d-9dd9-4397ec8c9059" providerId="ADAL" clId="{527D4CA0-C6E7-0541-9D28-DF03C7AEDDFE}" dt="2023-02-21T05:07:33.814" v="2609" actId="2696"/>
        <pc:sldMkLst>
          <pc:docMk/>
          <pc:sldMk cId="801395786" sldId="418"/>
        </pc:sldMkLst>
        <pc:spChg chg="del">
          <ac:chgData name="Rafael Meza" userId="4c6393f8-c2f8-438d-9dd9-4397ec8c9059" providerId="ADAL" clId="{527D4CA0-C6E7-0541-9D28-DF03C7AEDDFE}" dt="2023-02-21T05:05:56.124" v="2599" actId="478"/>
          <ac:spMkLst>
            <pc:docMk/>
            <pc:sldMk cId="801395786" sldId="418"/>
            <ac:spMk id="2" creationId="{90F9BAEC-B21A-1159-22DF-A88F090C7246}"/>
          </ac:spMkLst>
        </pc:spChg>
        <pc:spChg chg="del">
          <ac:chgData name="Rafael Meza" userId="4c6393f8-c2f8-438d-9dd9-4397ec8c9059" providerId="ADAL" clId="{527D4CA0-C6E7-0541-9D28-DF03C7AEDDFE}" dt="2023-02-21T05:05:56.124" v="2599" actId="478"/>
          <ac:spMkLst>
            <pc:docMk/>
            <pc:sldMk cId="801395786" sldId="418"/>
            <ac:spMk id="5" creationId="{839010B8-6FE7-A944-EE39-72938AA4F41F}"/>
          </ac:spMkLst>
        </pc:spChg>
        <pc:spChg chg="mod">
          <ac:chgData name="Rafael Meza" userId="4c6393f8-c2f8-438d-9dd9-4397ec8c9059" providerId="ADAL" clId="{527D4CA0-C6E7-0541-9D28-DF03C7AEDDFE}" dt="2023-02-21T05:05:57.269" v="2600"/>
          <ac:spMkLst>
            <pc:docMk/>
            <pc:sldMk cId="801395786" sldId="418"/>
            <ac:spMk id="7" creationId="{57F1FFBB-344B-3358-28EF-F72F238BA755}"/>
          </ac:spMkLst>
        </pc:spChg>
        <pc:spChg chg="mod">
          <ac:chgData name="Rafael Meza" userId="4c6393f8-c2f8-438d-9dd9-4397ec8c9059" providerId="ADAL" clId="{527D4CA0-C6E7-0541-9D28-DF03C7AEDDFE}" dt="2023-02-21T05:05:57.269" v="2600"/>
          <ac:spMkLst>
            <pc:docMk/>
            <pc:sldMk cId="801395786" sldId="418"/>
            <ac:spMk id="8" creationId="{527BAD9D-633E-08BE-F379-FC380BC13546}"/>
          </ac:spMkLst>
        </pc:spChg>
        <pc:spChg chg="mod">
          <ac:chgData name="Rafael Meza" userId="4c6393f8-c2f8-438d-9dd9-4397ec8c9059" providerId="ADAL" clId="{527D4CA0-C6E7-0541-9D28-DF03C7AEDDFE}" dt="2023-02-21T05:05:57.269" v="2600"/>
          <ac:spMkLst>
            <pc:docMk/>
            <pc:sldMk cId="801395786" sldId="418"/>
            <ac:spMk id="9" creationId="{90D62EAC-1D91-575D-1C7C-400925193BD9}"/>
          </ac:spMkLst>
        </pc:spChg>
        <pc:spChg chg="mod">
          <ac:chgData name="Rafael Meza" userId="4c6393f8-c2f8-438d-9dd9-4397ec8c9059" providerId="ADAL" clId="{527D4CA0-C6E7-0541-9D28-DF03C7AEDDFE}" dt="2023-02-21T05:05:57.269" v="2600"/>
          <ac:spMkLst>
            <pc:docMk/>
            <pc:sldMk cId="801395786" sldId="418"/>
            <ac:spMk id="10" creationId="{0D9F58CB-2CE7-737F-B08E-4DB74B73D935}"/>
          </ac:spMkLst>
        </pc:spChg>
        <pc:spChg chg="mod">
          <ac:chgData name="Rafael Meza" userId="4c6393f8-c2f8-438d-9dd9-4397ec8c9059" providerId="ADAL" clId="{527D4CA0-C6E7-0541-9D28-DF03C7AEDDFE}" dt="2023-02-21T05:05:57.269" v="2600"/>
          <ac:spMkLst>
            <pc:docMk/>
            <pc:sldMk cId="801395786" sldId="418"/>
            <ac:spMk id="21" creationId="{FFC156B0-4A20-6F82-B7C5-40DD4A6C6FBF}"/>
          </ac:spMkLst>
        </pc:spChg>
        <pc:spChg chg="mod">
          <ac:chgData name="Rafael Meza" userId="4c6393f8-c2f8-438d-9dd9-4397ec8c9059" providerId="ADAL" clId="{527D4CA0-C6E7-0541-9D28-DF03C7AEDDFE}" dt="2023-02-21T05:05:57.269" v="2600"/>
          <ac:spMkLst>
            <pc:docMk/>
            <pc:sldMk cId="801395786" sldId="418"/>
            <ac:spMk id="22" creationId="{C33951A0-53F0-9C7F-CA2A-E6FD460AB67F}"/>
          </ac:spMkLst>
        </pc:spChg>
        <pc:spChg chg="mod">
          <ac:chgData name="Rafael Meza" userId="4c6393f8-c2f8-438d-9dd9-4397ec8c9059" providerId="ADAL" clId="{527D4CA0-C6E7-0541-9D28-DF03C7AEDDFE}" dt="2023-02-21T05:05:57.269" v="2600"/>
          <ac:spMkLst>
            <pc:docMk/>
            <pc:sldMk cId="801395786" sldId="418"/>
            <ac:spMk id="27" creationId="{B6D40B75-8D7D-0E8A-18F1-B890BAF8328C}"/>
          </ac:spMkLst>
        </pc:spChg>
        <pc:spChg chg="mod">
          <ac:chgData name="Rafael Meza" userId="4c6393f8-c2f8-438d-9dd9-4397ec8c9059" providerId="ADAL" clId="{527D4CA0-C6E7-0541-9D28-DF03C7AEDDFE}" dt="2023-02-21T05:05:57.269" v="2600"/>
          <ac:spMkLst>
            <pc:docMk/>
            <pc:sldMk cId="801395786" sldId="418"/>
            <ac:spMk id="28" creationId="{6E9DAEB9-D99F-9039-BB1C-673F22C1ABFF}"/>
          </ac:spMkLst>
        </pc:spChg>
        <pc:spChg chg="mod">
          <ac:chgData name="Rafael Meza" userId="4c6393f8-c2f8-438d-9dd9-4397ec8c9059" providerId="ADAL" clId="{527D4CA0-C6E7-0541-9D28-DF03C7AEDDFE}" dt="2023-02-21T05:05:57.269" v="2600"/>
          <ac:spMkLst>
            <pc:docMk/>
            <pc:sldMk cId="801395786" sldId="418"/>
            <ac:spMk id="32" creationId="{128BAD09-E0E7-272C-46E1-165103E56B54}"/>
          </ac:spMkLst>
        </pc:spChg>
        <pc:spChg chg="mod">
          <ac:chgData name="Rafael Meza" userId="4c6393f8-c2f8-438d-9dd9-4397ec8c9059" providerId="ADAL" clId="{527D4CA0-C6E7-0541-9D28-DF03C7AEDDFE}" dt="2023-02-21T05:05:57.269" v="2600"/>
          <ac:spMkLst>
            <pc:docMk/>
            <pc:sldMk cId="801395786" sldId="418"/>
            <ac:spMk id="33" creationId="{866ED93A-F26D-983A-2FBA-1371035DC2EC}"/>
          </ac:spMkLst>
        </pc:spChg>
        <pc:spChg chg="mod">
          <ac:chgData name="Rafael Meza" userId="4c6393f8-c2f8-438d-9dd9-4397ec8c9059" providerId="ADAL" clId="{527D4CA0-C6E7-0541-9D28-DF03C7AEDDFE}" dt="2023-02-21T05:05:57.269" v="2600"/>
          <ac:spMkLst>
            <pc:docMk/>
            <pc:sldMk cId="801395786" sldId="418"/>
            <ac:spMk id="34" creationId="{6A2235D6-9C92-2271-7D5E-F7BC1AB6AFF4}"/>
          </ac:spMkLst>
        </pc:spChg>
        <pc:spChg chg="mod">
          <ac:chgData name="Rafael Meza" userId="4c6393f8-c2f8-438d-9dd9-4397ec8c9059" providerId="ADAL" clId="{527D4CA0-C6E7-0541-9D28-DF03C7AEDDFE}" dt="2023-02-21T05:05:57.269" v="2600"/>
          <ac:spMkLst>
            <pc:docMk/>
            <pc:sldMk cId="801395786" sldId="418"/>
            <ac:spMk id="35" creationId="{E789493A-2332-3612-1DDA-CA2D262C62D8}"/>
          </ac:spMkLst>
        </pc:spChg>
        <pc:spChg chg="mod">
          <ac:chgData name="Rafael Meza" userId="4c6393f8-c2f8-438d-9dd9-4397ec8c9059" providerId="ADAL" clId="{527D4CA0-C6E7-0541-9D28-DF03C7AEDDFE}" dt="2023-02-21T05:05:57.269" v="2600"/>
          <ac:spMkLst>
            <pc:docMk/>
            <pc:sldMk cId="801395786" sldId="418"/>
            <ac:spMk id="36" creationId="{9E2131CB-FFF3-8429-0C1B-354AB52A0A88}"/>
          </ac:spMkLst>
        </pc:spChg>
        <pc:spChg chg="mod">
          <ac:chgData name="Rafael Meza" userId="4c6393f8-c2f8-438d-9dd9-4397ec8c9059" providerId="ADAL" clId="{527D4CA0-C6E7-0541-9D28-DF03C7AEDDFE}" dt="2023-02-21T05:05:57.269" v="2600"/>
          <ac:spMkLst>
            <pc:docMk/>
            <pc:sldMk cId="801395786" sldId="418"/>
            <ac:spMk id="37" creationId="{CEA7FA21-4750-E74A-9EA5-F739EDC198C0}"/>
          </ac:spMkLst>
        </pc:spChg>
        <pc:spChg chg="mod">
          <ac:chgData name="Rafael Meza" userId="4c6393f8-c2f8-438d-9dd9-4397ec8c9059" providerId="ADAL" clId="{527D4CA0-C6E7-0541-9D28-DF03C7AEDDFE}" dt="2023-02-21T05:05:57.269" v="2600"/>
          <ac:spMkLst>
            <pc:docMk/>
            <pc:sldMk cId="801395786" sldId="418"/>
            <ac:spMk id="38" creationId="{00232491-DBCD-71D9-F62E-4FCCEDEDED51}"/>
          </ac:spMkLst>
        </pc:spChg>
        <pc:spChg chg="mod">
          <ac:chgData name="Rafael Meza" userId="4c6393f8-c2f8-438d-9dd9-4397ec8c9059" providerId="ADAL" clId="{527D4CA0-C6E7-0541-9D28-DF03C7AEDDFE}" dt="2023-02-21T05:05:57.269" v="2600"/>
          <ac:spMkLst>
            <pc:docMk/>
            <pc:sldMk cId="801395786" sldId="418"/>
            <ac:spMk id="39" creationId="{0CA48DF4-0626-661B-CD25-3AE48AB6FCD6}"/>
          </ac:spMkLst>
        </pc:spChg>
        <pc:spChg chg="mod">
          <ac:chgData name="Rafael Meza" userId="4c6393f8-c2f8-438d-9dd9-4397ec8c9059" providerId="ADAL" clId="{527D4CA0-C6E7-0541-9D28-DF03C7AEDDFE}" dt="2023-02-21T05:05:57.269" v="2600"/>
          <ac:spMkLst>
            <pc:docMk/>
            <pc:sldMk cId="801395786" sldId="418"/>
            <ac:spMk id="40" creationId="{282DABC8-CE25-5E21-2660-0A09033FD133}"/>
          </ac:spMkLst>
        </pc:spChg>
        <pc:spChg chg="mod">
          <ac:chgData name="Rafael Meza" userId="4c6393f8-c2f8-438d-9dd9-4397ec8c9059" providerId="ADAL" clId="{527D4CA0-C6E7-0541-9D28-DF03C7AEDDFE}" dt="2023-02-21T05:05:57.269" v="2600"/>
          <ac:spMkLst>
            <pc:docMk/>
            <pc:sldMk cId="801395786" sldId="418"/>
            <ac:spMk id="41" creationId="{DC5687E9-5698-431C-7AFD-E6F277406EEE}"/>
          </ac:spMkLst>
        </pc:spChg>
        <pc:spChg chg="mod">
          <ac:chgData name="Rafael Meza" userId="4c6393f8-c2f8-438d-9dd9-4397ec8c9059" providerId="ADAL" clId="{527D4CA0-C6E7-0541-9D28-DF03C7AEDDFE}" dt="2023-02-21T05:05:57.269" v="2600"/>
          <ac:spMkLst>
            <pc:docMk/>
            <pc:sldMk cId="801395786" sldId="418"/>
            <ac:spMk id="42" creationId="{ECF1B9DA-AC92-E6A0-DBD4-155943C8EDCC}"/>
          </ac:spMkLst>
        </pc:spChg>
        <pc:spChg chg="mod">
          <ac:chgData name="Rafael Meza" userId="4c6393f8-c2f8-438d-9dd9-4397ec8c9059" providerId="ADAL" clId="{527D4CA0-C6E7-0541-9D28-DF03C7AEDDFE}" dt="2023-02-21T05:05:57.269" v="2600"/>
          <ac:spMkLst>
            <pc:docMk/>
            <pc:sldMk cId="801395786" sldId="418"/>
            <ac:spMk id="43" creationId="{22E9BDB9-AF8B-9FBE-D417-3E0BF3AD59C8}"/>
          </ac:spMkLst>
        </pc:spChg>
        <pc:spChg chg="mod">
          <ac:chgData name="Rafael Meza" userId="4c6393f8-c2f8-438d-9dd9-4397ec8c9059" providerId="ADAL" clId="{527D4CA0-C6E7-0541-9D28-DF03C7AEDDFE}" dt="2023-02-21T05:05:57.269" v="2600"/>
          <ac:spMkLst>
            <pc:docMk/>
            <pc:sldMk cId="801395786" sldId="418"/>
            <ac:spMk id="44" creationId="{F3D0E7B3-D8FF-8963-EDC1-D1AA91C77AB4}"/>
          </ac:spMkLst>
        </pc:spChg>
        <pc:spChg chg="mod">
          <ac:chgData name="Rafael Meza" userId="4c6393f8-c2f8-438d-9dd9-4397ec8c9059" providerId="ADAL" clId="{527D4CA0-C6E7-0541-9D28-DF03C7AEDDFE}" dt="2023-02-21T05:05:57.269" v="2600"/>
          <ac:spMkLst>
            <pc:docMk/>
            <pc:sldMk cId="801395786" sldId="418"/>
            <ac:spMk id="45" creationId="{A320D51C-0103-F281-011B-B3A4ADBC61B0}"/>
          </ac:spMkLst>
        </pc:spChg>
        <pc:spChg chg="mod">
          <ac:chgData name="Rafael Meza" userId="4c6393f8-c2f8-438d-9dd9-4397ec8c9059" providerId="ADAL" clId="{527D4CA0-C6E7-0541-9D28-DF03C7AEDDFE}" dt="2023-02-21T05:05:57.269" v="2600"/>
          <ac:spMkLst>
            <pc:docMk/>
            <pc:sldMk cId="801395786" sldId="418"/>
            <ac:spMk id="46" creationId="{09E67E98-F590-5B6A-ED88-7A30DAC04FBA}"/>
          </ac:spMkLst>
        </pc:spChg>
        <pc:spChg chg="mod">
          <ac:chgData name="Rafael Meza" userId="4c6393f8-c2f8-438d-9dd9-4397ec8c9059" providerId="ADAL" clId="{527D4CA0-C6E7-0541-9D28-DF03C7AEDDFE}" dt="2023-02-21T05:05:57.269" v="2600"/>
          <ac:spMkLst>
            <pc:docMk/>
            <pc:sldMk cId="801395786" sldId="418"/>
            <ac:spMk id="47" creationId="{88FBDB27-C238-906F-0ECA-14464F8EF6AF}"/>
          </ac:spMkLst>
        </pc:spChg>
        <pc:spChg chg="mod">
          <ac:chgData name="Rafael Meza" userId="4c6393f8-c2f8-438d-9dd9-4397ec8c9059" providerId="ADAL" clId="{527D4CA0-C6E7-0541-9D28-DF03C7AEDDFE}" dt="2023-02-21T05:05:57.269" v="2600"/>
          <ac:spMkLst>
            <pc:docMk/>
            <pc:sldMk cId="801395786" sldId="418"/>
            <ac:spMk id="48" creationId="{0F5CA3DC-E314-C002-C6BE-02089A4A277D}"/>
          </ac:spMkLst>
        </pc:spChg>
        <pc:spChg chg="mod">
          <ac:chgData name="Rafael Meza" userId="4c6393f8-c2f8-438d-9dd9-4397ec8c9059" providerId="ADAL" clId="{527D4CA0-C6E7-0541-9D28-DF03C7AEDDFE}" dt="2023-02-21T05:05:57.269" v="2600"/>
          <ac:spMkLst>
            <pc:docMk/>
            <pc:sldMk cId="801395786" sldId="418"/>
            <ac:spMk id="49" creationId="{F730F06A-562C-DCC1-5109-3885BF301665}"/>
          </ac:spMkLst>
        </pc:spChg>
        <pc:spChg chg="mod">
          <ac:chgData name="Rafael Meza" userId="4c6393f8-c2f8-438d-9dd9-4397ec8c9059" providerId="ADAL" clId="{527D4CA0-C6E7-0541-9D28-DF03C7AEDDFE}" dt="2023-02-21T05:05:57.269" v="2600"/>
          <ac:spMkLst>
            <pc:docMk/>
            <pc:sldMk cId="801395786" sldId="418"/>
            <ac:spMk id="50" creationId="{D9299491-1181-0719-4D97-A67A3F02876D}"/>
          </ac:spMkLst>
        </pc:spChg>
        <pc:spChg chg="mod">
          <ac:chgData name="Rafael Meza" userId="4c6393f8-c2f8-438d-9dd9-4397ec8c9059" providerId="ADAL" clId="{527D4CA0-C6E7-0541-9D28-DF03C7AEDDFE}" dt="2023-02-21T05:05:57.269" v="2600"/>
          <ac:spMkLst>
            <pc:docMk/>
            <pc:sldMk cId="801395786" sldId="418"/>
            <ac:spMk id="51" creationId="{BC1C6AE8-CD5C-B70D-701B-BAD47789521D}"/>
          </ac:spMkLst>
        </pc:spChg>
        <pc:spChg chg="mod">
          <ac:chgData name="Rafael Meza" userId="4c6393f8-c2f8-438d-9dd9-4397ec8c9059" providerId="ADAL" clId="{527D4CA0-C6E7-0541-9D28-DF03C7AEDDFE}" dt="2023-02-21T05:05:57.269" v="2600"/>
          <ac:spMkLst>
            <pc:docMk/>
            <pc:sldMk cId="801395786" sldId="418"/>
            <ac:spMk id="52" creationId="{041BE933-FB84-BA97-DB12-C1CE22B68317}"/>
          </ac:spMkLst>
        </pc:spChg>
        <pc:spChg chg="mod">
          <ac:chgData name="Rafael Meza" userId="4c6393f8-c2f8-438d-9dd9-4397ec8c9059" providerId="ADAL" clId="{527D4CA0-C6E7-0541-9D28-DF03C7AEDDFE}" dt="2023-02-21T05:05:57.269" v="2600"/>
          <ac:spMkLst>
            <pc:docMk/>
            <pc:sldMk cId="801395786" sldId="418"/>
            <ac:spMk id="53" creationId="{9790D9D6-FA94-D0BA-3BFF-EE2E1038A16F}"/>
          </ac:spMkLst>
        </pc:spChg>
        <pc:spChg chg="mod">
          <ac:chgData name="Rafael Meza" userId="4c6393f8-c2f8-438d-9dd9-4397ec8c9059" providerId="ADAL" clId="{527D4CA0-C6E7-0541-9D28-DF03C7AEDDFE}" dt="2023-02-21T05:06:04.770" v="2602"/>
          <ac:spMkLst>
            <pc:docMk/>
            <pc:sldMk cId="801395786" sldId="418"/>
            <ac:spMk id="55" creationId="{508E3A6F-4113-3E88-7402-57A5D1029FCA}"/>
          </ac:spMkLst>
        </pc:spChg>
        <pc:spChg chg="mod">
          <ac:chgData name="Rafael Meza" userId="4c6393f8-c2f8-438d-9dd9-4397ec8c9059" providerId="ADAL" clId="{527D4CA0-C6E7-0541-9D28-DF03C7AEDDFE}" dt="2023-02-21T05:06:04.770" v="2602"/>
          <ac:spMkLst>
            <pc:docMk/>
            <pc:sldMk cId="801395786" sldId="418"/>
            <ac:spMk id="56" creationId="{4B22AAC5-4806-5512-C190-82D57E9D0660}"/>
          </ac:spMkLst>
        </pc:spChg>
        <pc:spChg chg="mod">
          <ac:chgData name="Rafael Meza" userId="4c6393f8-c2f8-438d-9dd9-4397ec8c9059" providerId="ADAL" clId="{527D4CA0-C6E7-0541-9D28-DF03C7AEDDFE}" dt="2023-02-21T05:06:04.770" v="2602"/>
          <ac:spMkLst>
            <pc:docMk/>
            <pc:sldMk cId="801395786" sldId="418"/>
            <ac:spMk id="57" creationId="{C9EFB88A-ABD2-F4F7-766E-C2D976AD5140}"/>
          </ac:spMkLst>
        </pc:spChg>
        <pc:spChg chg="mod">
          <ac:chgData name="Rafael Meza" userId="4c6393f8-c2f8-438d-9dd9-4397ec8c9059" providerId="ADAL" clId="{527D4CA0-C6E7-0541-9D28-DF03C7AEDDFE}" dt="2023-02-21T05:06:04.770" v="2602"/>
          <ac:spMkLst>
            <pc:docMk/>
            <pc:sldMk cId="801395786" sldId="418"/>
            <ac:spMk id="58" creationId="{0ABAA32C-B36D-1E16-DFA8-8941B0BCF837}"/>
          </ac:spMkLst>
        </pc:spChg>
        <pc:spChg chg="mod">
          <ac:chgData name="Rafael Meza" userId="4c6393f8-c2f8-438d-9dd9-4397ec8c9059" providerId="ADAL" clId="{527D4CA0-C6E7-0541-9D28-DF03C7AEDDFE}" dt="2023-02-21T05:06:04.770" v="2602"/>
          <ac:spMkLst>
            <pc:docMk/>
            <pc:sldMk cId="801395786" sldId="418"/>
            <ac:spMk id="69" creationId="{DEFF41DC-9503-4CF5-DAF1-EBCAEB5B3BA3}"/>
          </ac:spMkLst>
        </pc:spChg>
        <pc:spChg chg="mod">
          <ac:chgData name="Rafael Meza" userId="4c6393f8-c2f8-438d-9dd9-4397ec8c9059" providerId="ADAL" clId="{527D4CA0-C6E7-0541-9D28-DF03C7AEDDFE}" dt="2023-02-21T05:06:04.770" v="2602"/>
          <ac:spMkLst>
            <pc:docMk/>
            <pc:sldMk cId="801395786" sldId="418"/>
            <ac:spMk id="70" creationId="{175814CD-3730-BEE7-2F80-D56293ABD737}"/>
          </ac:spMkLst>
        </pc:spChg>
        <pc:spChg chg="mod">
          <ac:chgData name="Rafael Meza" userId="4c6393f8-c2f8-438d-9dd9-4397ec8c9059" providerId="ADAL" clId="{527D4CA0-C6E7-0541-9D28-DF03C7AEDDFE}" dt="2023-02-21T05:06:04.770" v="2602"/>
          <ac:spMkLst>
            <pc:docMk/>
            <pc:sldMk cId="801395786" sldId="418"/>
            <ac:spMk id="75" creationId="{AFEAE853-30CE-A711-CEE7-54BA1D18D9CC}"/>
          </ac:spMkLst>
        </pc:spChg>
        <pc:spChg chg="mod">
          <ac:chgData name="Rafael Meza" userId="4c6393f8-c2f8-438d-9dd9-4397ec8c9059" providerId="ADAL" clId="{527D4CA0-C6E7-0541-9D28-DF03C7AEDDFE}" dt="2023-02-21T05:06:04.770" v="2602"/>
          <ac:spMkLst>
            <pc:docMk/>
            <pc:sldMk cId="801395786" sldId="418"/>
            <ac:spMk id="76" creationId="{860977E2-B8A0-0164-CA47-B42F0E1A2D13}"/>
          </ac:spMkLst>
        </pc:spChg>
        <pc:spChg chg="mod">
          <ac:chgData name="Rafael Meza" userId="4c6393f8-c2f8-438d-9dd9-4397ec8c9059" providerId="ADAL" clId="{527D4CA0-C6E7-0541-9D28-DF03C7AEDDFE}" dt="2023-02-21T05:06:04.770" v="2602"/>
          <ac:spMkLst>
            <pc:docMk/>
            <pc:sldMk cId="801395786" sldId="418"/>
            <ac:spMk id="80" creationId="{D5279AC0-E7EA-B0F9-396B-74FB34F57A3D}"/>
          </ac:spMkLst>
        </pc:spChg>
        <pc:spChg chg="mod">
          <ac:chgData name="Rafael Meza" userId="4c6393f8-c2f8-438d-9dd9-4397ec8c9059" providerId="ADAL" clId="{527D4CA0-C6E7-0541-9D28-DF03C7AEDDFE}" dt="2023-02-21T05:06:04.770" v="2602"/>
          <ac:spMkLst>
            <pc:docMk/>
            <pc:sldMk cId="801395786" sldId="418"/>
            <ac:spMk id="81" creationId="{C4D03C0A-667E-7D26-976B-8F6DDB5A1345}"/>
          </ac:spMkLst>
        </pc:spChg>
        <pc:spChg chg="mod">
          <ac:chgData name="Rafael Meza" userId="4c6393f8-c2f8-438d-9dd9-4397ec8c9059" providerId="ADAL" clId="{527D4CA0-C6E7-0541-9D28-DF03C7AEDDFE}" dt="2023-02-21T05:06:04.770" v="2602"/>
          <ac:spMkLst>
            <pc:docMk/>
            <pc:sldMk cId="801395786" sldId="418"/>
            <ac:spMk id="82" creationId="{579368A6-9190-877A-2B2D-C8E9CC8B2ADE}"/>
          </ac:spMkLst>
        </pc:spChg>
        <pc:spChg chg="mod">
          <ac:chgData name="Rafael Meza" userId="4c6393f8-c2f8-438d-9dd9-4397ec8c9059" providerId="ADAL" clId="{527D4CA0-C6E7-0541-9D28-DF03C7AEDDFE}" dt="2023-02-21T05:06:04.770" v="2602"/>
          <ac:spMkLst>
            <pc:docMk/>
            <pc:sldMk cId="801395786" sldId="418"/>
            <ac:spMk id="83" creationId="{1D926261-CAF9-C615-6FE7-1F1AC282EE08}"/>
          </ac:spMkLst>
        </pc:spChg>
        <pc:spChg chg="mod">
          <ac:chgData name="Rafael Meza" userId="4c6393f8-c2f8-438d-9dd9-4397ec8c9059" providerId="ADAL" clId="{527D4CA0-C6E7-0541-9D28-DF03C7AEDDFE}" dt="2023-02-21T05:06:04.770" v="2602"/>
          <ac:spMkLst>
            <pc:docMk/>
            <pc:sldMk cId="801395786" sldId="418"/>
            <ac:spMk id="84" creationId="{E1435F20-9493-99F1-6122-0630EDA3CD85}"/>
          </ac:spMkLst>
        </pc:spChg>
        <pc:spChg chg="mod">
          <ac:chgData name="Rafael Meza" userId="4c6393f8-c2f8-438d-9dd9-4397ec8c9059" providerId="ADAL" clId="{527D4CA0-C6E7-0541-9D28-DF03C7AEDDFE}" dt="2023-02-21T05:06:04.770" v="2602"/>
          <ac:spMkLst>
            <pc:docMk/>
            <pc:sldMk cId="801395786" sldId="418"/>
            <ac:spMk id="85" creationId="{41B8FB8F-7BCF-2F03-C206-42DAE260D93B}"/>
          </ac:spMkLst>
        </pc:spChg>
        <pc:spChg chg="mod">
          <ac:chgData name="Rafael Meza" userId="4c6393f8-c2f8-438d-9dd9-4397ec8c9059" providerId="ADAL" clId="{527D4CA0-C6E7-0541-9D28-DF03C7AEDDFE}" dt="2023-02-21T05:06:04.770" v="2602"/>
          <ac:spMkLst>
            <pc:docMk/>
            <pc:sldMk cId="801395786" sldId="418"/>
            <ac:spMk id="86" creationId="{6AAB476A-07F6-4980-1632-E84D59E442A0}"/>
          </ac:spMkLst>
        </pc:spChg>
        <pc:spChg chg="mod">
          <ac:chgData name="Rafael Meza" userId="4c6393f8-c2f8-438d-9dd9-4397ec8c9059" providerId="ADAL" clId="{527D4CA0-C6E7-0541-9D28-DF03C7AEDDFE}" dt="2023-02-21T05:06:04.770" v="2602"/>
          <ac:spMkLst>
            <pc:docMk/>
            <pc:sldMk cId="801395786" sldId="418"/>
            <ac:spMk id="87" creationId="{8CBDD8D7-2660-5BC2-3AED-E10B7D767C03}"/>
          </ac:spMkLst>
        </pc:spChg>
        <pc:spChg chg="mod">
          <ac:chgData name="Rafael Meza" userId="4c6393f8-c2f8-438d-9dd9-4397ec8c9059" providerId="ADAL" clId="{527D4CA0-C6E7-0541-9D28-DF03C7AEDDFE}" dt="2023-02-21T05:06:04.770" v="2602"/>
          <ac:spMkLst>
            <pc:docMk/>
            <pc:sldMk cId="801395786" sldId="418"/>
            <ac:spMk id="88" creationId="{47DBB19E-23AE-C509-6303-C433A6D5B00D}"/>
          </ac:spMkLst>
        </pc:spChg>
        <pc:spChg chg="mod">
          <ac:chgData name="Rafael Meza" userId="4c6393f8-c2f8-438d-9dd9-4397ec8c9059" providerId="ADAL" clId="{527D4CA0-C6E7-0541-9D28-DF03C7AEDDFE}" dt="2023-02-21T05:06:04.770" v="2602"/>
          <ac:spMkLst>
            <pc:docMk/>
            <pc:sldMk cId="801395786" sldId="418"/>
            <ac:spMk id="89" creationId="{3EC31628-3761-FA34-24EC-5B973B87DCCF}"/>
          </ac:spMkLst>
        </pc:spChg>
        <pc:spChg chg="mod">
          <ac:chgData name="Rafael Meza" userId="4c6393f8-c2f8-438d-9dd9-4397ec8c9059" providerId="ADAL" clId="{527D4CA0-C6E7-0541-9D28-DF03C7AEDDFE}" dt="2023-02-21T05:06:04.770" v="2602"/>
          <ac:spMkLst>
            <pc:docMk/>
            <pc:sldMk cId="801395786" sldId="418"/>
            <ac:spMk id="90" creationId="{39D225E0-46C0-50EB-C74B-E5680A783BFE}"/>
          </ac:spMkLst>
        </pc:spChg>
        <pc:spChg chg="mod">
          <ac:chgData name="Rafael Meza" userId="4c6393f8-c2f8-438d-9dd9-4397ec8c9059" providerId="ADAL" clId="{527D4CA0-C6E7-0541-9D28-DF03C7AEDDFE}" dt="2023-02-21T05:06:04.770" v="2602"/>
          <ac:spMkLst>
            <pc:docMk/>
            <pc:sldMk cId="801395786" sldId="418"/>
            <ac:spMk id="91" creationId="{0EFD2EB1-5625-01F0-8D5D-90EAA35B26D7}"/>
          </ac:spMkLst>
        </pc:spChg>
        <pc:spChg chg="mod">
          <ac:chgData name="Rafael Meza" userId="4c6393f8-c2f8-438d-9dd9-4397ec8c9059" providerId="ADAL" clId="{527D4CA0-C6E7-0541-9D28-DF03C7AEDDFE}" dt="2023-02-21T05:06:04.770" v="2602"/>
          <ac:spMkLst>
            <pc:docMk/>
            <pc:sldMk cId="801395786" sldId="418"/>
            <ac:spMk id="92" creationId="{EAC53594-FFCE-54F5-21A6-15D57556A9F6}"/>
          </ac:spMkLst>
        </pc:spChg>
        <pc:spChg chg="mod">
          <ac:chgData name="Rafael Meza" userId="4c6393f8-c2f8-438d-9dd9-4397ec8c9059" providerId="ADAL" clId="{527D4CA0-C6E7-0541-9D28-DF03C7AEDDFE}" dt="2023-02-21T05:06:04.770" v="2602"/>
          <ac:spMkLst>
            <pc:docMk/>
            <pc:sldMk cId="801395786" sldId="418"/>
            <ac:spMk id="93" creationId="{625CD482-2146-9CC7-3E3C-C0BA6990B415}"/>
          </ac:spMkLst>
        </pc:spChg>
        <pc:spChg chg="mod">
          <ac:chgData name="Rafael Meza" userId="4c6393f8-c2f8-438d-9dd9-4397ec8c9059" providerId="ADAL" clId="{527D4CA0-C6E7-0541-9D28-DF03C7AEDDFE}" dt="2023-02-21T05:06:04.770" v="2602"/>
          <ac:spMkLst>
            <pc:docMk/>
            <pc:sldMk cId="801395786" sldId="418"/>
            <ac:spMk id="94" creationId="{B76BB6B3-FA75-8AFF-C53A-DE60E10E1436}"/>
          </ac:spMkLst>
        </pc:spChg>
        <pc:spChg chg="mod">
          <ac:chgData name="Rafael Meza" userId="4c6393f8-c2f8-438d-9dd9-4397ec8c9059" providerId="ADAL" clId="{527D4CA0-C6E7-0541-9D28-DF03C7AEDDFE}" dt="2023-02-21T05:06:04.770" v="2602"/>
          <ac:spMkLst>
            <pc:docMk/>
            <pc:sldMk cId="801395786" sldId="418"/>
            <ac:spMk id="95" creationId="{DDB53417-5CC6-D2B7-EF54-52879B1EDB8C}"/>
          </ac:spMkLst>
        </pc:spChg>
        <pc:spChg chg="mod">
          <ac:chgData name="Rafael Meza" userId="4c6393f8-c2f8-438d-9dd9-4397ec8c9059" providerId="ADAL" clId="{527D4CA0-C6E7-0541-9D28-DF03C7AEDDFE}" dt="2023-02-21T05:06:04.770" v="2602"/>
          <ac:spMkLst>
            <pc:docMk/>
            <pc:sldMk cId="801395786" sldId="418"/>
            <ac:spMk id="96" creationId="{168630DC-441B-4105-33FF-D8168E67CD06}"/>
          </ac:spMkLst>
        </pc:spChg>
        <pc:spChg chg="mod">
          <ac:chgData name="Rafael Meza" userId="4c6393f8-c2f8-438d-9dd9-4397ec8c9059" providerId="ADAL" clId="{527D4CA0-C6E7-0541-9D28-DF03C7AEDDFE}" dt="2023-02-21T05:06:04.770" v="2602"/>
          <ac:spMkLst>
            <pc:docMk/>
            <pc:sldMk cId="801395786" sldId="418"/>
            <ac:spMk id="97" creationId="{E47789FA-9ED4-6741-2916-D31537B02575}"/>
          </ac:spMkLst>
        </pc:spChg>
        <pc:spChg chg="mod">
          <ac:chgData name="Rafael Meza" userId="4c6393f8-c2f8-438d-9dd9-4397ec8c9059" providerId="ADAL" clId="{527D4CA0-C6E7-0541-9D28-DF03C7AEDDFE}" dt="2023-02-21T05:06:04.770" v="2602"/>
          <ac:spMkLst>
            <pc:docMk/>
            <pc:sldMk cId="801395786" sldId="418"/>
            <ac:spMk id="98" creationId="{FE67914E-BE25-C085-E884-C681F40FB3C0}"/>
          </ac:spMkLst>
        </pc:spChg>
        <pc:spChg chg="mod">
          <ac:chgData name="Rafael Meza" userId="4c6393f8-c2f8-438d-9dd9-4397ec8c9059" providerId="ADAL" clId="{527D4CA0-C6E7-0541-9D28-DF03C7AEDDFE}" dt="2023-02-21T05:06:04.770" v="2602"/>
          <ac:spMkLst>
            <pc:docMk/>
            <pc:sldMk cId="801395786" sldId="418"/>
            <ac:spMk id="99" creationId="{CC6F1D59-4EAE-6D69-A02B-D92045E88BAF}"/>
          </ac:spMkLst>
        </pc:spChg>
        <pc:spChg chg="mod">
          <ac:chgData name="Rafael Meza" userId="4c6393f8-c2f8-438d-9dd9-4397ec8c9059" providerId="ADAL" clId="{527D4CA0-C6E7-0541-9D28-DF03C7AEDDFE}" dt="2023-02-21T05:06:04.770" v="2602"/>
          <ac:spMkLst>
            <pc:docMk/>
            <pc:sldMk cId="801395786" sldId="418"/>
            <ac:spMk id="100" creationId="{F1B0CB8F-55F5-AB40-D76F-643C55BA8171}"/>
          </ac:spMkLst>
        </pc:spChg>
        <pc:spChg chg="mod">
          <ac:chgData name="Rafael Meza" userId="4c6393f8-c2f8-438d-9dd9-4397ec8c9059" providerId="ADAL" clId="{527D4CA0-C6E7-0541-9D28-DF03C7AEDDFE}" dt="2023-02-21T05:06:04.770" v="2602"/>
          <ac:spMkLst>
            <pc:docMk/>
            <pc:sldMk cId="801395786" sldId="418"/>
            <ac:spMk id="101" creationId="{5283041F-A03B-4E16-4073-5BAD6233120F}"/>
          </ac:spMkLst>
        </pc:spChg>
        <pc:grpChg chg="add mod">
          <ac:chgData name="Rafael Meza" userId="4c6393f8-c2f8-438d-9dd9-4397ec8c9059" providerId="ADAL" clId="{527D4CA0-C6E7-0541-9D28-DF03C7AEDDFE}" dt="2023-02-21T05:05:59.295" v="2601" actId="1076"/>
          <ac:grpSpMkLst>
            <pc:docMk/>
            <pc:sldMk cId="801395786" sldId="418"/>
            <ac:grpSpMk id="6" creationId="{FAEB51FF-19ED-65B3-05A9-F0BBD2673D21}"/>
          </ac:grpSpMkLst>
        </pc:grpChg>
        <pc:grpChg chg="mod">
          <ac:chgData name="Rafael Meza" userId="4c6393f8-c2f8-438d-9dd9-4397ec8c9059" providerId="ADAL" clId="{527D4CA0-C6E7-0541-9D28-DF03C7AEDDFE}" dt="2023-02-21T05:05:57.269" v="2600"/>
          <ac:grpSpMkLst>
            <pc:docMk/>
            <pc:sldMk cId="801395786" sldId="418"/>
            <ac:grpSpMk id="13" creationId="{8731FF57-5A39-C82B-C0B9-9AFFB9D9D1AB}"/>
          </ac:grpSpMkLst>
        </pc:grpChg>
        <pc:grpChg chg="mod">
          <ac:chgData name="Rafael Meza" userId="4c6393f8-c2f8-438d-9dd9-4397ec8c9059" providerId="ADAL" clId="{527D4CA0-C6E7-0541-9D28-DF03C7AEDDFE}" dt="2023-02-21T05:05:57.269" v="2600"/>
          <ac:grpSpMkLst>
            <pc:docMk/>
            <pc:sldMk cId="801395786" sldId="418"/>
            <ac:grpSpMk id="15" creationId="{B8D49CB8-85B8-4687-CCC4-37CC7311F3BB}"/>
          </ac:grpSpMkLst>
        </pc:grpChg>
        <pc:grpChg chg="mod">
          <ac:chgData name="Rafael Meza" userId="4c6393f8-c2f8-438d-9dd9-4397ec8c9059" providerId="ADAL" clId="{527D4CA0-C6E7-0541-9D28-DF03C7AEDDFE}" dt="2023-02-21T05:05:57.269" v="2600"/>
          <ac:grpSpMkLst>
            <pc:docMk/>
            <pc:sldMk cId="801395786" sldId="418"/>
            <ac:grpSpMk id="16" creationId="{B5F1DDC9-2AA8-89C4-141E-645A3C0EF8AC}"/>
          </ac:grpSpMkLst>
        </pc:grpChg>
        <pc:grpChg chg="mod">
          <ac:chgData name="Rafael Meza" userId="4c6393f8-c2f8-438d-9dd9-4397ec8c9059" providerId="ADAL" clId="{527D4CA0-C6E7-0541-9D28-DF03C7AEDDFE}" dt="2023-02-21T05:05:57.269" v="2600"/>
          <ac:grpSpMkLst>
            <pc:docMk/>
            <pc:sldMk cId="801395786" sldId="418"/>
            <ac:grpSpMk id="17" creationId="{876A4B7E-C885-D3CD-C229-4726F5976D5E}"/>
          </ac:grpSpMkLst>
        </pc:grpChg>
        <pc:grpChg chg="mod">
          <ac:chgData name="Rafael Meza" userId="4c6393f8-c2f8-438d-9dd9-4397ec8c9059" providerId="ADAL" clId="{527D4CA0-C6E7-0541-9D28-DF03C7AEDDFE}" dt="2023-02-21T05:05:57.269" v="2600"/>
          <ac:grpSpMkLst>
            <pc:docMk/>
            <pc:sldMk cId="801395786" sldId="418"/>
            <ac:grpSpMk id="18" creationId="{37CF118A-E813-6C5A-A3A1-92121D354A0B}"/>
          </ac:grpSpMkLst>
        </pc:grpChg>
        <pc:grpChg chg="mod">
          <ac:chgData name="Rafael Meza" userId="4c6393f8-c2f8-438d-9dd9-4397ec8c9059" providerId="ADAL" clId="{527D4CA0-C6E7-0541-9D28-DF03C7AEDDFE}" dt="2023-02-21T05:05:57.269" v="2600"/>
          <ac:grpSpMkLst>
            <pc:docMk/>
            <pc:sldMk cId="801395786" sldId="418"/>
            <ac:grpSpMk id="19" creationId="{C5C39F48-8A71-0147-82AD-EEF341943576}"/>
          </ac:grpSpMkLst>
        </pc:grpChg>
        <pc:grpChg chg="mod">
          <ac:chgData name="Rafael Meza" userId="4c6393f8-c2f8-438d-9dd9-4397ec8c9059" providerId="ADAL" clId="{527D4CA0-C6E7-0541-9D28-DF03C7AEDDFE}" dt="2023-02-21T05:05:57.269" v="2600"/>
          <ac:grpSpMkLst>
            <pc:docMk/>
            <pc:sldMk cId="801395786" sldId="418"/>
            <ac:grpSpMk id="20" creationId="{B4312DC4-8B4A-6C79-CA4A-F89616A3153A}"/>
          </ac:grpSpMkLst>
        </pc:grpChg>
        <pc:grpChg chg="mod">
          <ac:chgData name="Rafael Meza" userId="4c6393f8-c2f8-438d-9dd9-4397ec8c9059" providerId="ADAL" clId="{527D4CA0-C6E7-0541-9D28-DF03C7AEDDFE}" dt="2023-02-21T05:05:57.269" v="2600"/>
          <ac:grpSpMkLst>
            <pc:docMk/>
            <pc:sldMk cId="801395786" sldId="418"/>
            <ac:grpSpMk id="23" creationId="{4308A4A6-E0FF-E8A8-2CA6-FAA9E9E02361}"/>
          </ac:grpSpMkLst>
        </pc:grpChg>
        <pc:grpChg chg="mod">
          <ac:chgData name="Rafael Meza" userId="4c6393f8-c2f8-438d-9dd9-4397ec8c9059" providerId="ADAL" clId="{527D4CA0-C6E7-0541-9D28-DF03C7AEDDFE}" dt="2023-02-21T05:05:57.269" v="2600"/>
          <ac:grpSpMkLst>
            <pc:docMk/>
            <pc:sldMk cId="801395786" sldId="418"/>
            <ac:grpSpMk id="24" creationId="{AF9C6178-29A7-3482-BABD-A26D243D55CB}"/>
          </ac:grpSpMkLst>
        </pc:grpChg>
        <pc:grpChg chg="mod">
          <ac:chgData name="Rafael Meza" userId="4c6393f8-c2f8-438d-9dd9-4397ec8c9059" providerId="ADAL" clId="{527D4CA0-C6E7-0541-9D28-DF03C7AEDDFE}" dt="2023-02-21T05:05:57.269" v="2600"/>
          <ac:grpSpMkLst>
            <pc:docMk/>
            <pc:sldMk cId="801395786" sldId="418"/>
            <ac:grpSpMk id="25" creationId="{B1E55498-BC42-9A6B-EFC3-E070675F06CE}"/>
          </ac:grpSpMkLst>
        </pc:grpChg>
        <pc:grpChg chg="mod">
          <ac:chgData name="Rafael Meza" userId="4c6393f8-c2f8-438d-9dd9-4397ec8c9059" providerId="ADAL" clId="{527D4CA0-C6E7-0541-9D28-DF03C7AEDDFE}" dt="2023-02-21T05:05:57.269" v="2600"/>
          <ac:grpSpMkLst>
            <pc:docMk/>
            <pc:sldMk cId="801395786" sldId="418"/>
            <ac:grpSpMk id="26" creationId="{C427CEAF-1A42-4E2A-41BD-B2C4B7DDDF22}"/>
          </ac:grpSpMkLst>
        </pc:grpChg>
        <pc:grpChg chg="mod">
          <ac:chgData name="Rafael Meza" userId="4c6393f8-c2f8-438d-9dd9-4397ec8c9059" providerId="ADAL" clId="{527D4CA0-C6E7-0541-9D28-DF03C7AEDDFE}" dt="2023-02-21T05:05:57.269" v="2600"/>
          <ac:grpSpMkLst>
            <pc:docMk/>
            <pc:sldMk cId="801395786" sldId="418"/>
            <ac:grpSpMk id="29" creationId="{EEEF6C5F-C564-462C-5CE2-D33B0CED7E27}"/>
          </ac:grpSpMkLst>
        </pc:grpChg>
        <pc:grpChg chg="mod">
          <ac:chgData name="Rafael Meza" userId="4c6393f8-c2f8-438d-9dd9-4397ec8c9059" providerId="ADAL" clId="{527D4CA0-C6E7-0541-9D28-DF03C7AEDDFE}" dt="2023-02-21T05:05:57.269" v="2600"/>
          <ac:grpSpMkLst>
            <pc:docMk/>
            <pc:sldMk cId="801395786" sldId="418"/>
            <ac:grpSpMk id="30" creationId="{00B4A5F3-9F4C-92F1-47B0-5A64D6B56BB9}"/>
          </ac:grpSpMkLst>
        </pc:grpChg>
        <pc:grpChg chg="mod">
          <ac:chgData name="Rafael Meza" userId="4c6393f8-c2f8-438d-9dd9-4397ec8c9059" providerId="ADAL" clId="{527D4CA0-C6E7-0541-9D28-DF03C7AEDDFE}" dt="2023-02-21T05:05:57.269" v="2600"/>
          <ac:grpSpMkLst>
            <pc:docMk/>
            <pc:sldMk cId="801395786" sldId="418"/>
            <ac:grpSpMk id="31" creationId="{29CE2AAA-D3C7-C23F-29A2-50D16B2F2F78}"/>
          </ac:grpSpMkLst>
        </pc:grpChg>
        <pc:grpChg chg="add mod">
          <ac:chgData name="Rafael Meza" userId="4c6393f8-c2f8-438d-9dd9-4397ec8c9059" providerId="ADAL" clId="{527D4CA0-C6E7-0541-9D28-DF03C7AEDDFE}" dt="2023-02-21T05:06:12.644" v="2604" actId="1076"/>
          <ac:grpSpMkLst>
            <pc:docMk/>
            <pc:sldMk cId="801395786" sldId="418"/>
            <ac:grpSpMk id="54" creationId="{DD26709A-B70F-F6CF-BC1F-D702D4EAA2C8}"/>
          </ac:grpSpMkLst>
        </pc:grpChg>
        <pc:grpChg chg="mod">
          <ac:chgData name="Rafael Meza" userId="4c6393f8-c2f8-438d-9dd9-4397ec8c9059" providerId="ADAL" clId="{527D4CA0-C6E7-0541-9D28-DF03C7AEDDFE}" dt="2023-02-21T05:06:04.770" v="2602"/>
          <ac:grpSpMkLst>
            <pc:docMk/>
            <pc:sldMk cId="801395786" sldId="418"/>
            <ac:grpSpMk id="62" creationId="{0E7D11C5-9F26-C414-4F2C-E4032BD30D42}"/>
          </ac:grpSpMkLst>
        </pc:grpChg>
        <pc:grpChg chg="mod">
          <ac:chgData name="Rafael Meza" userId="4c6393f8-c2f8-438d-9dd9-4397ec8c9059" providerId="ADAL" clId="{527D4CA0-C6E7-0541-9D28-DF03C7AEDDFE}" dt="2023-02-21T05:06:04.770" v="2602"/>
          <ac:grpSpMkLst>
            <pc:docMk/>
            <pc:sldMk cId="801395786" sldId="418"/>
            <ac:grpSpMk id="63" creationId="{E51E9346-C8E9-A861-15A8-E602B640DE39}"/>
          </ac:grpSpMkLst>
        </pc:grpChg>
        <pc:grpChg chg="mod">
          <ac:chgData name="Rafael Meza" userId="4c6393f8-c2f8-438d-9dd9-4397ec8c9059" providerId="ADAL" clId="{527D4CA0-C6E7-0541-9D28-DF03C7AEDDFE}" dt="2023-02-21T05:06:04.770" v="2602"/>
          <ac:grpSpMkLst>
            <pc:docMk/>
            <pc:sldMk cId="801395786" sldId="418"/>
            <ac:grpSpMk id="64" creationId="{9CC25215-467F-6F72-68B4-80FBAF0D67D8}"/>
          </ac:grpSpMkLst>
        </pc:grpChg>
        <pc:grpChg chg="mod">
          <ac:chgData name="Rafael Meza" userId="4c6393f8-c2f8-438d-9dd9-4397ec8c9059" providerId="ADAL" clId="{527D4CA0-C6E7-0541-9D28-DF03C7AEDDFE}" dt="2023-02-21T05:06:04.770" v="2602"/>
          <ac:grpSpMkLst>
            <pc:docMk/>
            <pc:sldMk cId="801395786" sldId="418"/>
            <ac:grpSpMk id="65" creationId="{E65112C8-32B8-B25D-E8A8-EA9F44ABEE24}"/>
          </ac:grpSpMkLst>
        </pc:grpChg>
        <pc:grpChg chg="mod">
          <ac:chgData name="Rafael Meza" userId="4c6393f8-c2f8-438d-9dd9-4397ec8c9059" providerId="ADAL" clId="{527D4CA0-C6E7-0541-9D28-DF03C7AEDDFE}" dt="2023-02-21T05:06:04.770" v="2602"/>
          <ac:grpSpMkLst>
            <pc:docMk/>
            <pc:sldMk cId="801395786" sldId="418"/>
            <ac:grpSpMk id="66" creationId="{50F1C9D7-B571-E566-17D6-EE0AA26933F5}"/>
          </ac:grpSpMkLst>
        </pc:grpChg>
        <pc:grpChg chg="mod">
          <ac:chgData name="Rafael Meza" userId="4c6393f8-c2f8-438d-9dd9-4397ec8c9059" providerId="ADAL" clId="{527D4CA0-C6E7-0541-9D28-DF03C7AEDDFE}" dt="2023-02-21T05:06:04.770" v="2602"/>
          <ac:grpSpMkLst>
            <pc:docMk/>
            <pc:sldMk cId="801395786" sldId="418"/>
            <ac:grpSpMk id="67" creationId="{815B91FB-1565-A60E-8350-6C92393032FD}"/>
          </ac:grpSpMkLst>
        </pc:grpChg>
        <pc:grpChg chg="mod">
          <ac:chgData name="Rafael Meza" userId="4c6393f8-c2f8-438d-9dd9-4397ec8c9059" providerId="ADAL" clId="{527D4CA0-C6E7-0541-9D28-DF03C7AEDDFE}" dt="2023-02-21T05:06:04.770" v="2602"/>
          <ac:grpSpMkLst>
            <pc:docMk/>
            <pc:sldMk cId="801395786" sldId="418"/>
            <ac:grpSpMk id="68" creationId="{2681DC3D-6632-3EAB-C543-1D6AEE96E371}"/>
          </ac:grpSpMkLst>
        </pc:grpChg>
        <pc:grpChg chg="mod">
          <ac:chgData name="Rafael Meza" userId="4c6393f8-c2f8-438d-9dd9-4397ec8c9059" providerId="ADAL" clId="{527D4CA0-C6E7-0541-9D28-DF03C7AEDDFE}" dt="2023-02-21T05:06:04.770" v="2602"/>
          <ac:grpSpMkLst>
            <pc:docMk/>
            <pc:sldMk cId="801395786" sldId="418"/>
            <ac:grpSpMk id="71" creationId="{D4E20608-226E-CB87-3A6A-C41C0F187E86}"/>
          </ac:grpSpMkLst>
        </pc:grpChg>
        <pc:grpChg chg="mod">
          <ac:chgData name="Rafael Meza" userId="4c6393f8-c2f8-438d-9dd9-4397ec8c9059" providerId="ADAL" clId="{527D4CA0-C6E7-0541-9D28-DF03C7AEDDFE}" dt="2023-02-21T05:06:04.770" v="2602"/>
          <ac:grpSpMkLst>
            <pc:docMk/>
            <pc:sldMk cId="801395786" sldId="418"/>
            <ac:grpSpMk id="72" creationId="{7DB5A145-7DF2-AD1D-1834-790663D90371}"/>
          </ac:grpSpMkLst>
        </pc:grpChg>
        <pc:grpChg chg="mod">
          <ac:chgData name="Rafael Meza" userId="4c6393f8-c2f8-438d-9dd9-4397ec8c9059" providerId="ADAL" clId="{527D4CA0-C6E7-0541-9D28-DF03C7AEDDFE}" dt="2023-02-21T05:06:04.770" v="2602"/>
          <ac:grpSpMkLst>
            <pc:docMk/>
            <pc:sldMk cId="801395786" sldId="418"/>
            <ac:grpSpMk id="73" creationId="{6493F26C-8607-9849-375B-3DC34A06543F}"/>
          </ac:grpSpMkLst>
        </pc:grpChg>
        <pc:grpChg chg="mod">
          <ac:chgData name="Rafael Meza" userId="4c6393f8-c2f8-438d-9dd9-4397ec8c9059" providerId="ADAL" clId="{527D4CA0-C6E7-0541-9D28-DF03C7AEDDFE}" dt="2023-02-21T05:06:04.770" v="2602"/>
          <ac:grpSpMkLst>
            <pc:docMk/>
            <pc:sldMk cId="801395786" sldId="418"/>
            <ac:grpSpMk id="74" creationId="{A38FD933-6258-48BF-86BB-1504D23CCA97}"/>
          </ac:grpSpMkLst>
        </pc:grpChg>
        <pc:grpChg chg="mod">
          <ac:chgData name="Rafael Meza" userId="4c6393f8-c2f8-438d-9dd9-4397ec8c9059" providerId="ADAL" clId="{527D4CA0-C6E7-0541-9D28-DF03C7AEDDFE}" dt="2023-02-21T05:06:04.770" v="2602"/>
          <ac:grpSpMkLst>
            <pc:docMk/>
            <pc:sldMk cId="801395786" sldId="418"/>
            <ac:grpSpMk id="77" creationId="{7B7DC1CE-8628-7B84-1AE6-9A9DAC859DFC}"/>
          </ac:grpSpMkLst>
        </pc:grpChg>
        <pc:grpChg chg="mod">
          <ac:chgData name="Rafael Meza" userId="4c6393f8-c2f8-438d-9dd9-4397ec8c9059" providerId="ADAL" clId="{527D4CA0-C6E7-0541-9D28-DF03C7AEDDFE}" dt="2023-02-21T05:06:04.770" v="2602"/>
          <ac:grpSpMkLst>
            <pc:docMk/>
            <pc:sldMk cId="801395786" sldId="418"/>
            <ac:grpSpMk id="78" creationId="{E447DB3A-DE9D-1F7E-958F-8B2B81F4915B}"/>
          </ac:grpSpMkLst>
        </pc:grpChg>
        <pc:grpChg chg="mod">
          <ac:chgData name="Rafael Meza" userId="4c6393f8-c2f8-438d-9dd9-4397ec8c9059" providerId="ADAL" clId="{527D4CA0-C6E7-0541-9D28-DF03C7AEDDFE}" dt="2023-02-21T05:06:04.770" v="2602"/>
          <ac:grpSpMkLst>
            <pc:docMk/>
            <pc:sldMk cId="801395786" sldId="418"/>
            <ac:grpSpMk id="79" creationId="{BE3A0C76-92F6-3481-2BBF-F5585500382E}"/>
          </ac:grpSpMkLst>
        </pc:grpChg>
        <pc:picChg chg="mod">
          <ac:chgData name="Rafael Meza" userId="4c6393f8-c2f8-438d-9dd9-4397ec8c9059" providerId="ADAL" clId="{527D4CA0-C6E7-0541-9D28-DF03C7AEDDFE}" dt="2023-02-21T05:05:57.269" v="2600"/>
          <ac:picMkLst>
            <pc:docMk/>
            <pc:sldMk cId="801395786" sldId="418"/>
            <ac:picMk id="11" creationId="{30EE48E4-56C0-5EEF-ACAB-66656D7E7BEA}"/>
          </ac:picMkLst>
        </pc:picChg>
        <pc:picChg chg="mod">
          <ac:chgData name="Rafael Meza" userId="4c6393f8-c2f8-438d-9dd9-4397ec8c9059" providerId="ADAL" clId="{527D4CA0-C6E7-0541-9D28-DF03C7AEDDFE}" dt="2023-02-21T05:05:57.269" v="2600"/>
          <ac:picMkLst>
            <pc:docMk/>
            <pc:sldMk cId="801395786" sldId="418"/>
            <ac:picMk id="12" creationId="{D080B6D6-EF90-9313-F1C4-49E69BCF348E}"/>
          </ac:picMkLst>
        </pc:picChg>
        <pc:picChg chg="mod">
          <ac:chgData name="Rafael Meza" userId="4c6393f8-c2f8-438d-9dd9-4397ec8c9059" providerId="ADAL" clId="{527D4CA0-C6E7-0541-9D28-DF03C7AEDDFE}" dt="2023-02-21T05:05:57.269" v="2600"/>
          <ac:picMkLst>
            <pc:docMk/>
            <pc:sldMk cId="801395786" sldId="418"/>
            <ac:picMk id="14" creationId="{FD2CD9C9-0303-51BE-2747-980D0AAC1493}"/>
          </ac:picMkLst>
        </pc:picChg>
        <pc:picChg chg="mod">
          <ac:chgData name="Rafael Meza" userId="4c6393f8-c2f8-438d-9dd9-4397ec8c9059" providerId="ADAL" clId="{527D4CA0-C6E7-0541-9D28-DF03C7AEDDFE}" dt="2023-02-21T05:06:04.770" v="2602"/>
          <ac:picMkLst>
            <pc:docMk/>
            <pc:sldMk cId="801395786" sldId="418"/>
            <ac:picMk id="59" creationId="{00390705-CE4B-354E-965C-0EEDD722AD4A}"/>
          </ac:picMkLst>
        </pc:picChg>
        <pc:picChg chg="mod">
          <ac:chgData name="Rafael Meza" userId="4c6393f8-c2f8-438d-9dd9-4397ec8c9059" providerId="ADAL" clId="{527D4CA0-C6E7-0541-9D28-DF03C7AEDDFE}" dt="2023-02-21T05:06:04.770" v="2602"/>
          <ac:picMkLst>
            <pc:docMk/>
            <pc:sldMk cId="801395786" sldId="418"/>
            <ac:picMk id="60" creationId="{F4C54FAC-6446-7877-0043-7EDA66E0AD6C}"/>
          </ac:picMkLst>
        </pc:picChg>
        <pc:picChg chg="mod">
          <ac:chgData name="Rafael Meza" userId="4c6393f8-c2f8-438d-9dd9-4397ec8c9059" providerId="ADAL" clId="{527D4CA0-C6E7-0541-9D28-DF03C7AEDDFE}" dt="2023-02-21T05:06:04.770" v="2602"/>
          <ac:picMkLst>
            <pc:docMk/>
            <pc:sldMk cId="801395786" sldId="418"/>
            <ac:picMk id="61" creationId="{BFA5F4B1-8EA4-7AE7-D812-275382E86DB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95_8073031D.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Project Budget</c:v>
                </c:pt>
              </c:strCache>
            </c:strRef>
          </c:tx>
          <c:spPr>
            <a:ln>
              <a:solidFill>
                <a:schemeClr val="tx1"/>
              </a:solidFill>
            </a:ln>
          </c:spPr>
          <c:explosion val="3"/>
          <c:dPt>
            <c:idx val="0"/>
            <c:bubble3D val="0"/>
            <c:explosion val="0"/>
            <c:spPr>
              <a:solidFill>
                <a:schemeClr val="accent1"/>
              </a:solidFill>
              <a:ln w="19050">
                <a:solidFill>
                  <a:schemeClr val="tx1"/>
                </a:solidFill>
              </a:ln>
              <a:effectLst/>
            </c:spPr>
            <c:extLst>
              <c:ext xmlns:c16="http://schemas.microsoft.com/office/drawing/2014/chart" uri="{C3380CC4-5D6E-409C-BE32-E72D297353CC}">
                <c16:uniqueId val="{00000001-D193-4547-8D99-BDE1623B7F58}"/>
              </c:ext>
            </c:extLst>
          </c:dPt>
          <c:dPt>
            <c:idx val="1"/>
            <c:bubble3D val="0"/>
            <c:explosion val="0"/>
            <c:spPr>
              <a:solidFill>
                <a:schemeClr val="accent2"/>
              </a:solidFill>
              <a:ln w="19050">
                <a:solidFill>
                  <a:schemeClr val="tx1"/>
                </a:solidFill>
              </a:ln>
              <a:effectLst/>
            </c:spPr>
            <c:extLst>
              <c:ext xmlns:c16="http://schemas.microsoft.com/office/drawing/2014/chart" uri="{C3380CC4-5D6E-409C-BE32-E72D297353CC}">
                <c16:uniqueId val="{00000003-D193-4547-8D99-BDE1623B7F58}"/>
              </c:ext>
            </c:extLst>
          </c:dPt>
          <c:dPt>
            <c:idx val="2"/>
            <c:bubble3D val="0"/>
            <c:explosion val="0"/>
            <c:spPr>
              <a:solidFill>
                <a:schemeClr val="accent3"/>
              </a:solidFill>
              <a:ln w="19050">
                <a:solidFill>
                  <a:schemeClr val="tx1"/>
                </a:solidFill>
              </a:ln>
              <a:effectLst/>
            </c:spPr>
            <c:extLst>
              <c:ext xmlns:c16="http://schemas.microsoft.com/office/drawing/2014/chart" uri="{C3380CC4-5D6E-409C-BE32-E72D297353CC}">
                <c16:uniqueId val="{00000005-D193-4547-8D99-BDE1623B7F58}"/>
              </c:ext>
            </c:extLst>
          </c:dPt>
          <c:dPt>
            <c:idx val="3"/>
            <c:bubble3D val="0"/>
            <c:explosion val="0"/>
            <c:spPr>
              <a:solidFill>
                <a:schemeClr val="accent4"/>
              </a:solidFill>
              <a:ln w="19050">
                <a:solidFill>
                  <a:schemeClr val="tx1"/>
                </a:solidFill>
              </a:ln>
              <a:effectLst/>
            </c:spPr>
            <c:extLst>
              <c:ext xmlns:c16="http://schemas.microsoft.com/office/drawing/2014/chart" uri="{C3380CC4-5D6E-409C-BE32-E72D297353CC}">
                <c16:uniqueId val="{00000007-D193-4547-8D99-BDE1623B7F58}"/>
              </c:ext>
            </c:extLst>
          </c:dPt>
          <c:dLbls>
            <c:dLbl>
              <c:idx val="0"/>
              <c:layout>
                <c:manualLayout>
                  <c:x val="-5.5383202099737606E-2"/>
                  <c:y val="0.25097423909354272"/>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02A93F85-0EF7-B141-9809-5ED4E5ACBB75}" type="PERCENTAGE">
                      <a:rPr lang="en-US" sz="2000" b="1">
                        <a:solidFill>
                          <a:schemeClr val="tx1"/>
                        </a:solidFill>
                        <a:latin typeface="Georgia" panose="02040502050405020303" pitchFamily="18" charset="0"/>
                      </a:rPr>
                      <a:pPr>
                        <a:defRPr/>
                      </a:pPr>
                      <a:t>[PERCENTAGE]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193-4547-8D99-BDE1623B7F58}"/>
                </c:ext>
              </c:extLst>
            </c:dLbl>
            <c:dLbl>
              <c:idx val="1"/>
              <c:layout>
                <c:manualLayout>
                  <c:x val="-5.1976377952755982E-2"/>
                  <c:y val="-0.28122295221000415"/>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r>
                      <a:rPr lang="en-US" sz="2000" b="1">
                        <a:solidFill>
                          <a:schemeClr val="tx1"/>
                        </a:solidFill>
                        <a:latin typeface="Georgia" panose="02040502050405020303" pitchFamily="18" charset="0"/>
                      </a:rPr>
                      <a:t>57%</a:t>
                    </a: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D193-4547-8D99-BDE1623B7F58}"/>
                </c:ext>
              </c:extLst>
            </c:dLbl>
            <c:dLbl>
              <c:idx val="2"/>
              <c:layout>
                <c:manualLayout>
                  <c:x val="6.2172326115485524E-2"/>
                  <c:y val="8.9758207798393917E-3"/>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3B5F4098-EFE8-534B-AACB-C16CA539C3DA}" type="PERCENTAGE">
                      <a:rPr lang="en-US" sz="2000" b="1">
                        <a:solidFill>
                          <a:schemeClr val="tx1"/>
                        </a:solidFill>
                        <a:latin typeface="Georgia" panose="02040502050405020303" pitchFamily="18" charset="0"/>
                      </a:rPr>
                      <a:pPr>
                        <a:defRPr/>
                      </a:pPr>
                      <a:t>[PERCENTAGE]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193-4547-8D99-BDE1623B7F58}"/>
                </c:ext>
              </c:extLst>
            </c:dLbl>
            <c:dLbl>
              <c:idx val="3"/>
              <c:layout>
                <c:manualLayout>
                  <c:x val="9.619767060367454E-2"/>
                  <c:y val="0.19971984402216353"/>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r>
                      <a:rPr lang="en-US" baseline="0"/>
                      <a:t> </a:t>
                    </a:r>
                    <a:fld id="{87DADC9B-B011-D843-97DC-F1781690B677}" type="PERCENTAGE">
                      <a:rPr lang="en-US" sz="2000" b="1" baseline="0">
                        <a:solidFill>
                          <a:schemeClr val="tx1"/>
                        </a:solidFill>
                        <a:latin typeface="Georgia" panose="02040502050405020303" pitchFamily="18" charset="0"/>
                      </a:rPr>
                      <a:pPr>
                        <a:defRPr/>
                      </a:pPr>
                      <a:t>[PERCENTAGE]</a:t>
                    </a:fld>
                    <a:endParaRPr lang="en-US" baseline="0"/>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193-4547-8D99-BDE1623B7F58}"/>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Structural Elements</c:v>
                </c:pt>
                <c:pt idx="1">
                  <c:v>Mechatronic Elements</c:v>
                </c:pt>
                <c:pt idx="2">
                  <c:v>Misceallaneous</c:v>
                </c:pt>
                <c:pt idx="3">
                  <c:v>Remaining Budget</c:v>
                </c:pt>
              </c:strCache>
            </c:strRef>
          </c:cat>
          <c:val>
            <c:numRef>
              <c:f>Sheet1!$B$2:$B$5</c:f>
              <c:numCache>
                <c:formatCode>General</c:formatCode>
                <c:ptCount val="4"/>
                <c:pt idx="0">
                  <c:v>22.59</c:v>
                </c:pt>
                <c:pt idx="1">
                  <c:v>57.55</c:v>
                </c:pt>
                <c:pt idx="2">
                  <c:v>3.58</c:v>
                </c:pt>
                <c:pt idx="3">
                  <c:v>16.28</c:v>
                </c:pt>
              </c:numCache>
            </c:numRef>
          </c:val>
          <c:extLst>
            <c:ext xmlns:c16="http://schemas.microsoft.com/office/drawing/2014/chart" uri="{C3380CC4-5D6E-409C-BE32-E72D297353CC}">
              <c16:uniqueId val="{00000000-EF5A-1B4A-9CDF-BE5B2E7E1ABA}"/>
            </c:ext>
          </c:extLst>
        </c:ser>
        <c:dLbls>
          <c:showLegendKey val="0"/>
          <c:showVal val="0"/>
          <c:showCatName val="0"/>
          <c:showSerName val="0"/>
          <c:showPercent val="0"/>
          <c:showBubbleSize val="0"/>
          <c:showLeaderLines val="1"/>
        </c:dLbls>
        <c:firstSliceAng val="341"/>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5_D38BB1B6.xml><?xml version="1.0" encoding="utf-8"?>
<p188:cmLst xmlns:a="http://schemas.openxmlformats.org/drawingml/2006/main" xmlns:r="http://schemas.openxmlformats.org/officeDocument/2006/relationships" xmlns:p188="http://schemas.microsoft.com/office/powerpoint/2018/8/main">
  <p188:cm id="{DFAF25E5-15F8-4C85-90E3-89B7855A67C4}" authorId="{F1D3C10C-B8AC-03C1-FDAF-B329B6006819}" status="resolved" created="2022-10-28T14:17:25.867" complete="100000">
    <ac:txMkLst xmlns:ac="http://schemas.microsoft.com/office/drawing/2013/main/command">
      <pc:docMk xmlns:pc="http://schemas.microsoft.com/office/powerpoint/2013/main/command"/>
      <pc:sldMk xmlns:pc="http://schemas.microsoft.com/office/powerpoint/2013/main/command" cId="3549147574" sldId="261"/>
      <ac:spMk id="11" creationId="{A00AAB90-147E-B11E-7CB8-29162E3B5784}"/>
      <ac:txMk cp="0">
        <ac:context len="1" hash="13"/>
      </ac:txMk>
    </ac:txMkLst>
    <p188:txBody>
      <a:bodyPr/>
      <a:lstStyle/>
      <a:p>
        <a:r>
          <a:rPr lang="en-US"/>
          <a:t>We could create some sort of moveable animation here.</a:t>
        </a:r>
      </a:p>
    </p188:txBody>
  </p188:cm>
</p188:cmLst>
</file>

<file path=ppt/handoutMasters/_rels/handout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74021F-59AE-46EA-8401-36CD2E67B41C}"/>
              </a:ext>
            </a:extLst>
          </p:cNvPr>
          <p:cNvSpPr>
            <a:spLocks noGrp="1"/>
          </p:cNvSpPr>
          <p:nvPr>
            <p:ph type="hdr" sz="quarter"/>
          </p:nvPr>
        </p:nvSpPr>
        <p:spPr>
          <a:xfrm>
            <a:off x="0" y="0"/>
            <a:ext cx="2071243"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9B48BC-9B0C-42CB-A617-3F3F96AC0F35}"/>
              </a:ext>
            </a:extLst>
          </p:cNvPr>
          <p:cNvSpPr>
            <a:spLocks noGrp="1"/>
          </p:cNvSpPr>
          <p:nvPr>
            <p:ph type="dt" sz="quarter" idx="1"/>
          </p:nvPr>
        </p:nvSpPr>
        <p:spPr>
          <a:xfrm>
            <a:off x="4786755" y="0"/>
            <a:ext cx="2069658" cy="458788"/>
          </a:xfrm>
          <a:prstGeom prst="rect">
            <a:avLst/>
          </a:prstGeom>
        </p:spPr>
        <p:txBody>
          <a:bodyPr vert="horz" lIns="91440" tIns="45720" rIns="91440" bIns="45720" rtlCol="0"/>
          <a:lstStyle>
            <a:lvl1pPr algn="r">
              <a:defRPr sz="1200"/>
            </a:lvl1pPr>
          </a:lstStyle>
          <a:p>
            <a:fld id="{6461E761-E9AD-4430-85C3-D01DBB56AB16}" type="datetimeFigureOut">
              <a:rPr lang="en-US" smtClean="0"/>
              <a:t>3/23/2023</a:t>
            </a:fld>
            <a:endParaRPr lang="en-US"/>
          </a:p>
        </p:txBody>
      </p:sp>
      <p:sp>
        <p:nvSpPr>
          <p:cNvPr id="4" name="Footer Placeholder 3">
            <a:extLst>
              <a:ext uri="{FF2B5EF4-FFF2-40B4-BE49-F238E27FC236}">
                <a16:creationId xmlns:a16="http://schemas.microsoft.com/office/drawing/2014/main" id="{2185E95E-4566-4FFC-8CA6-DBE42CC950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5" name="Slide Number Placeholder 4">
            <a:extLst>
              <a:ext uri="{FF2B5EF4-FFF2-40B4-BE49-F238E27FC236}">
                <a16:creationId xmlns:a16="http://schemas.microsoft.com/office/drawing/2014/main" id="{97C90B42-9504-46B6-9114-7DF13AC25B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smcconomy@eng.famu.fsu.edu</a:t>
            </a:r>
          </a:p>
          <a:p>
            <a:fld id="{E5502715-8AF7-405F-8576-DA4A9D63FBEF}" type="slidenum">
              <a:rPr lang="en-US" smtClean="0"/>
              <a:t>‹#›</a:t>
            </a:fld>
            <a:endParaRPr lang="en-US"/>
          </a:p>
        </p:txBody>
      </p:sp>
      <p:pic>
        <p:nvPicPr>
          <p:cNvPr id="6" name="Picture 5">
            <a:extLst>
              <a:ext uri="{FF2B5EF4-FFF2-40B4-BE49-F238E27FC236}">
                <a16:creationId xmlns:a16="http://schemas.microsoft.com/office/drawing/2014/main" id="{D82EBB33-D848-4F95-A1EB-228BD4442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169" y="296789"/>
            <a:ext cx="2149661" cy="495448"/>
          </a:xfrm>
          <a:prstGeom prst="rect">
            <a:avLst/>
          </a:prstGeom>
        </p:spPr>
      </p:pic>
    </p:spTree>
    <p:extLst>
      <p:ext uri="{BB962C8B-B14F-4D97-AF65-F5344CB8AC3E}">
        <p14:creationId xmlns:p14="http://schemas.microsoft.com/office/powerpoint/2010/main" val="337800368"/>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3T20:06:27.79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1:58.87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6.16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8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9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9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9.99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1T02:30:51.72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1T02:30:51.72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1T02:30:51.72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0,'0'0,"0"0,0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1T02:30:51.72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2,'0'0,"0"0,0 0,0-1,0 1,0 0,0 0,0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10.74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1:58.87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10.7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10.7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10.74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2.88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2.88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2.8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2.88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8T20:32:32.50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8T20:32:32.50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8T20:32:32.50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1:58.8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8T20:32:32.50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4:59.910"/>
    </inkml:context>
    <inkml:brush xml:id="br0">
      <inkml:brushProperty name="width" value="0.05" units="cm"/>
      <inkml:brushProperty name="height" value="0.05" units="cm"/>
      <inkml:brushProperty name="color" value="#E71224"/>
    </inkml:brush>
  </inkml:definitions>
  <inkml:trace contextRef="#ctx0" brushRef="#br0">7 3077 9560 0 0,'-6'-29'9638'0'0,"6"27"-9442"0"0,0-33-147 0 0,0 33 93 0 0,1 0 32 0 0,0 0-110 0 0,1 0-1 0 0,-1-1 0 0 0,0 1 0 0 0,0-1 1 0 0,0 1-1 0 0,0-1 0 0 0,0 0 0 0 0,0-3 1 0 0,-1 4 382 0 0,1 1-168 0 0,16-36 1978 0 0,-8 20-2046 0 0,-8 10-208 0 0,-1 5-1 0 0,0 0 1 0 0,0 1-1 0 0,0-1 1 0 0,1 1 0 0 0,-1-1-1 0 0,1 0 1 0 0,-1 1-1 0 0,1-1 1 0 0,0 1-1 0 0,-1-1 1 0 0,1 1 0 0 0,0 0-1 0 0,0-1 1 0 0,0 1-1 0 0,2-2 1 0 0,3-6 200 0 0,-1 1 0 0 0,6-14-1 0 0,-7 13-103 0 0,1-1-1 0 0,9-11 0 0 0,-13 18-69 0 0,0 1 0 0 0,0 0-1 0 0,0 0 1 0 0,-1 0-1 0 0,1-1 1 0 0,0 1 0 0 0,-1 0-1 0 0,0-1 1 0 0,1 1 0 0 0,-1-4-1 0 0,3-13 339 0 0,-1 11-195 0 0,-2 6-167 0 0,0 1 1 0 0,1-1-1 0 0,-1 1 1 0 0,0-1-1 0 0,1 1 0 0 0,-1-1 1 0 0,1 1-1 0 0,0-1 1 0 0,0 1-1 0 0,-1 0 1 0 0,1-1-1 0 0,0 1 1 0 0,0 0-1 0 0,0 0 0 0 0,0-1 1 0 0,0 1-1 0 0,0 0 1 0 0,1 0-1 0 0,-1 0 1 0 0,0 0-1 0 0,1 1 0 0 0,-1-1 1 0 0,0 0-1 0 0,1 0 1 0 0,2 0-1 0 0,-1-1-4 0 0,0 1 0 0 0,0-1-1 0 0,-1-1 1 0 0,1 1 0 0 0,0 0 0 0 0,-1-1-1 0 0,1 1 1 0 0,-1-1 0 0 0,0 1 0 0 0,3-5-1 0 0,7-8 107 0 0,-9 12-97 0 0,-1 0 1 0 0,0 0-1 0 0,0-1 0 0 0,0 1 1 0 0,-1 0-1 0 0,1-1 1 0 0,1-3-1 0 0,-2 3-9 0 0,0 0-1 0 0,1 0 1 0 0,0 1 0 0 0,0-1 0 0 0,0 0-1 0 0,5-6 1 0 0,3 1-84 0 0,-1 0 0 0 0,1 0 0 0 0,22-14 0 0 0,-24 16 84 0 0,0 1 0 0 0,11-12 0 0 0,-11 10 0 0 0,-1 1 0 0 0,13-9 0 0 0,-11 10 56 0 0,0-1 0 0 0,-1 0 0 0 0,0 0 0 0 0,-1 0 0 0 0,13-17 0 0 0,-18 22-62 0 0,0 0 0 0 0,-1 0 1 0 0,1 1-1 0 0,0-1 0 0 0,0 1 0 0 0,0-1 0 0 0,0 1 0 0 0,0 0 0 0 0,0 0 0 0 0,4-1 0 0 0,-3 1 4 0 0,-1 0 1 0 0,0 0-1 0 0,0 0 0 0 0,0-1 0 0 0,0 1 0 0 0,0 0 0 0 0,3-4 0 0 0,6-5 2 0 0,1 0 0 0 0,0 1 0 0 0,13-8 0 0 0,-20 14 0 0 0,2-2 0 0 0,0 1 0 0 0,-1-1 0 0 0,1 0 0 0 0,-1 0 0 0 0,1 0 0 0 0,8-11 0 0 0,-10 10 0 0 0,1 0 0 0 0,13-10 0 0 0,-14 11 0 0 0,1 1 0 0 0,0-2 0 0 0,8-9 0 0 0,-8 6 0 0 0,-6 7 0 0 0,1 0 0 0 0,0 0 0 0 0,0 1 0 0 0,0-1 0 0 0,1 0 0 0 0,-1 1 0 0 0,0-1 0 0 0,0 1 0 0 0,1 0 0 0 0,-1-1 0 0 0,1 1 0 0 0,-1 0 0 0 0,1 0 0 0 0,0 0 0 0 0,-1 0 0 0 0,1 0 0 0 0,0 0 0 0 0,0 0 0 0 0,2 0 0 0 0,11-3 0 0 0,-13 3 0 0 0,1 0 0 0 0,0 1 0 0 0,0-1 0 0 0,0 0 0 0 0,0 1 0 0 0,0 0 0 0 0,0-1 0 0 0,0 1 0 0 0,0 1 0 0 0,5-1 0 0 0,-5 1 5 0 0,0 0 0 0 0,0-1-1 0 0,0 0 1 0 0,1 0 0 0 0,-1 0 0 0 0,0 0-1 0 0,0 0 1 0 0,0-1 0 0 0,0 1-1 0 0,5-2 1 0 0,30-15 74 0 0,-21 9-66 0 0,10-7-13 0 0,-23 12 0 0 0,0 0 0 0 0,1 0 0 0 0,0 1 0 0 0,-1 0 0 0 0,1 0 0 0 0,0 0 0 0 0,0 0 0 0 0,7-1 0 0 0,-3 1 32 0 0,1 0 0 0 0,-1 0 0 0 0,0-1 0 0 0,0 0 0 0 0,0-1 0 0 0,-1 0 0 0 0,1-1 0 0 0,13-8-1 0 0,7-4 40 0 0,32-16 11 0 0,-57 31-82 0 0,0 0 0 0 0,0 0 0 0 0,0 0 0 0 0,0 1 0 0 0,9-3 0 0 0,13-5 0 0 0,-12 1 5 0 0,-9 5 0 0 0,-1 0-1 0 0,1 0 1 0 0,0 1-1 0 0,0-1 1 0 0,0 1-1 0 0,0 0 1 0 0,0 1-1 0 0,0-1 1 0 0,1 1 0 0 0,-1 0-1 0 0,0 0 1 0 0,10 1-1 0 0,-4 1 12 0 0,0 0 0 0 0,0-1-1 0 0,0 0 1 0 0,0-1 0 0 0,0 0-1 0 0,0-1 1 0 0,11-3 0 0 0,102-19-153 0 0,-44 9 39 0 0,-32 2 850 0 0,-31 8-337 0 0,30-6-1 0 0,-37 9-414 0 0,0 0 0 0 0,-1-1 0 0 0,14-6 0 0 0,-16 6 0 0 0,1 0 0 0 0,-1 0 0 0 0,1 1 0 0 0,0-1 0 0 0,0 2 0 0 0,13-2 0 0 0,15 1 0 0 0,-29 1 0 0 0,0 0 0 0 0,0 1 0 0 0,1-1 0 0 0,-1 2 0 0 0,0-1 0 0 0,0 1 0 0 0,8 2 0 0 0,-7-1 0 0 0,1-1 0 0 0,-1 1 0 0 0,1-2 0 0 0,-1 1 0 0 0,1-1 0 0 0,10-1 0 0 0,9 0 0 0 0,-23 0 0 0 0,1 1 0 0 0,-1-1 0 0 0,0 0 0 0 0,0-1 0 0 0,0 1 0 0 0,0-1 0 0 0,7-3 0 0 0,0 0 0 0 0,-10 4 2 0 0,-1 1 0 0 0,0 0 0 0 0,0-1 0 0 0,1 1-1 0 0,-1 0 1 0 0,0 0 0 0 0,1 0 0 0 0,-1 0 0 0 0,0 0 0 0 0,1 0-1 0 0,-1 0 1 0 0,0 0 0 0 0,1 0 0 0 0,-1 1 0 0 0,0-1 0 0 0,1 0 0 0 0,1 2-1 0 0,-2-1 1 0 0,1-1 0 0 0,-1 1 0 0 0,0-1 0 0 0,1 0 0 0 0,-1 1 0 0 0,1-1 0 0 0,-1 0 0 0 0,1 0 0 0 0,-1 0 0 0 0,0 0 0 0 0,1 0-1 0 0,-1 0 1 0 0,1 0 0 0 0,-1 0 0 0 0,3-1 0 0 0,15-6-2 0 0,-16 5 0 0 0,2 0 0 0 0,-1 0 0 0 0,0 1 0 0 0,0 0 0 0 0,0 0 0 0 0,1 0 0 0 0,7-1 0 0 0,61 2 76 0 0,-69 0-66 0 0,1 0 0 0 0,-1-1 0 0 0,0 0 0 0 0,0 0-1 0 0,0 0 1 0 0,0-1 0 0 0,5-1 0 0 0,-6 1-2 0 0,1 0 1 0 0,0 1-1 0 0,0 0 1 0 0,0 0-1 0 0,-1 0 1 0 0,1 0-1 0 0,0 0 1 0 0,0 1-1 0 0,0 0 1 0 0,6 0-1 0 0,18 6 83 0 0,-25-4-81 0 0,1-1 1 0 0,0 0-1 0 0,0 0 0 0 0,0 0 0 0 0,0-1 1 0 0,0 1-1 0 0,0-1 0 0 0,0 0 0 0 0,0 0 1 0 0,0-1-1 0 0,0 1 0 0 0,0-1 1 0 0,6-1-1 0 0,4-5 31 0 0,0 2 0 0 0,0-1-1 0 0,1 2 1 0 0,0 0 0 0 0,24-3 0 0 0,-19 3 4 0 0,0 0-1 0 0,33-13 0 0 0,-45 15-42 0 0,-1 1 0 0 0,1-1 0 0 0,-1 1 0 0 0,1 1 0 0 0,7 0 0 0 0,26-4 50 0 0,-31 3-50 0 0,0 0 0 0 0,1 0 0 0 0,-1 1 0 0 0,0 0-1 0 0,16 3 1 0 0,-20-3 6 0 0,1 0 0 0 0,-1 0 0 0 0,0-1 0 0 0,8 0 0 0 0,13-2 16 0 0,-13 3 8 0 0,1 0-1 0 0,-1-1 1 0 0,0-1-1 0 0,22-5 0 0 0,-27 5-8 0 0,1 0 0 0 0,-1 0 0 0 0,0 1 0 0 0,0 0 0 0 0,1 0 0 0 0,13 2-1 0 0,-19 0-13 0 0,-1-1 0 0 0,1 1 0 0 0,-1 1 0 0 0,1-1 0 0 0,-1 0 0 0 0,6 4-1 0 0,-6-4-7 0 0,0 1-1 0 0,0-1 1 0 0,0 1 0 0 0,0-1-1 0 0,0 0 1 0 0,0 0-1 0 0,0-1 1 0 0,7 2-1 0 0,26-7 0 0 0,-4 0 0 0 0,9-1 0 0 0,-25 3 0 0 0,25-1 0 0 0,-16 4 21 0 0,1 1 1 0 0,45 7-1 0 0,-60-6-16 0 0,1-1-1 0 0,0-1 1 0 0,-1 0-1 0 0,1 0 1 0 0,16-4-1 0 0,22 0 22 0 0,80 0 177 0 0,-108 5-184 0 0,20-1 26 0 0,-10 1-45 0 0,-3 0 0 0 0,-21-1 8 0 0,0 0-1 0 0,1 0 1 0 0,-1 1-1 0 0,0 0 1 0 0,14 4 0 0 0,-13-3-1 0 0,-1-2-5 0 0,1 1-1 0 0,-1-1 0 0 0,1-1 0 0 0,-1 0 0 0 0,0 0 0 0 0,1-1 0 0 0,-1 0 0 0 0,12-4 0 0 0,-5 1 0 0 0,10-1 11 0 0,-15 2 11 0 0,1 1 0 0 0,0 1 1 0 0,0 0-1 0 0,22-2 0 0 0,73 1-23 0 0,-63 1-1 0 0,-30 0 16 0 0,1 1 1 0 0,0 1-1 0 0,-1 1 0 0 0,21 2 0 0 0,-12 1 23 0 0,1-2 0 0 0,0-1 0 0 0,35-2 0 0 0,-8-1 87 0 0,-36 2-105 0 0,10 1-149 0 0,44-6 1 0 0,-63 4 178 0 0,0 1-1 0 0,0 0 1 0 0,1 0 0 0 0,-1 1 0 0 0,0 0 0 0 0,0-1 0 0 0,8 4-1 0 0,-10-4-42 0 0,0 1 0 0 0,0-1-1 0 0,1 0 1 0 0,-1 1-1 0 0,0-2 1 0 0,0 1 0 0 0,0 0-1 0 0,6-2 1 0 0,12 0-156 0 0,-19 2 135 0 0,6 0-18 0 0,0 0 0 0 0,0 0 0 0 0,0-1 0 0 0,0 0 0 0 0,12-4-1 0 0,-9 3 167 0 0,0 0 0 0 0,22-1 0 0 0,-22 2-174 0 0,0 0 1 0 0,0 0 0 0 0,14-4-1 0 0,-4-2 5 0 0,0 1 0 0 0,0 1 0 0 0,0 1 0 0 0,0 0 0 0 0,30 1 0 0 0,105-7 1741 0 0,-128 9-2034 0 0,31-6-1 0 0,-31 3 660 0 0,32 0-1 0 0,-48 3-449 0 0,1 0-1 0 0,-1-1 0 0 0,0-1 0 0 0,15-4 0 0 0,-15 3 205 0 0,1 1-1 0 0,-1 1 0 0 0,1-1 1 0 0,16 1-1 0 0,-20 1-30 0 0,1 0 1 0 0,-1-1-1 0 0,17-5 1 0 0,8-1-17 0 0,-25 6-38 0 0,1-1 0 0 0,-1 0 0 0 0,1-1 0 0 0,-1 0 0 0 0,12-7 0 0 0,-9 5 0 0 0,24-10 0 0 0,-30 14 0 0 0,1 1 0 0 0,0 0 0 0 0,8-1 0 0 0,16-2 0 0 0,38-10 0 0 0,-34 4-25 0 0,-16 5-43 0 0,-1 0 0 0 0,0-2 0 0 0,33-15 0 0 0,-43 18 24 0 0,1 0 0 0 0,-1 1 0 0 0,1 1 0 0 0,0-1 0 0 0,18-1 0 0 0,-15 2 12 0 0,0-1 0 0 0,1 1 1 0 0,12-6-1 0 0,9-3 30 0 0,-25 9 4 0 0,-1-1 1 0 0,1 0 0 0 0,-1 0-1 0 0,16-9 1 0 0,-19 8 16 0 0,1 1 1 0 0,0-1 0 0 0,0 1-1 0 0,0 1 1 0 0,0-1 0 0 0,0 1-1 0 0,13-3 1 0 0,-17 4-15 0 0,0 1-1 0 0,0-1 0 0 0,0 0 1 0 0,0 1-1 0 0,0-1 1 0 0,0 0-1 0 0,0 0 1 0 0,0 0-1 0 0,0 0 1 0 0,-1-1-1 0 0,1 1 1 0 0,2-2-1 0 0,-2 1-1 0 0,0 0 0 0 0,0 0 1 0 0,1 1-1 0 0,-1-1 0 0 0,1 1 0 0 0,2-2 0 0 0,50-16-3 0 0,-27 10 0 0 0,-1-1 0 0 0,33-17 0 0 0,28-12 0 0 0,-72 32 0 0 0,-14 6 0 0 0,1 0 0 0 0,-1 0 0 0 0,1 0 0 0 0,-1 0 0 0 0,1-1 0 0 0,-1 1 0 0 0,3-3 0 0 0,63-47 64 0 0,-50 36-64 0 0,-6 5 0 0 0,1 0 0 0 0,14-18 0 0 0,-16 16 0 0 0,0 0 0 0 0,13-10 0 0 0,15-15 0 0 0,-15 18 0 0 0,-20 16 0 0 0,1 0 0 0 0,-1 0 0 0 0,0-1 0 0 0,0 1 0 0 0,0-1 0 0 0,5-6 0 0 0,-5 4 0 0 0,0 0 0 0 0,0 0 0 0 0,8-8 0 0 0,-11 13 0 0 0,1-1 0 0 0,0 1 0 0 0,-1-1 0 0 0,1 1 0 0 0,0 0 0 0 0,-1-1 0 0 0,1 1 0 0 0,0 0 0 0 0,0 0 0 0 0,0 1 0 0 0,0-1 0 0 0,0 0 0 0 0,0 0 0 0 0,0 1 0 0 0,4-1 0 0 0,-5 1 0 0 0,-1 0 0 0 0,1 0 0 0 0,0 0 0 0 0,0 0 0 0 0,0 0 0 0 0,0-1 0 0 0,0 1 0 0 0,0 0 0 0 0,0 0 0 0 0,-1-1 0 0 0,1 1 0 0 0,0-1 0 0 0,0 1 0 0 0,0-1 0 0 0,-1 1 0 0 0,1-1 0 0 0,0 1 0 0 0,-1-1 0 0 0,1 0 0 0 0,0 1 0 0 0,0-2 0 0 0,0 1 0 0 0,0-1 0 0 0,0 1 0 0 0,0 0 0 0 0,1 0 0 0 0,-1 0 0 0 0,0 0 0 0 0,1 0 0 0 0,1-1 0 0 0,0 0 0 0 0,0 1 0 0 0,0-1 0 0 0,0 0 0 0 0,-1 0 0 0 0,1-1 0 0 0,-1 1 0 0 0,1-1 0 0 0,-1 1 0 0 0,0-1 0 0 0,0 0 0 0 0,1-3 0 0 0,19-37 0 0 0,-9 17 0 0 0,-13 25 0 0 0,1 0 0 0 0,-1 0 0 0 0,1 1 0 0 0,-1-1 0 0 0,1 1 0 0 0,-1-1 0 0 0,1 0 0 0 0,-1 1 0 0 0,1-1 0 0 0,-1 1 0 0 0,1-1 0 0 0,0 1 0 0 0,-1-1 0 0 0,1 1 0 0 0,0 0 0 0 0,0-1 0 0 0,-1 1 0 0 0,1 0 0 0 0,0-1 0 0 0,0 1 0 0 0,-1 0 0 0 0,1 0 0 0 0,0 0 0 0 0,0 0 0 0 0,0 0 0 0 0,-1 0 0 0 0,1 0 0 0 0,0 0 0 0 0,0 0 0 0 0,0 0 0 0 0,-1 0 0 0 0,2 1 0 0 0,0-1 0 0 0,-1 0 0 0 0,0 1 0 0 0,0-1 0 0 0,1 0 0 0 0,-1 0 0 0 0,0 0 0 0 0,0 0 0 0 0,1 0 0 0 0,-1 0 0 0 0,0-1 0 0 0,0 1 0 0 0,1 0 0 0 0,-1-1 0 0 0,0 1 0 0 0,0-1 0 0 0,2 0 0 0 0,0-1 0 0 0,-1 0 0 0 0,0-1-1 0 0,0 1 1 0 0,0 0 0 0 0,0-1 0 0 0,0 1-1 0 0,0-1 1 0 0,-1 1 0 0 0,3-4-1 0 0,9-27 9 0 0,-11 27-2 0 0,32-108 111 0 0,-18 51-117 0 0,0 18 0 0 0,-10 34 0 0 0,-1 13 0 0 0,-3-4 0 0 0,-1-1 0 0 0,0 1 0 0 0,0 0 0 0 0,0 0 0 0 0,0-1 0 0 0,0 1 0 0 0,-1 0 0 0 0,1-1 0 0 0,0-3 0 0 0,1-1 0 0 0,4-24 0 0 0,-4 23 0 0 0,0 0 0 0 0,1 0 0 0 0,6-12 0 0 0,-8 18 4 0 0,-1 0 0 0 0,1 0 0 0 0,-1 1-1 0 0,1-1 1 0 0,-1 0 0 0 0,0 0 0 0 0,0 0 0 0 0,0 0-1 0 0,0-3 1 0 0,1-12 22 0 0,0 13-26 0 0,0 1-1 0 0,-1 0 1 0 0,0-1-1 0 0,0 1 1 0 0,0-1-1 0 0,0 1 1 0 0,0-1-1 0 0,-1 1 1 0 0,-1-5-1 0 0,-1-17 66 0 0,2 18-48 0 0,0 0-1 0 0,0 1 1 0 0,0 0-1 0 0,-4-9 1 0 0,3 9-4 0 0,1-1 0 0 0,-1 1 0 0 0,1-1 0 0 0,-1-8 0 0 0,2 11-13 0 0,-1 0 0 0 0,0 0 0 0 0,1 1 0 0 0,-1-1 0 0 0,-1 0 0 0 0,1 0 0 0 0,-3-3 0 0 0,3 4 0 0 0,-5-5 11 0 0,-5 4 32 0 0,10 3-43 0 0,-1 1 1 0 0,1 0-1 0 0,-1-1 1 0 0,1 0 0 0 0,-1 1-1 0 0,1-1 1 0 0,-1 0-1 0 0,1 0 1 0 0,0 1-1 0 0,-1-1 1 0 0,1 0-1 0 0,0 0 1 0 0,0-1-1 0 0,0 1 1 0 0,0 0-1 0 0,0 0 1 0 0,0-1 0 0 0,-1 0-1 0 0,-6-30 0 0 0,7 24 0 0 0,0 1 0 0 0,-1 0 0 0 0,0 0 0 0 0,0 0 0 0 0,-5-9 0 0 0,7 15 1 0 0,-1 1 1 0 0,1-1-1 0 0,0 1 0 0 0,-1-1 1 0 0,1 1-1 0 0,-1 0 0 0 0,1-1 1 0 0,-1 1-1 0 0,1-1 0 0 0,-1 1 1 0 0,1 0-1 0 0,-1 0 0 0 0,0-1 1 0 0,1 1-1 0 0,-1 0 0 0 0,1 0 1 0 0,-1 0-1 0 0,0-1 0 0 0,1 1 1 0 0,-1 0-1 0 0,1 0 0 0 0,-1 0 1 0 0,0 0-1 0 0,0 0 0 0 0,0 0 1 0 0,1 1-1 0 0,-1-1 1 0 0,0 0-1 0 0,1-1 1 0 0,-1 1-1 0 0,0 0 1 0 0,1 0-1 0 0,-1 0 1 0 0,0 0-1 0 0,1 0 0 0 0,-1-1 1 0 0,0 1-1 0 0,1 0 1 0 0,-1-1-1 0 0,1 1 1 0 0,-1 0-1 0 0,1-1 1 0 0,-1 1-1 0 0,1-1 1 0 0,-2 0-1 0 0,-15-27-1 0 0,11 23-50 0 0,0 1-1 0 0,0 1 1 0 0,0-1 0 0 0,0 1 0 0 0,-1 0-1 0 0,-8-3 1 0 0,-5-2-207 0 0,4-2-510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05.363"/>
    </inkml:context>
    <inkml:brush xml:id="br0">
      <inkml:brushProperty name="width" value="0.05" units="cm"/>
      <inkml:brushProperty name="height" value="0.05" units="cm"/>
      <inkml:brushProperty name="color" value="#E71224"/>
    </inkml:brush>
  </inkml:definitions>
  <inkml:trace contextRef="#ctx0" brushRef="#br0">6 3098 6448 0 0,'-5'10'8432'0'0,"18"-17"-7118"0"0,23-16 579 0 0,-34 21-1775 0 0,0 0 0 0 0,-1 1 0 0 0,1-1-1 0 0,0 0 1 0 0,0 0 0 0 0,2-5 0 0 0,5-4 137 0 0,-7 10-204 0 0,0-1-1 0 0,0 0 1 0 0,0 1-1 0 0,-1-1 1 0 0,1 0-1 0 0,0 0 1 0 0,-1 0-1 0 0,1 0 1 0 0,-1 0-1 0 0,0-1 1 0 0,0 1-1 0 0,0 0 0 0 0,0-1 1 0 0,0 1-1 0 0,0-1 1 0 0,-1 1-1 0 0,1-1 1 0 0,-1 1-1 0 0,1-6 1 0 0,-1 8-32 0 0,1-1-1 0 0,-1 1 1 0 0,0-1 0 0 0,1 1 0 0 0,-1-1 0 0 0,1 1-1 0 0,-1-1 1 0 0,1 1 0 0 0,0-1 0 0 0,-1 1 0 0 0,1 0 0 0 0,-1-1-1 0 0,1 1 1 0 0,0 0 0 0 0,0-1 0 0 0,0 1 9 0 0,2-3 5 0 0,1-1-1 0 0,-1 1 1 0 0,0-1-1 0 0,0 1 1 0 0,-1-1-1 0 0,1 0 1 0 0,-1 0-1 0 0,0 0 1 0 0,3-8-1 0 0,-5 11-23 0 0,1 0 1 0 0,-1 0-1 0 0,1 1 0 0 0,0-1 0 0 0,-1 0 0 0 0,1 0 0 0 0,0 0 0 0 0,0 0 0 0 0,-1 1 1 0 0,1-1-1 0 0,0 1 0 0 0,0-1 0 0 0,0 0 0 0 0,0 1 0 0 0,0-1 0 0 0,0 1 0 0 0,2-1 0 0 0,-2 1 5 0 0,0-1 0 0 0,0 1 0 0 0,0-1 0 0 0,0 1 0 0 0,0-1-1 0 0,1 0 1 0 0,-1 1 0 0 0,0-1 0 0 0,-1 0 0 0 0,1 0 0 0 0,0 0 0 0 0,1-1-1 0 0,1-4 71 0 0,-2 5-66 0 0,-1 1 1 0 0,1-1-1 0 0,-1 0 0 0 0,1 0 1 0 0,-1 0-1 0 0,1 0 0 0 0,0 1 1 0 0,0-1-1 0 0,-1 0 0 0 0,1 0 1 0 0,0 1-1 0 0,0-1 0 0 0,0 1 1 0 0,-1-1-1 0 0,1 1 0 0 0,0-1 1 0 0,0 1-1 0 0,2-1 0 0 0,5-3 103 0 0,8-4 68 0 0,-15 8-179 0 0,0 0 1 0 0,-1-1-1 0 0,1 1 0 0 0,0 0 0 0 0,-1 0 0 0 0,1 0 1 0 0,-1 0-1 0 0,1 0 0 0 0,0 0 0 0 0,-1 0 1 0 0,1 0-1 0 0,0 0 0 0 0,-1 0 0 0 0,1 0 0 0 0,0 0 1 0 0,-1 1-1 0 0,1-1 0 0 0,-1 0 0 0 0,1 0 1 0 0,0 1-1 0 0,0-1 0 0 0,-1 1-1 0 0,1-1-1 0 0,-1 1 1 0 0,1-1-1 0 0,-1 1 1 0 0,1-1-1 0 0,-1 0 1 0 0,1 1 0 0 0,0-1-1 0 0,-1 0 1 0 0,1 0-1 0 0,-1 1 1 0 0,1-1-1 0 0,0 0 1 0 0,-1 0 0 0 0,1 0-1 0 0,0 0 1 0 0,-1 0-1 0 0,1 0 1 0 0,-1 0-1 0 0,1 0 1 0 0,0 0 0 0 0,-1 0-1 0 0,1 0 1 0 0,0 0-1 0 0,-1-1 1 0 0,1 1-1 0 0,0 0 1 0 0,-1 0 0 0 0,1-1-1 0 0,-1 1 1 0 0,1 0-1 0 0,-1-1 1 0 0,1 1-1 0 0,0-1 1 0 0,8-4 50 0 0,0-2-54 0 0,-3-2 12 0 0,-5 7-15 0 0,0 0 1 0 0,0 0 0 0 0,0 1-1 0 0,1-1 1 0 0,-1 0-1 0 0,1 1 1 0 0,-1-1 0 0 0,1 1-1 0 0,0-1 1 0 0,-1 1-1 0 0,1 0 1 0 0,0-1 0 0 0,4-1-1 0 0,-5 3-2 0 0,0-1 0 0 0,0 1 0 0 0,0-1 0 0 0,0 0 0 0 0,0 1-1 0 0,0-1 1 0 0,0 0 0 0 0,-1 0 0 0 0,1 0 0 0 0,0 0 0 0 0,0 0-1 0 0,0-1 1 0 0,5-5 13 0 0,1 2 1 0 0,1 0 0 0 0,-1 0 0 0 0,1 1 1 0 0,1 0-1 0 0,-1 0 0 0 0,0 1 0 0 0,12-3 0 0 0,-8 2-10 0 0,-7 2 32 0 0,0-1 0 0 0,0 1 0 0 0,-1-1-1 0 0,1 0 1 0 0,-1 0 0 0 0,6-5 0 0 0,-7 5 2 0 0,1 0 0 0 0,-1 0 1 0 0,1 0-1 0 0,0 1 0 0 0,0-1 0 0 0,1 1 1 0 0,-1 0-1 0 0,0 0 0 0 0,9-2 1 0 0,17-4 175 0 0,0 6-134 0 0,-28 1-80 0 0,1 1 0 0 0,0-1 0 0 0,-1 0 0 0 0,1 0 0 0 0,0 0 0 0 0,-1 0 0 0 0,1 0 0 0 0,-1-1 0 0 0,4-2 0 0 0,-4 3 0 0 0,-1-1 0 0 0,0 1 0 0 0,1 0 0 0 0,-1 0 0 0 0,1 0 0 0 0,-1 0 0 0 0,1 0 0 0 0,0 0 0 0 0,-1 0 0 0 0,1 1 0 0 0,0-1 0 0 0,-1 1 0 0 0,1-1 0 0 0,0 1 0 0 0,0-1 0 0 0,0 1 0 0 0,-1 0 0 0 0,4 0 0 0 0,1 0 0 0 0,0-1 0 0 0,-1 1 0 0 0,1-1 0 0 0,-1-1 0 0 0,1 1 0 0 0,-1-1 0 0 0,1 0 0 0 0,-1 0 0 0 0,0-1 0 0 0,0 1 0 0 0,7-6 0 0 0,-4 2 91 0 0,-1 2 0 0 0,1-1 0 0 0,0 1 0 0 0,0 0 1 0 0,0 1-1 0 0,16-5 0 0 0,-16 7-49 0 0,-2 1-83 0 0,-1 0 0 0 0,1-1 0 0 0,-1 0 0 0 0,1 0-1 0 0,-1-1 1 0 0,1 1 0 0 0,-1-1 0 0 0,0 0 0 0 0,0 0 0 0 0,6-4 0 0 0,-9 5 21 0 0,2-1 0 0 0,0 0 0 0 0,0 1-1 0 0,0 0 1 0 0,6-1 0 0 0,16-6 315 0 0,-9 1-3 0 0,31-10 1 0 0,-6 3-280 0 0,29-1 185 0 0,-59 11-102 0 0,-1 1 1 0 0,19-2-1 0 0,-12 3-21 0 0,-12 2-65 0 0,18-2 90 0 0,-20 1-82 0 0,0 0 0 0 0,0-1 0 0 0,0 1 0 0 0,7-5 0 0 0,-8 4-12 0 0,0 1-1 0 0,1-1 0 0 0,-1 1 0 0 0,0 0 0 0 0,0 0 0 0 0,1 0 0 0 0,-1 0 0 0 0,1 0 0 0 0,-1 1 0 0 0,1-1 0 0 0,-1 1 0 0 0,7 1 0 0 0,6 0 10 0 0,0 0 1 0 0,1 0-1 0 0,-1-2 0 0 0,28-3 0 0 0,39-2 45 0 0,-79 5-52 0 0,1 0 0 0 0,0-1-1 0 0,-1 1 1 0 0,7-4-1 0 0,-8 3 10 0 0,0 0-1 0 0,1 1 1 0 0,-1 0-1 0 0,0-1 1 0 0,1 1-1 0 0,-1 1 1 0 0,1-1-1 0 0,5 0 1 0 0,0 1 19 0 0,-6 0-25 0 0,-1 0-1 0 0,1 1 0 0 0,-1-2 0 0 0,0 1 1 0 0,1 0-1 0 0,-1 0 0 0 0,5-2 1 0 0,-1 0-36 0 0,1 1 0 0 0,-1 0 0 0 0,1 0 0 0 0,-1 1 1 0 0,1 0-1 0 0,-1 0 0 0 0,11 1 0 0 0,-10 0 64 0 0,0 0 0 0 0,1-1 0 0 0,-1 0 0 0 0,0-1 1 0 0,12-1-1 0 0,61-18-137 0 0,-73 19 123 0 0,-1-1-1 0 0,1 1 1 0 0,-1 0-1 0 0,10 0 0 0 0,16-2 398 0 0,87-13 166 0 0,-46 7-432 0 0,-60 7-109 0 0,-1-2-1 0 0,1 1 1 0 0,0-2 0 0 0,18-9-1 0 0,-21 9-22 0 0,1 1-1 0 0,-1-1 0 0 0,1 2 1 0 0,0-1-1 0 0,19-2 0 0 0,-5 2-11 0 0,6-1-2 0 0,41 0 54 0 0,-39 4-13 0 0,-19 0-48 0 0,0 1 0 0 0,0 0 1 0 0,16 3-1 0 0,-20-2 5 0 0,0-1 1 0 0,1-1-1 0 0,-1 1 1 0 0,0-1-1 0 0,19-5 1 0 0,-18 3 4 0 0,0 1 1 0 0,1 1-1 0 0,-1-1 1 0 0,0 2-1 0 0,12 0 1 0 0,-6 2 41 0 0,0-1 0 0 0,1-1 0 0 0,33-3 0 0 0,-33 1-7 0 0,1 2-1 0 0,23 1 1 0 0,-21 0 14 0 0,25-3-1 0 0,185-6 278 0 0,-150 4-255 0 0,-1-1 48 0 0,17-2-8 0 0,35 4 20 0 0,-88 3-87 0 0,10 2-23 0 0,-31 0-13 0 0,38-3-1 0 0,-31-2-20 0 0,40-2 0 0 0,195 5 309 0 0,-189-6-170 0 0,62-3-123 0 0,133 9-16 0 0,-226-6 80 0 0,-2 4-61 0 0,-22 1-20 0 0,29 1-1 0 0,-29 2 2 0 0,1-1 0 0 0,0-1 0 0 0,-1-2 0 0 0,31-4 0 0 0,-35 4 11 0 0,5-2 45 0 0,-6-1-12 0 0,1 1 0 0 0,1 0 1 0 0,-1 1-1 0 0,30 0 0 0 0,8-3-44 0 0,71-3 0 0 0,-106 9 27 0 0,34-5-1 0 0,26-4-15 0 0,-52 7-164 0 0,-25 2 115 0 0,1 0 1 0 0,0 0-1 0 0,0-1 0 0 0,-1 1 0 0 0,7-2 0 0 0,-6 1 34 0 0,-1 0 0 0 0,1 0 0 0 0,0 1 0 0 0,-1-1-1 0 0,7 1 1 0 0,14-2 9 0 0,39-12-5 0 0,-58 12 0 0 0,14-4 0 0 0,30-7 0 0 0,-25 4 0 0 0,-3 0 0 0 0,37-12 271 0 0,-11 3-86 0 0,63-12-185 0 0,-55 15 0 0 0,61-14 0 0 0,-103 25 0 0 0,3-2 0 0 0,25-5 0 0 0,-8-2 0 0 0,-19 9 11 0 0,0 0 0 0 0,-1-1 1 0 0,24-12-1 0 0,5-1 8 0 0,-2 7-19 0 0,-37 9 0 0 0,16-2 0 0 0,8-3 0 0 0,-22 6 0 0 0,0-1 0 0 0,1 1 0 0 0,-1 0 0 0 0,1 0 0 0 0,7 0 0 0 0,-9 1 0 0 0,1-1 0 0 0,-1 1 0 0 0,0-1 0 0 0,0 0 0 0 0,1 0 0 0 0,-1 0 0 0 0,0-1 0 0 0,0 1 0 0 0,0-1 0 0 0,-1 0 0 0 0,1 0 0 0 0,0 0 0 0 0,4-4 0 0 0,30-17 0 0 0,26-5 0 0 0,-52 23 0 0 0,-8 2 0 0 0,0 0 0 0 0,16-4 0 0 0,14-4-12 0 0,54-10 0 0 0,-72 14-160 0 0,-14 6 154 0 0,0 0 0 0 0,-1 0 0 0 0,1 0 1 0 0,0 1-1 0 0,0-1 0 0 0,0 0 0 0 0,-1 1 0 0 0,1-1 1 0 0,0 1-1 0 0,3 0 0 0 0,-4 0 18 0 0,0 0 0 0 0,0 0 0 0 0,1 0 0 0 0,-1 0 0 0 0,0-1 0 0 0,0 1 0 0 0,0 0 0 0 0,1 0 0 0 0,-1-1 0 0 0,0 1 0 0 0,0-1 0 0 0,0 1 0 0 0,0-1 0 0 0,0 1 0 0 0,0-1 0 0 0,0 0 0 0 0,0 1 0 0 0,0-1 0 0 0,0 0 0 0 0,0 0 0 0 0,0 0 0 0 0,1-1 0 0 0,11-11 0 0 0,-9 10 3 0 0,1 0 1 0 0,-1 0-1 0 0,0 1 0 0 0,1-1 0 0 0,0 1 1 0 0,-1 0-1 0 0,10-2 0 0 0,16-8 46 0 0,-3-12 197 0 0,-12 13-230 0 0,-14 10-16 0 0,1-1 0 0 0,0 1 0 0 0,0-1 0 0 0,0 1 0 0 0,0 0 0 0 0,0 0-1 0 0,0 0 1 0 0,0 0 0 0 0,4-1 0 0 0,14-2 0 0 0,-12 2 0 0 0,0 1 0 0 0,0-1 0 0 0,-1-1 0 0 0,16-6 0 0 0,-12 1 0 0 0,1-3 11 0 0,-8 6-1 0 0,1 1 1 0 0,0 0 0 0 0,0 0-1 0 0,6-3 1 0 0,-1-1-11 0 0,-9 7 0 0 0,1 0 0 0 0,-1-1 0 0 0,1 1 0 0 0,0 0 0 0 0,0 0 0 0 0,-1 0 0 0 0,1 0 0 0 0,0 0 0 0 0,0 0 0 0 0,2 0 0 0 0,10-4 0 0 0,-1 2 0 0 0,23-5 0 0 0,-35 8 0 0 0,1 0 0 0 0,-1 0 0 0 0,0-1 0 0 0,0 1 0 0 0,0 0 0 0 0,0-1 0 0 0,0 1 0 0 0,1-1 0 0 0,-1 0 0 0 0,0 1 0 0 0,0-1 0 0 0,0 0 0 0 0,0 1 0 0 0,-1-1 0 0 0,2-1 0 0 0,9-19 0 0 0,-9 17 0 0 0,1 1 0 0 0,1-1 0 0 0,-1 0 0 0 0,1 1 0 0 0,0 0 0 0 0,0 0 0 0 0,1 0 0 0 0,-1 0 0 0 0,1 1 0 0 0,5-4 0 0 0,17-5 0 0 0,-14 7 0 0 0,-11 3 0 0 0,9-3 0 0 0,4-15 0 0 0,-14 16 0 0 0,1 0 0 0 0,11-5 0 0 0,-9 6 0 0 0,-1-1 0 0 0,1 1 0 0 0,0 0 0 0 0,-1-1 0 0 0,1 0 0 0 0,-1 0 0 0 0,5-6 0 0 0,5-4 0 0 0,18-18 160 0 0,-31 30-156 0 0,1 1 0 0 0,-1-1-1 0 0,1 1 1 0 0,-1-1 0 0 0,1 1 0 0 0,-1-1-1 0 0,1 1 1 0 0,-1-1 0 0 0,1 1 0 0 0,-1-1 0 0 0,1 0-1 0 0,-1 1 1 0 0,0-1 0 0 0,0 0 0 0 0,1 1-1 0 0,-1-1 1 0 0,0 0 0 0 0,0 0 0 0 0,1-1 0 0 0,0 0 0 0 0,-1 0 1 0 0,1 0-1 0 0,0 0 0 0 0,0 0 1 0 0,0 1-1 0 0,0-1 0 0 0,0 0 1 0 0,0 0-1 0 0,1 1 0 0 0,-1-1 1 0 0,3-1-1 0 0,-2 0-4 0 0,0 0 0 0 0,0 1 0 0 0,0-1 0 0 0,0 0 0 0 0,2-6 0 0 0,4-4 0 0 0,-2 10 0 0 0,-2 2 0 0 0,12-8 0 0 0,-6-1 0 0 0,-9 8 0 0 0,0 1 0 0 0,0-1 0 0 0,0 0 0 0 0,0 1 0 0 0,0 0 0 0 0,0-1 0 0 0,1 1 0 0 0,-1 0 0 0 0,2-2 0 0 0,1 0 0 0 0,-2 2 0 0 0,1-3 0 0 0,-5-11 0 0 0,1 14 0 0 0,1 1 0 0 0,0-1 0 0 0,0 0 0 0 0,0 1 0 0 0,0-1 0 0 0,0 1 0 0 0,0-1 0 0 0,0 0 0 0 0,0 1 0 0 0,0-1 0 0 0,0 1 0 0 0,1-1 0 0 0,-1 0 0 0 0,0 1 0 0 0,1-2 0 0 0,0 0 0 0 0,0 0 0 0 0,1 0 0 0 0,-1 0 0 0 0,1 0 0 0 0,-1 0 0 0 0,1 1 0 0 0,3-3 0 0 0,-4 2 0 0 0,1 1 0 0 0,0-1 0 0 0,-1 1 0 0 0,1-1 0 0 0,-1 0 0 0 0,0 1 0 0 0,3-5 0 0 0,-4 5 0 0 0,0 0 0 0 0,1 0 0 0 0,-1 0 0 0 0,0 0 0 0 0,0 0 0 0 0,0 0 0 0 0,0-1 0 0 0,0 1 0 0 0,0 0 0 0 0,0 0 0 0 0,0 0 0 0 0,0 0 0 0 0,-1 0 0 0 0,1-1 0 0 0,0 1 0 0 0,-1 0 0 0 0,1 0 0 0 0,-1 0 0 0 0,1 0 0 0 0,-1-1 0 0 0,-2-2 0 0 0,2 3 0 0 0,1-1 0 0 0,-1 1 0 0 0,1-1 0 0 0,-1 1 0 0 0,1-1 0 0 0,0 1 0 0 0,-1-1 0 0 0,1 1 0 0 0,0-1 0 0 0,0 1 0 0 0,0-1 0 0 0,0 1 0 0 0,0-1 0 0 0,1-1 0 0 0,-1 2 0 0 0,0 0 0 0 0,0 0 0 0 0,0 0 0 0 0,1 0 0 0 0,-1 0 0 0 0,0 0 0 0 0,1 0 0 0 0,-1 0 0 0 0,0 0 0 0 0,1 0 0 0 0,-1 0 0 0 0,1 1 0 0 0,-1-1 0 0 0,1 0 0 0 0,0 0 0 0 0,-1 1 0 0 0,1-1 0 0 0,0 0 0 0 0,-1 1 0 0 0,1-1 0 0 0,0 0 0 0 0,0 1 0 0 0,0-1 0 0 0,0 1 0 0 0,0-1 0 0 0,-1 1 0 0 0,3-1 0 0 0,6-4 0 0 0,-9 5 0 0 0,1 0 0 0 0,-1 0 0 0 0,1-1 0 0 0,-1 1 0 0 0,0 0 0 0 0,1 0 0 0 0,-1-1 0 0 0,0 1 0 0 0,0-1 0 0 0,1 1 0 0 0,-1 0 0 0 0,0-1 0 0 0,0 1 0 0 0,1-1 0 0 0,-1 1 0 0 0,0 0 0 0 0,0-1 0 0 0,0 1 0 0 0,0-2 0 0 0,-1 0 0 0 0,-1 1 0 0 0,-3-12 0 0 0,5 10 0 0 0,0 0 0 0 0,0 0 0 0 0,0 0 0 0 0,0 0 0 0 0,1 0 0 0 0,0-4 0 0 0,2-10 0 0 0,-1 8 0 0 0,-1 9 0 0 0,-1-1 0 0 0,0 0 0 0 0,1 1 0 0 0,-1-1 0 0 0,1 0 0 0 0,-1 1 0 0 0,0-1 0 0 0,0 0 0 0 0,1 0 0 0 0,-1 1 0 0 0,0-1 0 0 0,0 0 0 0 0,0 0 0 0 0,0 0 0 0 0,0 1 0 0 0,0-1 0 0 0,0 0 0 0 0,0 0 0 0 0,-1-1 0 0 0,1-4 0 0 0,0 5 0 0 0,0 0 0 0 0,0 0 0 0 0,0 0 0 0 0,0 0 0 0 0,0 0 0 0 0,0 0 0 0 0,0 0 0 0 0,0 0 0 0 0,0 0 0 0 0,0 1 0 0 0,1-1 0 0 0,-1 0 0 0 0,0 0 0 0 0,1 0 0 0 0,-1 0 0 0 0,1 0 0 0 0,-1 0 0 0 0,1 0 0 0 0,0 1 0 0 0,-1-1 0 0 0,1 0 0 0 0,0 1 0 0 0,-1-1 0 0 0,1 0 0 0 0,0 1 0 0 0,0-1 0 0 0,0 0 0 0 0,4-4 0 0 0,-4-4 0 0 0,2-5 0 0 0,-3 13 0 0 0,1-1 0 0 0,-1 1 0 0 0,1 0 0 0 0,-1 0 0 0 0,0-1 0 0 0,0 1 0 0 0,1 0 0 0 0,-1-1 0 0 0,0 1 0 0 0,0 0 0 0 0,0-2 0 0 0,0-48 112 0 0,1 47-176 0 0,6-5 92 0 0,-6 7 7 0 0,2-9-18 0 0,6-19-17 0 0,-9 30 0 0 0,0-1 0 0 0,0 1 0 0 0,0-1 0 0 0,0 1 0 0 0,1-1 0 0 0,-1 1 0 0 0,0 0 0 0 0,0-1 0 0 0,0 1 0 0 0,0-1 0 0 0,-1 1 0 0 0,1-1 0 0 0,0 1 0 0 0,0 0 0 0 0,0-1 0 0 0,0 1 0 0 0,0-1 0 0 0,0 1 0 0 0,-1-1 0 0 0,-1-2 0 0 0,0 0 0 0 0,0-1 0 0 0,0 1 0 0 0,1-1 0 0 0,-1 1 0 0 0,1-1 0 0 0,0 1 0 0 0,-1-5 0 0 0,-14-58 0 0 0,16 55 0 0 0,5 9 0 0 0,-3 2 0 0 0,0 0 0 0 0,-1 0 0 0 0,1 0 0 0 0,0 0 0 0 0,0-1 0 0 0,-1 1 0 0 0,1 0 0 0 0,0-1 0 0 0,2-1 0 0 0,-4 2 0 0 0,1 0 0 0 0,-1 0 0 0 0,0 0 0 0 0,0 0 0 0 0,0 0 0 0 0,0 0 0 0 0,0 0 0 0 0,1 0 0 0 0,-1 0 0 0 0,0 0 0 0 0,0 0 0 0 0,0 0 0 0 0,0 0 0 0 0,0 0 0 0 0,1 0 0 0 0,-1 0 0 0 0,0 0 0 0 0,0 0 0 0 0,0 0 0 0 0,0 0 0 0 0,0 0 0 0 0,0-1 0 0 0,0 1 0 0 0,1 0 0 0 0,-1 0 0 0 0,0 0 0 0 0,0 0 0 0 0,0 0 0 0 0,0 0 0 0 0,0 0 0 0 0,0-1 0 0 0,0 1 0 0 0,0 0 0 0 0,0 0 0 0 0,0 0 0 0 0,0 0 0 0 0,0 0 0 0 0,0-1 0 0 0,0 1 0 0 0,0 0 0 0 0,0 0 0 0 0,0 0 0 0 0,0 0 0 0 0,0 0 0 0 0,0-1 0 0 0,-7-2 0 0 0,-3-1 0 0 0,10 3 0 0 0,0 1 0 0 0,0 0 0 0 0,0 0 0 0 0,0-1 0 0 0,-1 1 0 0 0,1 0 0 0 0,0-1 0 0 0,0 1 0 0 0,0 0 0 0 0,0-1 0 0 0,0 1 0 0 0,0 0 0 0 0,0-1 0 0 0,0 1 0 0 0,0 0 0 0 0,0-1 0 0 0,0 1 0 0 0,0 0 0 0 0,0-1 0 0 0,0 1 0 0 0,1-1 0 0 0,2-3 0 0 0,-1-1 0 0 0,-4-13 0 0 0,-1-2 0 0 0,2-7 0 0 0,0-2 0 0 0,-4 0 0 0 0,-1 4 0 0 0,1 1 0 0 0,-12-36 0 0 0,15 52 0 0 0,1 3 0 0 0,0 1 0 0 0,-1 0 0 0 0,0-1 0 0 0,0 1 0 0 0,0 0 0 0 0,0 0 0 0 0,-1 0 0 0 0,-3-4 0 0 0,-4-6 0 0 0,1 2 11 0 0,8 11-7 0 0,1 1 1 0 0,-1-1-1 0 0,1 1 0 0 0,-1-1 1 0 0,1 1-1 0 0,0-1 1 0 0,-1 1-1 0 0,1-1 1 0 0,0 1-1 0 0,0-1 0 0 0,-1 0 1 0 0,1 1-1 0 0,0-1 1 0 0,0 1-1 0 0,0-1 1 0 0,0 0-1 0 0,0 1 0 0 0,0-1 1 0 0,0 0-1 0 0,0 1 1 0 0,0-1-1 0 0,0 0 0 0 0,0 1 1 0 0,0-1-1 0 0,0 1 1 0 0,0-1-1 0 0,0 0 1 0 0,1 1-1 0 0,-1-1 0 0 0,0 1 1 0 0,1-1-1 0 0,-1 1 1 0 0,0-1-1 0 0,1 1 1 0 0,-1-1-1 0 0,0 1 0 0 0,2-2 1 0 0,-1 0-8 0 0,-1 2 6 0 0,0-1 1 0 0,0 1-1 0 0,0-1 0 0 0,0 0 1 0 0,0 1-1 0 0,-1-1 0 0 0,1 1 0 0 0,0-1 1 0 0,-1 1-1 0 0,1-1 0 0 0,0 1 1 0 0,-1-1-1 0 0,1 1 0 0 0,0-1 0 0 0,-1 1 1 0 0,1-1-1 0 0,-1 1 0 0 0,1 0 1 0 0,-1-1-1 0 0,1 1 0 0 0,-1 0 0 0 0,1-1 1 0 0,-2 1-1 0 0,2 0-2 0 0,-4-3-1 0 0,1 0 0 0 0,-1 0 0 0 0,1 0 0 0 0,0-1 0 0 0,0 1 0 0 0,-5-8 0 0 0,-4-3 0 0 0,8 11 0 0 0,3 2 0 0 0,0 1 0 0 0,0-1 0 0 0,0 0 0 0 0,0 0 0 0 0,-1 0 0 0 0,1-1 0 0 0,1 1 0 0 0,-1 0 0 0 0,-1-2 0 0 0,-5-5 0 0 0,-8-1 0 0 0,5 1 0 0 0,3 2 0 0 0,-6-5 0 0 0,8 7 0 0 0,0 0 0 0 0,0 0 0 0 0,0 0 0 0 0,-5-8 0 0 0,3 4 0 0 0,-2 3-15 0 0,4 3-24 0 0,0 0-1 0 0,0-1 0 0 0,1 1 1 0 0,-7-5-1 0 0,-3-2 37 0 0,-2-2 3 0 0,-8-12 0 0 0,-12-10 0 0 0,34 32-5 0 0,0-1 1 0 0,1 1-1 0 0,-1 0 0 0 0,1-1 0 0 0,-1 1 1 0 0,1-1-1 0 0,0 1 0 0 0,-2-3 0 0 0,-6-7-16 0 0,8 10 21 0 0,-1 0 0 0 0,1 0 0 0 0,0-1 0 0 0,-1 1 0 0 0,1-1 0 0 0,0 1 0 0 0,0-1 0 0 0,0 1 0 0 0,0-1 0 0 0,0 1 0 0 0,0-1 0 0 0,0 0 0 0 0,0 0 0 0 0,1 1 0 0 0,-1-1 0 0 0,1 0 0 0 0,0 0 0 0 0,-1 0 0 0 0,1-3 0 0 0,0 4 0 0 0,-4-7 0 0 0,4 8 0 0 0,-1-1 0 0 0,0 0 0 0 0,1 1 0 0 0,-1-1 0 0 0,1 0 0 0 0,-1 0 0 0 0,1 0 0 0 0,0 0 0 0 0,-1 1 0 0 0,1-1 0 0 0,0 0 0 0 0,0 0 0 0 0,0 0 0 0 0,-1 0 0 0 0,1 0 0 0 0,0 0 0 0 0,0 0 0 0 0,1-1 0 0 0,-1 1 0 0 0,0 0 0 0 0,0 1 0 0 0,0 0 0 0 0,0 0 0 0 0,0 0 0 0 0,0 0 0 0 0,0-1 0 0 0,0 1 0 0 0,0 0 0 0 0,0 0 0 0 0,0 0 0 0 0,0-1 0 0 0,0 1 0 0 0,-1 0 0 0 0,1 0 0 0 0,0 0 0 0 0,0 0 0 0 0,0-1 0 0 0,0 1 0 0 0,0 0 0 0 0,0 0 0 0 0,0 0 0 0 0,0 0 0 0 0,0-1 0 0 0,-1 1 0 0 0,1 0 0 0 0,0 0 0 0 0,0 0 0 0 0,0 0 0 0 0,0 0 0 0 0,-1 0 0 0 0,1 0 0 0 0,0-1 0 0 0,-17-3 0 0 0,10 3 0 0 0,0-1 0 0 0,0 0 0 0 0,-8-4 0 0 0,14 5 0 0 0,-1 0 0 0 0,1 0 0 0 0,-1 0 0 0 0,1 1 0 0 0,-1-1 0 0 0,1 0 0 0 0,-1 1 0 0 0,1-1 0 0 0,-1 1 0 0 0,1 0 0 0 0,-1 0 0 0 0,0 0 0 0 0,-2 0 0 0 0,3 0 0 0 0,1 0 0 0 0,-1 0 0 0 0,0 0 0 0 0,1 0 0 0 0,-1 0 0 0 0,1 0 0 0 0,-1-1 0 0 0,1 1 0 0 0,-1 0 0 0 0,1 0 0 0 0,-1 0 0 0 0,0 0 0 0 0,1-1 0 0 0,-1 1 0 0 0,1 0 0 0 0,-1-1 0 0 0,0 0-4 0 0,-1 0-1 0 0,1 1 1 0 0,0-1-1 0 0,0 0 1 0 0,0 1-1 0 0,-1-1 1 0 0,1 1-1 0 0,0 0 1 0 0,-1-1-1 0 0,1 1 1 0 0,0 0-1 0 0,-1 0 1 0 0,1-1-1 0 0,0 1 1 0 0,-1 0-1 0 0,1 1 1 0 0,0-1-1 0 0,-3 0 1 0 0,4 0 0 0 0,0 1 1 0 0,-1-1 0 0 0,1 0-1 0 0,0 0 1 0 0,-1 0 0 0 0,1 0 0 0 0,0 0-1 0 0,0 0 1 0 0,-1 0 0 0 0,1 0-1 0 0,0 0 1 0 0,-1 0 0 0 0,1 0-1 0 0,0 0 1 0 0,0 0 0 0 0,-1 0 0 0 0,1-1-1 0 0,0 1 1 0 0,0 0 0 0 0,-1 0-1 0 0,1 0 1 0 0,0 0 0 0 0,0 0 0 0 0,-1-1-1 0 0,1 1 1 0 0,0 0 0 0 0,0 0-1 0 0,-1 0 1 0 0,1-1 0 0 0,0 1-1 0 0,0 0 1 0 0,0 0 0 0 0,0 0 0 0 0,0-1-1 0 0,-1 1 1 0 0,1 0 0 0 0,0-1-1 0 0,-10 0-274 0 0,8 1 188 0 0,-10-5-787 0 0,-3 1-8109 0 0,3 4 285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10.892"/>
    </inkml:context>
    <inkml:brush xml:id="br0">
      <inkml:brushProperty name="width" value="0.2" units="cm"/>
      <inkml:brushProperty name="height" value="0.2" units="cm"/>
      <inkml:brushProperty name="color" value="#E71224"/>
    </inkml:brush>
  </inkml:definitions>
  <inkml:trace contextRef="#ctx0" brushRef="#br0">0 21 20215 0 0,'0'0'2028'0'0,"2"0"-1858"0"0,6 0-164 0 0,-4 0 7 0 0,-1 0 1 0 0,1 0 0 0 0,0 0 0 0 0,0 0 0 0 0,0-1 0 0 0,-1 1 0 0 0,1-1 0 0 0,0 0 0 0 0,0 0 0 0 0,-1 0 0 0 0,7-4 0 0 0,-6 3-102 0 0,1 0 1 0 0,0 1-1 0 0,0-1 1 0 0,0 1-1 0 0,0 0 0 0 0,0 0 1 0 0,0 1-1 0 0,0 0 1 0 0,0-1-1 0 0,0 2 0 0 0,7 0 1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6:07.854"/>
    </inkml:context>
    <inkml:brush xml:id="br0">
      <inkml:brushProperty name="width" value="0.2" units="cm"/>
      <inkml:brushProperty name="height" value="0.2" units="cm"/>
      <inkml:brushProperty name="color" value="#E71224"/>
    </inkml:brush>
  </inkml:definitions>
  <inkml:trace contextRef="#ctx0" brushRef="#br0">7 45 23383 0 0,'0'-14'512'0'0,"-6"-1"1408"0"0,6 5-1792 0 0,11 5-1528 0 0,0 5-304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25.212"/>
    </inkml:context>
    <inkml:brush xml:id="br0">
      <inkml:brushProperty name="width" value="0.025" units="cm"/>
      <inkml:brushProperty name="height" value="0.025" units="cm"/>
      <inkml:brushProperty name="color" value="#E71224"/>
    </inkml:brush>
  </inkml:definitions>
  <inkml:trace contextRef="#ctx0" brushRef="#br0">20 7 14336 0 0,'0'0'992'0'0,"-5"3"-992"0"0,-1 0 576 0 0,3-9 47 0 0,3 14-623 0 0,-2-1 0 0 0,2-14-263 0 0,0-1-17 0 0,-3 1 0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10.271"/>
    </inkml:context>
    <inkml:brush xml:id="br0">
      <inkml:brushProperty name="width" value="0.05" units="cm"/>
      <inkml:brushProperty name="height" value="0.05" units="cm"/>
      <inkml:brushProperty name="color" value="#E71224"/>
    </inkml:brush>
  </inkml:definitions>
  <inkml:trace contextRef="#ctx0" brushRef="#br0">958 34 8320 0 0,'0'-4'492'0'0,"3"-3"-123"0"0,6-9 220 0 0,-5 9 1195 0 0,-3 7-1649 0 0,-1 0 0 0 0,0 1-1 0 0,0-1 1 0 0,1 0-1 0 0,-1 0 1 0 0,0 0 0 0 0,0 0-1 0 0,1 0 1 0 0,-1 0-1 0 0,0 0 1 0 0,0 1 0 0 0,0-1-1 0 0,1 0 1 0 0,-1 0 0 0 0,0 0-1 0 0,0 1 1 0 0,0-1-1 0 0,1 0 1 0 0,-1 0 0 0 0,0 0-1 0 0,0 1 1 0 0,0-1-1 0 0,0 0 1 0 0,0 1 0 0 0,1-4 846 0 0,-1 2-922 0 0,0 0 767 0 0,-12 14 1395 0 0,9-12-2215 0 0,2-1 27 0 0,1 0 0 0 0,-1 0 0 0 0,0 0-1 0 0,1 0 1 0 0,-1 1 0 0 0,1-1 0 0 0,-1 0 0 0 0,1 0 0 0 0,-1 1 0 0 0,1-1 0 0 0,0 0-1 0 0,-1 1 1 0 0,1-1 0 0 0,-1 1 0 0 0,1-1 0 0 0,0 0 0 0 0,-1 1 0 0 0,1-1 0 0 0,0 1 0 0 0,-1 0-1 0 0,1-1-15 0 0,0 1 1 0 0,-1-1-1 0 0,1 0 0 0 0,0 0 0 0 0,0 1 0 0 0,0-1 0 0 0,0 0 0 0 0,0 0 0 0 0,-1 1 0 0 0,1-1 0 0 0,0 0 0 0 0,0 0 1 0 0,0 0-1 0 0,-1 0 0 0 0,1 1 0 0 0,0-1 0 0 0,0 0 0 0 0,-1 0 0 0 0,1 0 0 0 0,0 0 0 0 0,0 0 0 0 0,-1 0 0 0 0,1 0 0 0 0,0 0 1 0 0,0 0-1 0 0,-1 0 0 0 0,1 0 0 0 0,0 0 0 0 0,-1 0 0 0 0,1 0 0 0 0,0 0 0 0 0,0 0 0 0 0,-1 0 0 0 0,1 0 0 0 0,0 0 1 0 0,0 0-1 0 0,-1 0 0 0 0,1 0-1 0 0,-1-1 1 0 0,1 1 0 0 0,-1 0 0 0 0,1 0-1 0 0,-1 0 1 0 0,1 0 0 0 0,0 0 0 0 0,-1 0-1 0 0,1 0 1 0 0,-1 0 0 0 0,1 0-1 0 0,0 0 1 0 0,-1 0 0 0 0,1 0 0 0 0,-1 0-1 0 0,1 1 1 0 0,0-1 0 0 0,-1 0 0 0 0,1 0-1 0 0,-1 0 1 0 0,1 1 0 0 0,0-1 0 0 0,-1 0-1 0 0,1 0 1 0 0,0 1 0 0 0,-1-1-1 0 0,1 0 1 0 0,0 0 0 0 0,0 1 0 0 0,-1 0-1 0 0,1-1 1 0 0,-1 1 0 0 0,1-1 0 0 0,-1 1 0 0 0,1 0 0 0 0,-1-1 0 0 0,0 1 0 0 0,1-1 0 0 0,-1 1 0 0 0,0-1 0 0 0,1 1 0 0 0,-1-1 0 0 0,0 0 0 0 0,1 1 0 0 0,-1-1-1 0 0,0 0 1 0 0,0 1 0 0 0,1-1 0 0 0,-1 0 0 0 0,0 0 0 0 0,0 0 0 0 0,0 0 0 0 0,1 0 0 0 0,-1 0 0 0 0,0 0 0 0 0,0 0 0 0 0,0 0 0 0 0,1 0 0 0 0,-1 0 0 0 0,0 0 0 0 0,0-1 0 0 0,1 1-1 0 0,-1 0 1 0 0,-1-1 0 0 0,1 0-17 0 0,1 1 0 0 0,-1 0 0 0 0,0 0 0 0 0,1 0 0 0 0,-1 0 0 0 0,1-1 0 0 0,-1 1 0 0 0,0 0 0 0 0,1 0 0 0 0,-1 0 0 0 0,1 0 0 0 0,-1 0 0 0 0,0 1 0 0 0,1-1 0 0 0,-1 0 0 0 0,1 0 0 0 0,-1 0 0 0 0,1 0 0 0 0,-1 1 0 0 0,0-1 0 0 0,1 0 0 0 0,-1 1 0 0 0,1-1 0 0 0,-1 0 0 0 0,1 1 0 0 0,-1-1 0 0 0,1 0 0 0 0,-1 1 0 0 0,0 0 0 0 0,0 0 0 0 0,0-1 0 0 0,1 1 0 0 0,-1 0 0 0 0,0-1 0 0 0,0 1 0 0 0,0-1 0 0 0,-1 1 0 0 0,1-1 0 0 0,0 0 0 0 0,0 0 0 0 0,0 1 0 0 0,0-1 0 0 0,0 0 0 0 0,0 0 0 0 0,0 0 0 0 0,0 0 0 0 0,-2 0 0 0 0,-13 6 0 0 0,-8 5 1726 0 0,23-10-1746 0 0,1-1 0 0 0,0 0 0 0 0,-1 0 0 0 0,1 0 0 0 0,0 0 0 0 0,-1 1 1 0 0,1-1-1 0 0,0 0 0 0 0,-1 0 0 0 0,1 0 0 0 0,0 0 0 0 0,-1 0 0 0 0,1 0 0 0 0,0 0 1 0 0,-1 0-1 0 0,1 0 0 0 0,-1 0 0 0 0,1-1 0 0 0,0 1 0 0 0,-1 0 0 0 0,1 0 21 0 0,-1 0-1 0 0,1 0 0 0 0,0 0 1 0 0,0 0-1 0 0,-1-1 0 0 0,1 1 0 0 0,0 0 1 0 0,0 0-1 0 0,-1 0 0 0 0,1 0 1 0 0,0 0-1 0 0,-1 0 0 0 0,1 0 1 0 0,0 0-1 0 0,0 0 0 0 0,-1 1 1 0 0,1-1-1 0 0,0 0 0 0 0,0 0 1 0 0,-1 0-1 0 0,1 0 0 0 0,0 0 1 0 0,0 0-1 0 0,-1 0 0 0 0,1 1 0 0 0,0-1 1 0 0,0 0-1 0 0,0 0 0 0 0,-1 0 1 0 0,1 0-1 0 0,0 1 0 0 0,0-1 1 0 0,0 0-1 0 0,0 0 0 0 0,0 1 1 0 0,-1-1-1 0 0,1 0 0 0 0,-2 5-12 0 0,0-2 94 0 0,-1 1 0 0 0,1 0 0 0 0,0-1-1 0 0,-1 0 1 0 0,0 1 0 0 0,-4 3-1 0 0,2-10 22 0 0,5 3-108 0 0,0 0 1 0 0,0-1-1 0 0,0 1 0 0 0,0 0 0 0 0,-1 0 1 0 0,1 0-1 0 0,0-1 0 0 0,0 1 0 0 0,0 0 0 0 0,0 0 1 0 0,0 0-1 0 0,-1 0 0 0 0,1 0 0 0 0,0 0 0 0 0,0-1 1 0 0,0 1-1 0 0,-1 0 0 0 0,1 0 0 0 0,0 0 0 0 0,0 0 1 0 0,0 0-1 0 0,-1 0 0 0 0,1 0 0 0 0,0 0 0 0 0,0 0 1 0 0,0 0-1 0 0,-1 0 0 0 0,1 0 0 0 0,-1 0 5 0 0,1 0 0 0 0,0 1-1 0 0,-1-1 1 0 0,1 0 0 0 0,0 0 0 0 0,-1 0-1 0 0,1 0 1 0 0,-1 1 0 0 0,1-1-1 0 0,-1 0 1 0 0,1 0 0 0 0,0 0 0 0 0,-1 0-1 0 0,1 0 1 0 0,-1 0 0 0 0,1 0-1 0 0,-1 0 1 0 0,1 0 0 0 0,0 0 0 0 0,-1-1-1 0 0,1 1 1 0 0,-1 0 0 0 0,1 0-1 0 0,-1 0 1 0 0,1 0 0 0 0,0-1 0 0 0,-1 1-1 0 0,1 0 1 0 0,0 0 0 0 0,-1-1-1 0 0,1 1 1 0 0,0 0 0 0 0,-1-1 0 0 0,1 1-1 0 0,0 0 1 0 0,0-1 0 0 0,-1 1-1 0 0,1 0 1 0 0,0-1 0 0 0,0 1 0 0 0,-1-1-1 0 0,1 0 1 0 0,0 1 0 0 0,-1 0 0 0 0,1-1 0 0 0,0 1 0 0 0,-1 0 0 0 0,1 0 0 0 0,-1-1 0 0 0,1 1 0 0 0,-1 0 0 0 0,1 0 0 0 0,-1-1 0 0 0,1 1 0 0 0,0 0 0 0 0,-1 0 0 0 0,1 0 0 0 0,-1 0 0 0 0,1 0 0 0 0,-1 0 0 0 0,1 0 0 0 0,-1 0 0 0 0,1 0 0 0 0,-1 0 0 0 0,1 0 0 0 0,-1 0 0 0 0,1 0 0 0 0,-1 0 0 0 0,1 0 0 0 0,-1 0 0 0 0,1 1 0 0 0,-1-1 0 0 0,1 0 0 0 0,-1 0 0 0 0,1 1 0 0 0,-1-1 0 0 0,1 0 0 0 0,0 1 0 0 0,-1-1 0 0 0,1 1 0 0 0,-1-1 0 0 0,-12 7 32 0 0,12-7-23 0 0,0 0 0 0 0,0 1 1 0 0,0-1-1 0 0,0 1 0 0 0,0 0 0 0 0,0-1 1 0 0,0 1-1 0 0,0 0 0 0 0,0-1 0 0 0,0 1 0 0 0,0 0 1 0 0,0 0-1 0 0,1 0 0 0 0,-1 0 0 0 0,0-1 0 0 0,1 1 1 0 0,-1 0-1 0 0,1 1 0 0 0,-1 0 0 0 0,0 0-9 0 0,1-2 0 0 0,0 1 0 0 0,0-1 0 0 0,0 1 0 0 0,0-1 0 0 0,-1 1 0 0 0,1-1 0 0 0,0 1 0 0 0,0-1 0 0 0,-1 0 0 0 0,1 1 0 0 0,0-1 0 0 0,0 1 0 0 0,-1-1 0 0 0,1 1 0 0 0,-1-1 0 0 0,1 0 0 0 0,0 1 0 0 0,-1-1 0 0 0,1 0 0 0 0,-1 0 0 0 0,1 1 0 0 0,-1-1 0 0 0,1 0 0 0 0,0 0 0 0 0,-1 1 0 0 0,1-1 0 0 0,-2 0 0 0 0,1 0 0 0 0,0 0 0 0 0,1 0 0 0 0,-1 0 0 0 0,0 0 0 0 0,0 0 0 0 0,1 0 0 0 0,-1 0 0 0 0,0 0 0 0 0,0-1 0 0 0,1 1 0 0 0,-1 0 0 0 0,0-1 0 0 0,0 1 0 0 0,1 0 0 0 0,-1-1 0 0 0,-1 0 0 0 0,2 0 0 0 0,-1 1 0 0 0,0-1 0 0 0,0 1 0 0 0,1 0 0 0 0,-1-1 0 0 0,0 1 0 0 0,0 0 0 0 0,0-1 0 0 0,1 1 0 0 0,-1 0 0 0 0,0 0 0 0 0,0 0 0 0 0,0-1 0 0 0,0 1 0 0 0,-1 0 0 0 0,0 1 0 0 0,-1-1 0 0 0,1 0 0 0 0,-1 1 0 0 0,0-1 0 0 0,0 1 0 0 0,0 0 0 0 0,1 0 0 0 0,-1 0 0 0 0,0 0 0 0 0,1 1 0 0 0,-1-1 0 0 0,-3 3 0 0 0,4-3 0 0 0,0 1 0 0 0,0-1 0 0 0,0 0 0 0 0,0-1 0 0 0,-1 1 0 0 0,-3 1 0 0 0,6-2 0 0 0,-1 0 0 0 0,1 0 0 0 0,0 0 0 0 0,-1 0 0 0 0,1 0 0 0 0,-1 0 0 0 0,1 0 0 0 0,0 0 0 0 0,-1 0 0 0 0,1 0 0 0 0,0 1 0 0 0,-1-1 0 0 0,1 0 0 0 0,0 0 0 0 0,-1 0 0 0 0,1 1 0 0 0,0-1 0 0 0,-1 0 0 0 0,1 0 0 0 0,0 1 0 0 0,0-1 0 0 0,-1 0 0 0 0,1 0 0 0 0,0 1 0 0 0,-1 0 0 0 0,-1 1 0 0 0,-2 0 44 0 0,1-1 0 0 0,0 1 0 0 0,0 0 1 0 0,0 0-1 0 0,-4 5 0 0 0,-6 3 1155 0 0,-8 13-2583 0 0,10-11 2179 0 0,10-10-696 0 0,1-1-1 0 0,-1 0 0 0 0,0 1 1 0 0,0-1-1 0 0,0 0 1 0 0,0 0-1 0 0,0 0 1 0 0,0 0-1 0 0,0 0 0 0 0,-1 0 1 0 0,0 0-1 0 0,-7 5-80 0 0,9-5-18 0 0,0-1 0 0 0,-1 1 0 0 0,1-1 0 0 0,0 0-1 0 0,-1 1 1 0 0,1-1 0 0 0,-1 1 0 0 0,1-1 0 0 0,-1 0 0 0 0,1 0 0 0 0,-1 1 0 0 0,1-1 0 0 0,-1 0 0 0 0,1 0 0 0 0,-1 0 0 0 0,0 1 0 0 0,1-1 0 0 0,-1 0-1 0 0,1 0 1 0 0,-1 0 0 0 0,0 0 0 0 0,-1 0-18 0 0,0 1-1 0 0,0 0 0 0 0,0 0 1 0 0,0-1-1 0 0,0 1 0 0 0,0 0 1 0 0,1 1-1 0 0,-1-1 1 0 0,0 0-1 0 0,1 0 0 0 0,-1 1 1 0 0,1-1-1 0 0,-1 1 0 0 0,1-1 1 0 0,-2 4-1 0 0,-19 28-227 0 0,17-20 245 0 0,4-12 6 0 0,1 0-1 0 0,0 0 1 0 0,-1 1 0 0 0,1-1 0 0 0,-1 0-1 0 0,0 0 1 0 0,1 0 0 0 0,-1 0 0 0 0,0 0-1 0 0,1 0 1 0 0,-1 0 0 0 0,0 0-1 0 0,0 0 1 0 0,0 0 0 0 0,0 0 0 0 0,0 0-1 0 0,0 0 1 0 0,0-1 0 0 0,-2 2 0 0 0,1-1 15 0 0,1-1 0 0 0,-1 1 1 0 0,1 0-1 0 0,0 0 0 0 0,-1 0 0 0 0,1 0 1 0 0,0 0-1 0 0,-2 2 0 0 0,3-2-6 0 0,-1 0 0 0 0,0 0 0 0 0,1 0 0 0 0,-1-1-1 0 0,0 1 1 0 0,0 0 0 0 0,0-1 0 0 0,1 1 0 0 0,-1 0-1 0 0,0-1 1 0 0,0 1 0 0 0,0-1 0 0 0,0 0-1 0 0,0 1 1 0 0,0-1 0 0 0,0 0 0 0 0,0 1 0 0 0,0-1-1 0 0,-2 0 1 0 0,3 0-14 0 0,-1 0 0 0 0,0 0 0 0 0,1 0 0 0 0,-1 0 0 0 0,1 0 0 0 0,-1 0 0 0 0,0 0 0 0 0,1 0 0 0 0,-1 0 0 0 0,1 0 0 0 0,-1 0 0 0 0,1 1 0 0 0,-1-1 0 0 0,0 0 0 0 0,1 0 0 0 0,-1 1 0 0 0,1-1 0 0 0,-1 0 0 0 0,0 1 0 0 0,-7 3 0 0 0,3-2 42 0 0,0 0 0 0 0,1 0 0 0 0,-1 1-1 0 0,1 0 1 0 0,0 0 0 0 0,-1 0 0 0 0,1 0-1 0 0,-5 6 1 0 0,3-4-23 0 0,-8 12-366 0 0,4-8 347 0 0,-17 15 0 0 0,25-22 0 0 0,1-1 0 0 0,0 0 0 0 0,0 0 0 0 0,-1 0 0 0 0,1 0 0 0 0,-1 0 0 0 0,1-1 0 0 0,-1 1 0 0 0,1 0 0 0 0,-1-1 0 0 0,1 0 0 0 0,-3 1 0 0 0,3-1 0 0 0,-1 1 0 0 0,1-1 0 0 0,0 0 0 0 0,0 1 0 0 0,0-1 0 0 0,0 0 0 0 0,0 1 0 0 0,0-1 0 0 0,0 1 0 0 0,-1 0 0 0 0,0 1 0 0 0,-29 19 0 0 0,24-15 663 0 0,5-5-723 0 0,0 1-1 0 0,0 0 1 0 0,0 0 0 0 0,1-1 0 0 0,-1 1-1 0 0,0 1 1 0 0,1-1 0 0 0,-1 0 0 0 0,1 0-1 0 0,-2 4 1 0 0,-2 7 60 0 0,-2 0 0 0 0,4-7 0 0 0,-4 3 0 0 0,-5-1 0 0 0,4 4 0 0 0,1 1 0 0 0,6-11 224 0 0,0 1 0 0 0,0 0 1 0 0,0-1-1 0 0,0 1 0 0 0,0 0 0 0 0,-1 4 0 0 0,-1 6 183 0 0,2-11-399 0 0,0 7-64 0 0,1-8-281 0 0,-2 1-898 0 0,2-2 1275 0 0,-1 1 1 0 0,1 0 0 0 0,-1-1-1 0 0,1 1 1 0 0,0 0 0 0 0,0 0-1 0 0,-1 0 1 0 0,1-1 0 0 0,0 1-1 0 0,0 0 1 0 0,0 0 0 0 0,0 0-1 0 0,0-1 1 0 0,0 1 0 0 0,0 0-1 0 0,0 0 1 0 0,0 1 0 0 0,0-2 0 0 0,1 1 0 0 0,-1 0 0 0 0,0 0 0 0 0,0 0 0 0 0,0-1 0 0 0,0 1 1 0 0,0 0-1 0 0,0 0 0 0 0,-1-1 0 0 0,1 1 0 0 0,0 0 0 0 0,0 0 0 0 0,0-1 0 0 0,-1 1 0 0 0,1 0 0 0 0,0-1 1 0 0,-1 1-1 0 0,1 0 0 0 0,-1-1 0 0 0,1 1 0 0 0,-1 0 0 0 0,0 0-44 0 0,0 0 1 0 0,0-1-1 0 0,0 1 0 0 0,0 0 0 0 0,0-1 1 0 0,1 1-1 0 0,-1 0 0 0 0,0 0 0 0 0,0 0 1 0 0,1 0-1 0 0,-1 0 0 0 0,1 0 1 0 0,-1 0-1 0 0,1 0 0 0 0,-1 0 0 0 0,1 0 1 0 0,0 0-1 0 0,-1 0 0 0 0,1 0 0 0 0,0 2 1 0 0,0-2-9 0 0,0 0 0 0 0,-1 1 1 0 0,1-1-1 0 0,0 0 0 0 0,0 0 1 0 0,-1 0-1 0 0,1 0 0 0 0,-1 1 1 0 0,1-1-1 0 0,-1 0 0 0 0,0 2 1 0 0,0-3-215 0 0,-4 5-948 0 0,4-5 1253 0 0,0 0 1 0 0,1 1-1 0 0,-1 0 0 0 0,1-1 0 0 0,-1 1 1 0 0,1-1-1 0 0,-1 1 0 0 0,1-1 0 0 0,-1 1 1 0 0,1 0-1 0 0,-1-1 0 0 0,1 1 0 0 0,0 0 1 0 0,-1 0-1 0 0,1-1 0 0 0,0 2 0 0 0,-8 20-527 0 0,8-21 524 0 0,-1 0-160 0 0,0 1 0 0 0,-1-1-1 0 0,1 1 1 0 0,0-1 0 0 0,0 1 0 0 0,1 0 0 0 0,-1 0 0 0 0,0-1 0 0 0,1 1 0 0 0,-1 2-1 0 0,-1-1 31 0 0,-4 19 300 0 0,0 0 1 0 0,-4 43-1 0 0,5-32-208 0 0,5-33-38 0 0,0 0 0 0 0,0 0 0 0 0,0-1 0 0 0,0 1 0 0 0,0 0 0 0 0,0 0 0 0 0,0 0 0 0 0,0 0 0 0 0,-1 0 0 0 0,1 0 0 0 0,0 0 0 0 0,0 0 0 0 0,0 0 0 0 0,0 0 0 0 0,0 0 0 0 0,0 0 0 0 0,0 0 0 0 0,0 0 0 0 0,0 0 0 0 0,0 0 0 0 0,0 0 0 0 0,0 0 0 0 0,0 0 0 0 0,0 0 0 0 0,0 0 0 0 0,0 0 0 0 0,0 0 0 0 0,0 1 0 0 0,-1-1 0 0 0,1 0 0 0 0,0 0 0 0 0,0 0 0 0 0,0 0 0 0 0,0 0 0 0 0,0 0 0 0 0,0 0 0 0 0,0 0 0 0 0,0 0 0 0 0,0 0 0 0 0,0 0 0 0 0,0 0 0 0 0,0 0 0 0 0,0 0 0 0 0,0 0-1 0 0,0 0 1 0 0,0 0 0 0 0,0 0 0 0 0,0 0 0 0 0,0 0 0 0 0,0 0 0 0 0,0 1 0 0 0,0-1 0 0 0,0 0 0 0 0,0 0 0 0 0,0 0 0 0 0,0 0 0 0 0,0 0 0 0 0,0 0 0 0 0,0 0 0 0 0,-4-8 18 0 0,-3-9 42 0 0,1 34-8 0 0,-2 27 65 0 0,8-42-116 0 0,-2 17 70 0 0,1 30 0 0 0,0-40-111 0 0,-1 5-10 0 0,2 0 60 0 0,0-13 42 0 0,1 1-47 0 0,-1 0 0 0 0,0 1 0 0 0,0-1 0 0 0,0 0 0 0 0,0 0 0 0 0,0 1 0 0 0,-1-1-1 0 0,1 0 1 0 0,-1 3 0 0 0,0-2-1 0 0,1 5 18 0 0,0-6 36 0 0,0-5 3 0 0,0 2 10 0 0,0 3-12 0 0,0 37-48 0 0,0-45-12 0 0,0 6 0 0 0,0 0 0 0 0,0 0 0 0 0,0 0 0 0 0,0 0 0 0 0,0 0 0 0 0,1 0 0 0 0,-1 0 0 0 0,0 0 0 0 0,0 0 0 0 0,0 0 0 0 0,0 0 0 0 0,0 0 0 0 0,0 0 0 0 0,0 0 0 0 0,0 0 0 0 0,0 0 0 0 0,0 0 0 0 0,0 0 0 0 0,0 0 0 0 0,1 0 0 0 0,-1 0 0 0 0,0 0 0 0 0,0 0 0 0 0,0 0 0 0 0,0 0 0 0 0,0 0 0 0 0,0 0 0 0 0,0 0 0 0 0,0 0 0 0 0,0 0 0 0 0,0 0 0 0 0,0 0 0 0 0,0 0 0 0 0,1 0 0 0 0,0 11 0 0 0,0-8 0 0 0,-1 1 15 0 0,1-1-1 0 0,-1 1 1 0 0,0-1-1 0 0,0 1 1 0 0,0 0-1 0 0,0-1 1 0 0,-2 5-1 0 0,1 12 33 0 0,4 47-114 0 0,-1-55 67 0 0,2-4 0 0 0,-2-3 0 0 0,0-3 0 0 0,0 0 0 0 0,-1 7 0 0 0,-1-13 0 0 0,1 2 0 0 0,-1 4 0 0 0,1 3 0 0 0,-1 0 0 0 0,1 1 0 0 0,1-1 0 0 0,1 6 0 0 0,0-6 0 0 0,1 0 0 0 0,0-1 0 0 0,0 1 0 0 0,0 0 0 0 0,-1 0 0 0 0,1 1 0 0 0,4 10 0 0 0,3 21 0 0 0,-10-33 12 0 0,0-3 47 0 0,0-1-61 0 0,-1 0 1 0 0,1 0-1 0 0,0 1 1 0 0,-1-1-1 0 0,1 0 0 0 0,-1 0 1 0 0,1 1-1 0 0,-1-1 1 0 0,1 1-1 0 0,0-1 1 0 0,-1 0-1 0 0,1 1 1 0 0,-1-1-1 0 0,0 1 0 0 0,1 0 1 0 0,-1-1-1 0 0,1 1 1 0 0,-1-1-1 0 0,0 1 1 0 0,1-1-1 0 0,-1 1 1 0 0,0 0-1 0 0,0-1 0 0 0,1 2 1 0 0,3 14-78 0 0,-4-16 78 0 0,0 0 1 0 0,0 0 0 0 0,0 0 0 0 0,0 1 0 0 0,0-1 0 0 0,0 0 0 0 0,0 0 0 0 0,0 0 0 0 0,0 0 0 0 0,0 0 0 0 0,0 0 0 0 0,0 1 0 0 0,0-1 0 0 0,1 0 0 0 0,-1 0 0 0 0,0 0 0 0 0,0 0 0 0 0,0 0 0 0 0,0 0 0 0 0,0 0 0 0 0,0 0 0 0 0,0 0 0 0 0,0 1 0 0 0,1-1 0 0 0,-1 0 0 0 0,0 0 0 0 0,0 0 0 0 0,0 0 0 0 0,0 0 0 0 0,0 0 0 0 0,0 0 0 0 0,0 0 0 0 0,1 0 0 0 0,-1 0 0 0 0,0 0 0 0 0,0 0 0 0 0,0 0 0 0 0,0 0 0 0 0,0 0 0 0 0,0 0 0 0 0,1 0 0 0 0,-1 0 0 0 0,0 0 0 0 0,0 0 0 0 0,0 0 0 0 0,0 0 0 0 0,0 0 0 0 0,1-1 0 0 0,-1 1 0 0 0,0 0 0 0 0,0 0 0 0 0,0 0 0 0 0,0 0 0 0 0,1 0 0 0 0,-1 0 0 0 0,0 0 0 0 0,0 0 0 0 0,0 0 0 0 0,0 0 0 0 0,1 0 0 0 0,-1 0 0 0 0,0 0 0 0 0,0 0 0 0 0,0 0 0 0 0,0 0 0 0 0,1 0 0 0 0,-1 0 0 0 0,0 1 0 0 0,0-1 0 0 0,0 0 0 0 0,0 0 0 0 0,0 0 0 0 0,1 0 0 0 0,-1 0 0 0 0,0 0 0 0 0,0 0 0 0 0,0 0 0 0 0,0 1 0 0 0,0-1 0 0 0,0 0 0 0 0,1 0 0 0 0,-1 0 0 0 0,0 0 0 0 0,0 0 0 0 0,0 1 0 0 0,0-1 0 0 0,0 0 0 0 0,0 0 0 0 0,0 0 0 0 0,0 0 0 0 0,0 1 0 0 0,0-1 0 0 0,0 0 0 0 0,0 0 0 0 0,0 8 0 0 0,0-7 0 0 0,0 0 0 0 0,1 0 0 0 0,-1 0 0 0 0,0 0 0 0 0,0 0 0 0 0,0 0 0 0 0,1 0 0 0 0,-1-1 0 0 0,1 1 0 0 0,-1 0 0 0 0,0 0 0 0 0,1 0 0 0 0,-1-1 0 0 0,1 1 0 0 0,1 1 0 0 0,-1 0 0 0 0,1 1 0 0 0,0-1 0 0 0,0 1 0 0 0,-1 0 0 0 0,0 0 0 0 0,1-1 0 0 0,-1 1 0 0 0,0 0 0 0 0,0 0 0 0 0,-1 0 0 0 0,1 0 0 0 0,0 4 0 0 0,-2-3 0 0 0,7-12 0 0 0,-3 31 0 0 0,-3-23 0 0 0,1 3 0 0 0,5-16 0 0 0,-14-19 1965 0 0,8 30-2088 0 0,-3-11-67 0 0,3 13 170 0 0,0 0 0 0 0,0 0 0 0 0,1 0-1 0 0,-1 0 1 0 0,0 0 0 0 0,0 0 0 0 0,0 1 0 0 0,0-1 0 0 0,0 0-1 0 0,0 0 1 0 0,0 0 0 0 0,0 0 0 0 0,0 0 0 0 0,1 0-1 0 0,-1 0 1 0 0,0 0 0 0 0,0 0 0 0 0,0 0 0 0 0,0 0 0 0 0,0 0-1 0 0,0 0 1 0 0,1 0 0 0 0,-1 0 0 0 0,0 0 0 0 0,0 0-1 0 0,0 0 1 0 0,0 0 0 0 0,0 0 0 0 0,0 0 0 0 0,1 0 0 0 0,-1 0-1 0 0,0 0 1 0 0,0 0 0 0 0,0 0 0 0 0,0 0 0 0 0,0 0-1 0 0,0 0 1 0 0,0 0 0 0 0,1 0 0 0 0,-1 0 0 0 0,0 0 0 0 0,0 0-1 0 0,0-1 1 0 0,0 1 0 0 0,0 0 0 0 0,0 0 0 0 0,0 0-1 0 0,0 0 1 0 0,0 0 0 0 0,0 0 0 0 0,1 0 0 0 0,-1 0 0 0 0,0-1-1 0 0,0 1 1 0 0,0 0 0 0 0,0 0 0 0 0,0 0 0 0 0,0 0-1 0 0,0 0 1 0 0,0 0 0 0 0,0-1 0 0 0,0 1 0 0 0,0 0-1 0 0,0 0 1 0 0,0 0 0 0 0,1 0-213 0 0,-1-4 186 0 0,0-20 450 0 0,2 11 114 0 0,-1 13-517 0 0,-1-1 0 0 0,0 1 0 0 0,1-1 0 0 0,-1 0 0 0 0,0 1 0 0 0,0-1 0 0 0,0 0 0 0 0,0 1 0 0 0,1-1 0 0 0,-1 1 0 0 0,0-1 0 0 0,0 0 0 0 0,0 1 0 0 0,0-1 0 0 0,-1 0 0 0 0,1 1 0 0 0,0-1 0 0 0,0 0 0 0 0,-1 0 0 0 0,1-5 0 0 0,0-10 0 0 0,0 14 0 0 0,0 1 0 0 0,0-1 0 0 0,0 0 0 0 0,0 1 0 0 0,0-1 0 0 0,0 0 0 0 0,0 1 0 0 0,1-1 0 0 0,0-1 0 0 0,-1 1 0 0 0,0 1 0 0 0,1 0 0 0 0,-1 0 0 0 0,0 0 0 0 0,0-1 0 0 0,0 1 0 0 0,0 0 0 0 0,0 0 0 0 0,0 0 0 0 0,0-1 0 0 0,0 0 0 0 0,0-2 0 0 0,1 0 0 0 0,0 2 39 0 0,-1 1 158 0 0,0 1-167 0 0,1 0-1 0 0,-1-1 1 0 0,1 1 0 0 0,-1 0-1 0 0,1-1 1 0 0,-1 1-1 0 0,0-1 1 0 0,1 1 0 0 0,-1-1-1 0 0,0 1 1 0 0,0-1-1 0 0,1 1 1 0 0,-1-1 0 0 0,0 1-1 0 0,0-1 1 0 0,1 1-1 0 0,-1-1 1 0 0,0 1-1 0 0,0-1 1 0 0,0 0 0 0 0,3-7-620 0 0,-3 8 568 0 0,0 0 0 0 0,0 0 1 0 0,1 0-1 0 0,-1 0 0 0 0,0 0 1 0 0,0 0-1 0 0,0 0 0 0 0,0 0 1 0 0,0 0-1 0 0,1 0 0 0 0,-1 0 1 0 0,0 0-1 0 0,0 0 0 0 0,0 0 1 0 0,0 0-1 0 0,0 0 0 0 0,0 0 0 0 0,1 0 1 0 0,-1 0-1 0 0,0 0 0 0 0,0 0 1 0 0,0 0-1 0 0,0 1 0 0 0,0-1 1 0 0,0 0-1 0 0,1 0 0 0 0,-1 0 1 0 0,0 0-1 0 0,0 0 0 0 0,0 0 1 0 0,0 0-1 0 0,0 0 0 0 0,0 1 1 0 0,0-1-1 0 0,0 0 0 0 0,0 0 1 0 0,0 0-1 0 0,0 0 0 0 0,1 0 1 0 0,-1 0-1 0 0,0 1 0 0 0,0-1 1 0 0,0 0-1 0 0,0 0 0 0 0,0 0 1 0 0,0 0-1 0 0,0 0 0 0 0,0 1 0 0 0,-1-3 11 0 0,1 0-1 0 0,-1 0 0 0 0,1 0 0 0 0,0 0 0 0 0,0 1 0 0 0,0-1 0 0 0,0 0 0 0 0,0 0 0 0 0,1 0 1 0 0,-1 0-1 0 0,0 1 0 0 0,1-1 0 0 0,1-3 0 0 0,1-12 13 0 0,-3 17 18 0 0,0 0 0 0 0,0 0 1 0 0,0-1-1 0 0,0 1 0 0 0,0 0 0 0 0,0 0 0 0 0,0 0 0 0 0,-1-1 0 0 0,1 1 1 0 0,0 0-1 0 0,0 0 0 0 0,0-1 0 0 0,0 1 0 0 0,0 0 0 0 0,1 0 0 0 0,-1 0 1 0 0,0-1-1 0 0,0 1 0 0 0,0 0 0 0 0,0 0 0 0 0,0-1 0 0 0,0 1 0 0 0,0 0 1 0 0,0 0-1 0 0,0 0 0 0 0,0 0 0 0 0,1-1 0 0 0,-1 1 0 0 0,0 0 0 0 0,0 0 0 0 0,0 0 1 0 0,0 0-1 0 0,1-1 0 0 0,-1 1 0 0 0,0 0 0 0 0,0 0 0 0 0,0 0 0 0 0,1 0 1 0 0,-1 0-1 0 0,0 0 0 0 0,0 0 0 0 0,0 0 0 0 0,1 0 0 0 0,-1 0 0 0 0,0 0 1 0 0,0 0-1 0 0,1 0 0 0 0,-1 0 0 0 0,0 0 0 0 0,0 0 0 0 0,0 0 0 0 0,1 0 1 0 0,-1 0-1 0 0,0 0 0 0 0,0 0 0 0 0,1 0 0 0 0,-1 0 0 0 0,0 0 0 0 0,0 0 1 0 0,1 1-1 0 0,-1-1-8 0 0,0 0 0 0 0,0 0-1 0 0,0 0 1 0 0,0 0 0 0 0,0 0 0 0 0,0 0 0 0 0,0 0 0 0 0,0 0 0 0 0,0 0 0 0 0,0 0 0 0 0,0 0 0 0 0,0 0 0 0 0,1 0 0 0 0,-1 0 0 0 0,0 0 0 0 0,0 0 0 0 0,0 0 0 0 0,0 0 0 0 0,0 0 0 0 0,0 0 0 0 0,0 0-1 0 0,0 0 1 0 0,0 0 0 0 0,0 0 0 0 0,1 0 0 0 0,-1 0 0 0 0,0 0 0 0 0,0 0 0 0 0,0 0 0 0 0,0 0 0 0 0,0 0 0 0 0,0 0 0 0 0,0 0 0 0 0,0 0 0 0 0,0 0 0 0 0,0 0 0 0 0,0 0 0 0 0,0 0 0 0 0,1 0 0 0 0,-1 0-1 0 0,0 0 1 0 0,0 0 0 0 0,0 0 0 0 0,0 0 0 0 0,0-1 0 0 0,0 1 0 0 0,0 0 0 0 0,0 0 0 0 0,0 0 0 0 0,0 0 0 0 0,0 0 0 0 0,0 0 0 0 0,0 0 0 0 0,0-1 23 0 0,0-11-365 0 0,1 9-98 0 0,0 9 3 0 0,3 2-5 0 0,-1-9 302 0 0,1-9 82 0 0,-2-20 47 0 0,-1 11 0 0 0,-1 8 0 0 0,5-32 0 0 0,-2-5 837 0 0,3 58-1601 0 0,-6-10 763 0 0,0-1 0 0 0,0 1 0 0 0,0 0 0 0 0,0-1 0 0 0,0 1 0 0 0,0 0 0 0 0,0 0 0 0 0,0-1 0 0 0,1 1 0 0 0,-1 0 0 0 0,0 0 0 0 0,0-1 0 0 0,0 1 0 0 0,0 0 0 0 0,0 0 0 0 0,1 0 0 0 0,-1-1 0 0 0,0 1 0 0 0,0 0 0 0 0,0 0 0 0 0,1 0 0 0 0,-1 0 0 0 0,0-1 0 0 0,0 1 0 0 0,1 0 0 0 0,-1 0 0 0 0,0 0 0 0 0,0 0-1 0 0,1 0 1 0 0,-1 0 0 0 0,0 0 0 0 0,0 0 0 0 0,1 0 0 0 0,-1 0 0 0 0,0 0 0 0 0,1 0 0 0 0,-1 0 0 0 0,0 0 0 0 0,0 0 0 0 0,1 0 0 0 0,-1 0 0 0 0,0 0 0 0 0,1 0 0 0 0,3 0 47 0 0,-1-9 76 0 0,-2 7-65 0 0,-1-1 0 0 0,1 1 0 0 0,0 1 0 0 0,0-1 0 0 0,-1 0-1 0 0,1 0 1 0 0,0 0 0 0 0,1 0 0 0 0,-1 0 0 0 0,0 1 0 0 0,2-2 0 0 0,-2 2-196 0 0,15-14-569 0 0,-5-5 638 0 0,-9 16 187 0 0,0 0 1 0 0,1 1 0 0 0,-1-1 0 0 0,1 0 0 0 0,-1 1-1 0 0,1 0 1 0 0,5-5 0 0 0,-8 8-118 0 0,1-1 0 0 0,-1 1 0 0 0,1-1 0 0 0,-1 1 0 0 0,1-1 0 0 0,-1 1 0 0 0,1 0 0 0 0,-1-1 0 0 0,1 1 0 0 0,-1 0 0 0 0,1 0 0 0 0,0-1 0 0 0,-1 1 0 0 0,1 0 0 0 0,0 0 0 0 0,-1 0 0 0 0,1 0 0 0 0,-1 0 0 0 0,1 0 0 0 0,0 0 0 0 0,0 0 0 0 0,-1 0 0 0 0,1 0 0 0 0,-1 0 0 0 0,0 0 0 0 0,1 0 0 0 0,-1 0 0 0 0,0 0 0 0 0,1 0 0 0 0,-1 0 0 0 0,0 0 0 0 0,1 0 0 0 0,-1 0 0 0 0,0 0 0 0 0,0-1 0 0 0,1 1 0 0 0,-1 0 0 0 0,0 0 0 0 0,1 0 0 0 0,-1 0 0 0 0,0 0 0 0 0,0-1 0 0 0,1 1 0 0 0,-1 0 0 0 0,0 0 0 0 0,0-1 0 0 0,0 1 0 0 0,1 0 0 0 0,-1 0 0 0 0,0-1 0 0 0,7-18 0 0 0,-7 17 0 0 0,1 1 0 0 0,-1 0 0 0 0,0-1 0 0 0,0 1 0 0 0,1-1 0 0 0,-1 1 0 0 0,1 0 0 0 0,-1-1 0 0 0,1 1 0 0 0,-1 0 0 0 0,1 0 0 0 0,0 0 0 0 0,0-1 0 0 0,-1 1 0 0 0,1 0 0 0 0,0 0 0 0 0,0 0 0 0 0,0 0 0 0 0,0 0 0 0 0,0 0 0 0 0,1 1 0 0 0,1-2 0 0 0,-2 1 0 0 0,0 1 0 0 0,1-1 0 0 0,-1 1 0 0 0,0-1 0 0 0,0 1 0 0 0,0-1 0 0 0,0 0 0 0 0,0 1 0 0 0,0-1 0 0 0,0 0 0 0 0,1-1 0 0 0,12-8 0 0 0,-11 8 0 0 0,-1 1 0 0 0,1 0 0 0 0,-1-1 0 0 0,0 0 0 0 0,1 0 0 0 0,-1 1 0 0 0,0-1 0 0 0,0 0 0 0 0,0-1 0 0 0,3-3 0 0 0,15-29 0 0 0,-3 6 0 0 0,18-27-37 0 0,-16 25-1386 0 0,0 7-8757 0 0,-8 12 4069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16.998"/>
    </inkml:context>
    <inkml:brush xml:id="br0">
      <inkml:brushProperty name="width" value="0.05" units="cm"/>
      <inkml:brushProperty name="height" value="0.05" units="cm"/>
      <inkml:brushProperty name="color" value="#E71224"/>
    </inkml:brush>
  </inkml:definitions>
  <inkml:trace contextRef="#ctx0" brushRef="#br0">78 0 8288 0 0,'0'7'9070'0'0,"0"-8"-9158"0"0,0 3 84 0 0,0 4 279 0 0,0 8 1599 0 0,1-10-1299 0 0,-1 5 882 0 0,0-9-1452 0 0,0 0 0 0 0,0 0-1 0 0,0 0 1 0 0,0 0 0 0 0,0 0 0 0 0,0 0-1 0 0,0 0 1 0 0,0 0 0 0 0,0 0-1 0 0,-1 0 1 0 0,1 0 0 0 0,0 0-1 0 0,0 0 1 0 0,0 0 0 0 0,0 0-1 0 0,0 0 1 0 0,0 0 0 0 0,0 0 0 0 0,0 0-1 0 0,0 0 1 0 0,0 0 0 0 0,0 0-1 0 0,0 0 1 0 0,0 0 0 0 0,0 0-1 0 0,0 0 1 0 0,0 0 0 0 0,0 0-1 0 0,-1 0 1 0 0,1 0 0 0 0,0 0 0 0 0,0 0-1 0 0,0 0 1 0 0,0 0 0 0 0,0 0-1 0 0,0 0 1 0 0,0 0 0 0 0,0 0-1 0 0,0 0 1 0 0,0 0 0 0 0,0 0-1 0 0,0 0 1 0 0,0 0 0 0 0,0 0 0 0 0,0 0-1 0 0,0 0 1 0 0,0 0 0 0 0,0 0-1 0 0,0-1 1 0 0,0 1 0 0 0,0 0-1 0 0,0 0 1 0 0,-4 5 1060 0 0,1 11-1106 0 0,3-13 46 0 0,0 0 0 0 0,-1 0 0 0 0,1 0 0 0 0,-1 0-1 0 0,0 0 1 0 0,0 0 0 0 0,-2 4 0 0 0,3-6 249 0 0,0 1-202 0 0,-1 1 1 0 0,1 0-1 0 0,-1-1 0 0 0,0 1 1 0 0,0-1-1 0 0,0 0 1 0 0,0 1-1 0 0,-2 3 1 0 0,2-8-43 0 0,1 4-10 0 0,-2 1 31 0 0,1-1 0 0 0,0 1-1 0 0,-1 0 1 0 0,1 0 0 0 0,0-1 0 0 0,1 1-1 0 0,-1 0 1 0 0,0 0 0 0 0,1 0 0 0 0,-1 4-1 0 0,-2 10 1024 0 0,-1-5-936 0 0,-3 16 140 0 0,6-26-247 0 0,1-1 42 0 0,-4 13 27 0 0,2-10-38 0 0,1 1 0 0 0,-1 0 0 0 0,1 0 0 0 0,0 0 0 0 0,0 7 0 0 0,2-10-19 0 0,-1 1 1 0 0,0-1 1 0 0,0 0 0 0 0,0 0-1 0 0,-1 0 1 0 0,1 0-1 0 0,0 0 1 0 0,-2 3-1 0 0,0 8 184 0 0,-4 43 679 0 0,4-42-758 0 0,1-12-103 0 0,1-1 0 0 0,-1 1 0 0 0,1-1 0 0 0,0 1 0 0 0,-1-1 0 0 0,1 1 0 0 0,0-1 0 0 0,0 1 0 0 0,0-1 0 0 0,0 1 0 0 0,0-1 0 0 0,1 1-1 0 0,-1-1 1 0 0,0 1 0 0 0,1-1 0 0 0,-1 1 0 0 0,1-1 0 0 0,0 2 0 0 0,-1-1-25 0 0,1-1 0 0 0,-1 1 0 0 0,0-1 1 0 0,0 1-1 0 0,0-1 0 0 0,0 1 0 0 0,0-1 0 0 0,0 1 0 0 0,-1 0 0 0 0,1-1 0 0 0,-1 2 0 0 0,-1 9 14 0 0,4 11-15 0 0,-1-21 0 0 0,-1 1 0 0 0,1 0 0 0 0,-1 0 0 0 0,0-1 0 0 0,0 1 0 0 0,0 0 0 0 0,-2 4 0 0 0,2 25 0 0 0,7 39 48 0 0,-8-70-41 0 0,1 0-1 0 0,0 0 1 0 0,0 0-1 0 0,0 0 1 0 0,0 0 0 0 0,1-1-1 0 0,-1 1 1 0 0,0 0-1 0 0,0 0 1 0 0,0 0 0 0 0,1 0-1 0 0,-1 0 1 0 0,0 0-1 0 0,1-1 1 0 0,-1 1-1 0 0,1 0 1 0 0,-1 0 0 0 0,2 1-1 0 0,1 2-11 0 0,0 17-75 0 0,-3-18 74 0 0,0 1-1 0 0,1-1 0 0 0,-1 1 1 0 0,1-1-1 0 0,2 7 0 0 0,-2-8 7 0 0,1 1 0 0 0,-1-1 0 0 0,0 1 0 0 0,0-1 0 0 0,-1 1 0 0 0,1 0 0 0 0,0-1 0 0 0,0 6 0 0 0,-1-3 0 0 0,1 0 0 0 0,0 0 0 0 0,0 0 0 0 0,3 6 0 0 0,10 30 29 0 0,-14-41 127 0 0,4 12-61 0 0,-3-8-135 0 0,0-1 0 0 0,0 0 0 0 0,0 0 0 0 0,0 0 0 0 0,0 7 0 0 0,0 3 32 0 0,7-11 332 0 0,3 17-440 0 0,-11-18-64 0 0,1-1 178 0 0,-1 0 1 0 0,0 1-1 0 0,0-1 0 0 0,1 0 0 0 0,-1 1 0 0 0,0-1 1 0 0,0 1-1 0 0,0-1 0 0 0,1 1 0 0 0,-1-1 0 0 0,0 0 1 0 0,0 1-1 0 0,0-1 0 0 0,0 1 0 0 0,0-1 1 0 0,0 1-1 0 0,0-1 0 0 0,0 1 0 0 0,0-1 0 0 0,0 1 1 0 0,0-1-1 0 0,0 0 0 0 0,0 1 0 0 0,-1 0 0 0 0,2 7 11 0 0,0-9-9 0 0,1 0 0 0 0,1 11 0 0 0,-3-9 0 0 0,1 0 0 0 0,-1-1 0 0 0,1 1 0 0 0,-1-1 0 0 0,0 1 0 0 0,1-1 0 0 0,-1 1 0 0 0,1-1 0 0 0,-1 1 0 0 0,0-1 0 0 0,0 1 0 0 0,1 0 0 0 0,-1-1 0 0 0,0 1 0 0 0,0-1 0 0 0,0 1 0 0 0,1 0 0 0 0,-1-1 0 0 0,0 2 0 0 0,4 7 0 0 0,-4-9 0 0 0,0 0 0 0 0,0 1 0 0 0,0-1 0 0 0,1 0 0 0 0,-1 0 0 0 0,0 0 0 0 0,0 0 0 0 0,0 0 0 0 0,1 0 0 0 0,-1-1 0 0 0,0 1 0 0 0,0 0 0 0 0,0 0 0 0 0,1 0 0 0 0,-1 0 0 0 0,0 0 0 0 0,0 0 0 0 0,0 0 0 0 0,1 0 0 0 0,-1 0 0 0 0,0-1 0 0 0,0 1 0 0 0,0 0 0 0 0,0 0 0 0 0,1 0 0 0 0,-1 0 0 0 0,0 0 0 0 0,0-1 0 0 0,0 1 0 0 0,0 0 0 0 0,0 0 0 0 0,0 0 0 0 0,0-1 0 0 0,1 1 0 0 0,-1 0 0 0 0,0 0 0 0 0,0 0 0 0 0,0-1 0 0 0,0 1 0 0 0,0 0 0 0 0,0 0 0 0 0,0 0 0 0 0,0-1 0 0 0,0 1 0 0 0,2 2 0 0 0,-1-1 0 0 0,0 0 0 0 0,0 0 0 0 0,-1-1 0 0 0,1 1 0 0 0,0 0 0 0 0,-1 0 0 0 0,1 0 0 0 0,0 0 0 0 0,-1 0 0 0 0,1 0 0 0 0,-1 0 0 0 0,1 1 0 0 0,-1 7 0 0 0,0-7 0 0 0,1-6 0 0 0,0-1 0 0 0,1 9 0 0 0,-2-4 0 0 0,0 0 0 0 0,0 1 0 0 0,0-1 0 0 0,0 0 0 0 0,0 1 0 0 0,0-1 0 0 0,1 0 0 0 0,-1 0 0 0 0,0 1 0 0 0,0-1 0 0 0,0 0 0 0 0,0 0 0 0 0,1 1 0 0 0,-1-1 0 0 0,0 0 0 0 0,0 0 0 0 0,0 0 0 0 0,1 1 0 0 0,-1-1 0 0 0,0 0 0 0 0,0 0 0 0 0,1 0 0 0 0,-1 0 0 0 0,0 0 0 0 0,0 1 0 0 0,1-1 0 0 0,-1 0 0 0 0,0 0 0 0 0,1 0 0 0 0,-1 0 0 0 0,0 0 0 0 0,0 0 0 0 0,1 0 0 0 0,0 0 0 0 0,0-1 0 0 0,0 4 0 0 0,-1-5 0 0 0,2 3 0 0 0,-2 0 16 0 0,0-1 0 0 0,1 0 0 0 0,-1 1 0 0 0,0-1 0 0 0,1 0 0 0 0,-1 1 0 0 0,0-1 0 0 0,0 0 0 0 0,1 1 0 0 0,-1-1 0 0 0,0 1 0 0 0,0-1 0 0 0,0 1 0 0 0,0-1 0 0 0,1 0 0 0 0,-1 1 0 0 0,0-1 0 0 0,0 1 0 0 0,0-1-1 0 0,0 1 1 0 0,0-1 0 0 0,0 1 0 0 0,0-1 0 0 0,0 1 0 0 0,0-1 0 0 0,-1 1 0 0 0,2 5 97 0 0,-1-7-105 0 0,1 1 0 0 0,-1 0 0 0 0,0-1 0 0 0,1 1 0 0 0,-1 0 0 0 0,1 0 0 0 0,-1-1 0 0 0,0 1 0 0 0,1-1-1 0 0,-1 1 1 0 0,0 0 0 0 0,1-1 0 0 0,-1 1 0 0 0,0-1 0 0 0,0 1 0 0 0,0-1 0 0 0,1 1 0 0 0,-1-1 0 0 0,0 0 0 0 0,0 1-16 0 0,0 0 0 0 0,0 0 0 0 0,0 0 0 0 0,0 0 0 0 0,0 0 0 0 0,0 0 0 0 0,0 0 0 0 0,0 0 0 0 0,0 0 0 0 0,0 0 0 0 0,0 0 0 0 0,0 0 0 0 0,0 0 0 0 0,0-1 0 0 0,0 1 0 0 0,0 0 0 0 0,0 0 0 0 0,0 0 0 0 0,0 0 0 0 0,0 0 0 0 0,0 0 0 0 0,0 0 0 0 0,0 0 0 0 0,1 0 0 0 0,-1 0 0 0 0,0 0 0 0 0,0 0 0 0 0,0 0 0 0 0,0 0 0 0 0,0 0 0 0 0,0 0 0 0 0,0 0 0 0 0,0 0 0 0 0,0 0 0 0 0,0 0 0 0 0,0 0 0 0 0,0 0 0 0 0,0 0 0 0 0,0 0 0 0 0,0 0 0 0 0,0 0 0 0 0,0 0 0 0 0,0 0 0 0 0,0 0 0 0 0,1 0 0 0 0,-1 0 0 0 0,0 0 0 0 0,0 0 0 0 0,0 0 0 0 0,0 0 0 0 0,0 0 0 0 0,0 0 0 0 0,0 0 0 0 0,0 0 0 0 0,0 0 0 0 0,0 0 0 0 0,0 0 0 0 0,0 0 0 0 0,0 0 0 0 0,0 0 0 0 0,0 0 0 0 0,1-1 124 0 0,0 6 193 0 0,-1-6-308 0 0,0 1 0 0 0,0 0-1 0 0,0 0 1 0 0,0 0 0 0 0,0 0-1 0 0,0 0 1 0 0,0 0 0 0 0,0 0 0 0 0,0 0-1 0 0,0 0 1 0 0,0 0 0 0 0,0 0 0 0 0,0 0-1 0 0,0 0 1 0 0,0 0 0 0 0,1 0-1 0 0,-1 0 1 0 0,0 0 0 0 0,0 0 0 0 0,0 0-1 0 0,0 0 1 0 0,0 0 0 0 0,0 0-1 0 0,0 0 1 0 0,0 0 0 0 0,0 0 0 0 0,0-1-1 0 0,0 1 1 0 0,0 0 0 0 0,0 0 0 0 0,0 0-1 0 0,0 0 1 0 0,0 0 0 0 0,0 0-1 0 0,0 0 1 0 0,0 0 0 0 0,0 0 0 0 0,0 0-1 0 0,0 0 1 0 0,0 0 0 0 0,0 0-1 0 0,1 0 1 0 0,-1 0 0 0 0,0 0 0 0 0,0 0-1 0 0,0 0 1 0 0,0 0 0 0 0,0 0 0 0 0,0 1-1 0 0,0-1 1 0 0,0 0 0 0 0,0 0-1 0 0,2-3-476 0 0,-2 9 629 0 0,1 13-436 0 0,-1-18 390 0 0,2-14 68 0 0,-2 7 234 0 0,-1 11-454 0 0,1-5-104 0 0,0 0 140 0 0,0 0 0 0 0,0-1 0 0 0,1 1 0 0 0,-1 0 0 0 0,0 0 0 0 0,0 0 0 0 0,0-1 0 0 0,0 1 0 0 0,0 0 0 0 0,0 0 0 0 0,-1 0 0 0 0,1 0 0 0 0,0-1 0 0 0,0 1 0 0 0,0 0 0 0 0,0 0 0 0 0,0 0-1 0 0,0 0 1 0 0,0-1 0 0 0,0 1 0 0 0,0 0 0 0 0,0 0 0 0 0,0 0 0 0 0,-1 0 0 0 0,1-1 0 0 0,0 1 0 0 0,0 0 0 0 0,0 0 0 0 0,0 0 0 0 0,0 0 0 0 0,-1 0 0 0 0,1 0 0 0 0,0 0 0 0 0,0 0 0 0 0,0 0 0 0 0,0-1-1 0 0,-1 1 1 0 0,1 0 0 0 0,0 0 0 0 0,0 0 0 0 0,0 0 0 0 0,-1 0 0 0 0,1 0 0 0 0,0 0 0 0 0,0 0 0 0 0,0 0 0 0 0,0 0 0 0 0,-1 0 0 0 0,1 0 0 0 0,0 1 0 0 0,0-1 0 0 0,0 0 0 0 0,0 0 0 0 0,-1 0 0 0 0,1 0-1 0 0,0 0 1 0 0,0 0 0 0 0,0 0 0 0 0,0 0 0 0 0,-1 0 0 0 0,1 1 0 0 0,0-1 5 0 0,-1-1 0 0 0,0 1 0 0 0,1-1-1 0 0,-1 1 1 0 0,1-1 0 0 0,0 1 0 0 0,-1-1-1 0 0,1 1 1 0 0,-1-1 0 0 0,1 1 0 0 0,0-1 0 0 0,-1 1-1 0 0,1-1 1 0 0,0 0 0 0 0,-1 1 0 0 0,1-1 0 0 0,0 0-1 0 0,0 0 1 0 0,-2-7-3205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46.961"/>
    </inkml:context>
    <inkml:brush xml:id="br0">
      <inkml:brushProperty name="width" value="0.05" units="cm"/>
      <inkml:brushProperty name="height" value="0.05" units="cm"/>
      <inkml:brushProperty name="color" value="#E71224"/>
    </inkml:brush>
  </inkml:definitions>
  <inkml:trace contextRef="#ctx0" brushRef="#br0">0 1189 10856 0 0,'0'0'1085'0'0,"0"0"-989"0"0,1 1 203 0 0,0 0-1 0 0,0-1 1 0 0,0 1 0 0 0,-1 0-1 0 0,1-1 1 0 0,0 1-1 0 0,0 0 1 0 0,0-1 0 0 0,0 0-1 0 0,0 1 1 0 0,0-1 0 0 0,0 1-1 0 0,0-1 1 0 0,0 0 0 0 0,0 0-1 0 0,1 0 1 0 0,-1 1-1 0 0,0-1 1 0 0,0 0 0 0 0,0 0-1 0 0,0-1 1 0 0,0 1 0 0 0,0 0-1 0 0,2-1 1 0 0,1 1 29 0 0,-1-1 0 0 0,0 0 0 0 0,1 0 0 0 0,-1 0 0 0 0,0-1 0 0 0,5-2 0 0 0,-1 2 136 0 0,5 4-316 0 0,0-2 386 0 0,9 1 688 0 0,-19 0-1160 0 0,0-1-1 0 0,0 0 1 0 0,0 1 0 0 0,0-1 0 0 0,0 0-1 0 0,0 0 1 0 0,0 0 0 0 0,0 0 0 0 0,0-1-1 0 0,0 1 1 0 0,0 0 0 0 0,-1-1-1 0 0,5-1 1 0 0,-5 2 5 0 0,0-1 0 0 0,1 1-1 0 0,-1-1 1 0 0,0 1-1 0 0,1 0 1 0 0,-1 0 0 0 0,0 0-1 0 0,1 0 1 0 0,-1 0 0 0 0,1 0-1 0 0,-1 0 1 0 0,2 0-1 0 0,15-1 202 0 0,17-8-92 0 0,-15 5-110 0 0,4-1-14 0 0,-7 1 47 0 0,-1 0 0 0 0,24-10 1 0 0,-30 10-36 0 0,1 1 1 0 0,13-3 0 0 0,8-3 170 0 0,38-14 146 0 0,-39 7-161 0 0,-19 9-160 0 0,6-1-72 0 0,11-3 82 0 0,-4 2 0 0 0,7 3-70 0 0,-14 3 0 0 0,-9 2 48 0 0,0-1 0 0 0,0-1 0 0 0,0 0 0 0 0,0 0 0 0 0,13-7 0 0 0,24-17 144 0 0,-30 20-192 0 0,-14 6 0 0 0,0 0 0 0 0,1 0 0 0 0,-1 0 0 0 0,0 0 0 0 0,0 0 0 0 0,0-1 0 0 0,0 1 0 0 0,0-1 0 0 0,3-2 0 0 0,-3 2 8 0 0,-1 0 0 0 0,2 1 0 0 0,-1-1 0 0 0,0 1 0 0 0,0 0 0 0 0,0 0 0 0 0,1 0-1 0 0,-1 0 1 0 0,0 0 0 0 0,1 0 0 0 0,2 0 0 0 0,13-5 33 0 0,8-14-30 0 0,4 0 42 0 0,-18 19-53 0 0,-11 1 0 0 0,0 1 0 0 0,0-1 0 0 0,0 0 0 0 0,0 0 0 0 0,0 0 0 0 0,0 0 0 0 0,0 0 0 0 0,0-1 0 0 0,0 1 0 0 0,0 0 0 0 0,-1 0 0 0 0,1-1 0 0 0,1 1 0 0 0,5-4 0 0 0,0 0 0 0 0,0 1 0 0 0,0 0 0 0 0,8-2 0 0 0,14-6 0 0 0,28-13 0 0 0,-51 22 9 0 0,0-1 0 0 0,-1 0 1 0 0,1 0-1 0 0,-1-1 0 0 0,0 1 0 0 0,6-7 0 0 0,-6 7-4 0 0,-1 1 0 0 0,0-1 0 0 0,0 0 0 0 0,1 1-1 0 0,7-3 1 0 0,-8 4-1 0 0,-1-1 0 0 0,1 0 0 0 0,0 1 0 0 0,-1-2 0 0 0,1 1 0 0 0,-1 0-1 0 0,1-1 1 0 0,2-2 0 0 0,-1 1-4 0 0,0 1 0 0 0,1 0 0 0 0,-1 0 0 0 0,1 0 0 0 0,8-3 0 0 0,-12 5 0 0 0,13-7 22 0 0,10-3 20 0 0,-1-3 22 0 0,-23 14-64 0 0,0-1 0 0 0,0 1 0 0 0,0-1 0 0 0,0 1 0 0 0,0 0 0 0 0,0-1 0 0 0,0 0 0 0 0,0 1 0 0 0,-1-1 0 0 0,1 1 0 0 0,1-3 0 0 0,12-7 0 0 0,57-36 128 0 0,-60 40-107 0 0,17-15 0 0 0,-4 3 1 0 0,-21 16-15 0 0,0 0 0 0 0,0-1-1 0 0,0 1 1 0 0,-1-1 0 0 0,3-4 0 0 0,-3 5 0 0 0,0-1-1 0 0,1 1 1 0 0,-1-1 0 0 0,0 1 0 0 0,1 0-1 0 0,4-4 1 0 0,-2 4 1 0 0,0-1 0 0 0,-1 0 0 0 0,0 0 0 0 0,0 0 0 0 0,0 0 0 0 0,0-1 0 0 0,5-5 0 0 0,7-7-8 0 0,-14 14 0 0 0,1 0 0 0 0,-1 0 0 0 0,1 0 0 0 0,-1-1 0 0 0,0 1 0 0 0,3-5 0 0 0,29-32 0 0 0,-29 34 0 0 0,-1-1 0 0 0,1 1 0 0 0,8-7 0 0 0,11-13 0 0 0,-21 21 0 0 0,-1 0 0 0 0,1 0 0 0 0,-1 0 0 0 0,0 0 0 0 0,3-7 0 0 0,1-10 0 0 0,-5 18 0 0 0,0 1 0 0 0,0-1 0 0 0,0 1 0 0 0,0 0 0 0 0,1-1 0 0 0,-1 1 0 0 0,4-3 0 0 0,6-12 0 0 0,5-20 0 0 0,-11 23 0 0 0,2-14 0 0 0,-5 8 0 0 0,-1 14 0 0 0,0 0 0 0 0,0 0 0 0 0,4-11 0 0 0,-3 11 0 0 0,6-30 0 0 0,-7 31 0 0 0,0-1 0 0 0,1 1 0 0 0,-1-1 0 0 0,0-10 0 0 0,-2-29-44 0 0,-4 16 3 0 0,1 9-87 0 0,2 7-2340 0 0,0 5-4371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10:02.438"/>
    </inkml:context>
    <inkml:brush xml:id="br0">
      <inkml:brushProperty name="width" value="0.05" units="cm"/>
      <inkml:brushProperty name="height" value="0.05" units="cm"/>
      <inkml:brushProperty name="color" value="#E71224"/>
    </inkml:brush>
  </inkml:definitions>
  <inkml:trace contextRef="#ctx0" brushRef="#br0">0 982 4808 0 0,'1'-3'10407'0'0,"-1"1"-10894"0"0,1 2 573 0 0,7-15 3835 0 0,-6 12-3809 0 0,-1 1-1 0 0,0 0 1 0 0,0 0-1 0 0,0-1 1 0 0,0 1-1 0 0,-1-1 1 0 0,1 1-1 0 0,-1-1 0 0 0,1 1 1 0 0,-1-1-1 0 0,0 1 1 0 0,0-1-1 0 0,0 1 1 0 0,-1-6-1 0 0,2 5-57 0 0,0 1 0 0 0,0-1 0 0 0,0 0 0 0 0,0 0 0 0 0,0 0 0 0 0,0 1 0 0 0,1-1 0 0 0,-1 1 0 0 0,1-1 0 0 0,3-3 0 0 0,-2 2 24 0 0,-1 1 69 0 0,0-1-1 0 0,0 1 0 0 0,-1 0 1 0 0,0 0-1 0 0,1-1 1 0 0,-1 1-1 0 0,0-1 0 0 0,0-6 1 0 0,0 10-83 0 0,0 1 4 0 0,0-1-10 0 0,0-2-46 0 0,30-15-12 0 0,-15 4 48 0 0,2-3 107 0 0,-14 13-37 0 0,0 0-1 0 0,0-1 1 0 0,0 1 0 0 0,-1-1-1 0 0,5-7 1 0 0,-2 3-67 0 0,9-6 190 0 0,-12 11-224 0 0,0 0 0 0 0,0 0 0 0 0,-1 0 0 0 0,1 0 0 0 0,-1 0 0 0 0,5-7 0 0 0,-5 8 27 0 0,0 0 0 0 0,0-1-1 0 0,1 1 1 0 0,-1 0-1 0 0,1 0 1 0 0,0 1 0 0 0,0-1-1 0 0,-1 1 1 0 0,1-1-1 0 0,0 1 1 0 0,6-2 0 0 0,2-2-48 0 0,-7 4 6 0 0,0-1-1 0 0,0 0 0 0 0,-1 0 1 0 0,0-1-1 0 0,1 1 0 0 0,-1-1 1 0 0,0 0-1 0 0,0 0 0 0 0,5-6 1 0 0,-3 3 87 0 0,0-1 1 0 0,0 1-1 0 0,1 0 1 0 0,11-10 0 0 0,-15 15-79 0 0,0-1 1 0 0,0 1 0 0 0,-1-1 0 0 0,1 0 0 0 0,-1 0-1 0 0,1 1 1 0 0,1-5 0 0 0,-1 3-14 0 0,-1 1-1 0 0,0 0 1 0 0,1 0-1 0 0,0 0 1 0 0,0 0-1 0 0,-1 0 1 0 0,4-2-1 0 0,9-5 31 0 0,0 0-1 0 0,18-6 1 0 0,-2-1 71 0 0,-17 9-100 0 0,-1-2 0 0 0,23-18 0 0 0,-27 21 29 0 0,20-18 933 0 0,-16 15-958 0 0,-7 6 0 0 0,-1-1 0 0 0,1 1 0 0 0,0 1 0 0 0,0-1 0 0 0,0 0 0 0 0,0 1 0 0 0,0 0-1 0 0,0 0 1 0 0,8-1 0 0 0,-3 1-83 0 0,1-1 0 0 0,-1-1 1 0 0,14-5-1 0 0,1-1-25 0 0,26-8 254 0 0,-36 11-57 0 0,0 0 0 0 0,27-16-1 0 0,-31 16-89 0 0,0 1-1 0 0,18-7 1 0 0,11-5 1 0 0,-35 16-3 0 0,-4 1 0 0 0,1 0 0 0 0,-1 0 0 0 0,1 0 0 0 0,0 0 0 0 0,-1 1 0 0 0,1-1 0 0 0,0 1 0 0 0,-1-1 0 0 0,1 1 0 0 0,0 0 0 0 0,0-1 0 0 0,2 1 0 0 0,1 0 5 0 0,0-1-1 0 0,-1 0 0 0 0,1 0 1 0 0,-1 0-1 0 0,1 0 1 0 0,8-5-1 0 0,14-3 13 0 0,20-3 10 0 0,11-3 10 0 0,-13 3-37 0 0,63-10 144 0 0,-52 11-225 0 0,-44 8 74 0 0,21-5 7 0 0,47-3 0 0 0,-62 10 11 0 0,-8 0 7 0 0,0 1 0 0 0,19-6-1 0 0,11 2-17 0 0,-13 2-22 0 0,-18 2 8 0 0,0-1 0 0 0,15-3 0 0 0,-2-1 14 0 0,30-3 0 0 0,-10 3 0 0 0,60-9 0 0 0,-44 9 0 0 0,32-5 0 0 0,42-6 0 0 0,-89 12 0 0 0,66-5 64 0 0,-29 3-64 0 0,8 2-64 0 0,29-7 192 0 0,-37 5-208 0 0,-43 2 80 0 0,-29 3 0 0 0,1 0 0 0 0,-1 0 0 0 0,0 1 0 0 0,9 1 0 0 0,-11-1 0 0 0,-1 0 0 0 0,1-1 0 0 0,0 1 0 0 0,10-3 0 0 0,8-1 0 0 0,89-4 0 0 0,-29 9 0 0 0,66-9 0 0 0,20-3 0 0 0,-58 7-1878 0 0,0-6-3817 0 0,-101 9-2395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22.50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16.481"/>
    </inkml:context>
    <inkml:brush xml:id="br0">
      <inkml:brushProperty name="width" value="0.2" units="cm"/>
      <inkml:brushProperty name="height" value="0.2" units="cm"/>
      <inkml:brushProperty name="color" value="#E71224"/>
    </inkml:brush>
  </inkml:definitions>
  <inkml:trace contextRef="#ctx0" brushRef="#br0">3039 235 14808 0 0,'-28'0'860'0'0,"26"1"-706"0"0,-5 3-124 0 0,5-3 248 0 0,25 6 439 0 0,-15-7-540 0 0,0-1 0 0 0,0-1 0 0 0,14-4 0 0 0,20-2 283 0 0,117-17 146 0 0,18 1-610 0 0,-165 24-30 0 0,-1 0 1 0 0,20 2-1 0 0,8 1-3 0 0,-28-3 37 0 0,0 1 0 0 0,0 0 0 0 0,0 0 0 0 0,12 4 0 0 0,-11-4-30 0 0,-11-1 42 0 0,-1 0 0 0 0,0 0-1 0 0,1 0 1 0 0,-1 0 0 0 0,0 0 0 0 0,1 0 0 0 0,-1 0 0 0 0,0 0 0 0 0,1 0 0 0 0,-1 0-1 0 0,1 0 1 0 0,-1 0 0 0 0,0 0 0 0 0,1 0 0 0 0,-1-1 0 0 0,0 1 0 0 0,1 0 0 0 0,-1 0-1 0 0,0 0 1 0 0,0-1 0 0 0,1 1 0 0 0,-1 0 0 0 0,0 0 0 0 0,0-1 0 0 0,1 1 0 0 0,-1 0-1 0 0,0-1 1 0 0,0 1 0 0 0,0 0 0 0 0,1-1 0 0 0,-1 1 0 0 0,-12 0 592 0 0,4-1-441 0 0,0 0 1 0 0,0 0-1 0 0,0-1 1 0 0,-10-2-1 0 0,10 1-47 0 0,-1 1 0 0 0,-18-2 0 0 0,-34-2 269 0 0,-26 0 119 0 0,57 6-302 0 0,-226 7 114 0 0,188-7-304 0 0,47 0-18 0 0,-39 3 0 0 0,38-2-44 0 0,0-1 58 0 0,33 9 63 0 0,-8-8-90 0 0,0 1-1 0 0,0-1 1 0 0,1 0 0 0 0,-1 0 0 0 0,1 0-1 0 0,-1-1 1 0 0,1 1 0 0 0,-1-1-1 0 0,7 0 1 0 0,32-5-369 0 0,-25 2 294 0 0,51-4 62 0 0,79 0-1 0 0,110-15-496 0 0,-212 16 371 0 0,120-10-271 0 0,-133 15 362 0 0,-4 1 98 0 0,-54 11 490 0 0,18-9-411 0 0,0-1 0 0 0,0 0-1 0 0,-8 0 1 0 0,-22 3 251 0 0,30-2-289 0 0,-1-1 1 0 0,1-1-1 0 0,-1 1 0 0 0,-14-3 0 0 0,-18 1 103 0 0,-19 6 21 0 0,0-4 0 0 0,0-2 0 0 0,-101-15 0 0 0,41-10-126 0 0,43 8-16 0 0,63 15-54 0 0,0 1-1 0 0,1 0 1 0 0,-1 1-1 0 0,-16 0 1 0 0,53 10-234 0 0,48 2 53 0 0,-49-6 161 0 0,1-1 0 0 0,-1-1 0 0 0,40 0 0 0 0,70-8 21 0 0,-14 0-213 0 0,-20-1 20 0 0,20 0 432 0 0,-120 6-186 0 0,-8-3-39 0 0,-1 1 0 0 0,-1 1 1 0 0,1 0-1 0 0,0 0 1 0 0,0 1-1 0 0,0 0 1 0 0,-22 4-1 0 0,-27 0 66 0 0,-121 9 213 0 0,104-6-227 0 0,38-6-21 0 0,28-1-43 0 0,0 0 0 0 0,1 1 0 0 0,-1 0 0 0 0,0 1 0 0 0,-11 2 0 0 0,22-3-2 0 0,-28 8 61 0 0,21-8-93 0 0,14-5-124 0 0,-3 2 138 0 0,0 0 0 0 0,1 1-1 0 0,-1-1 1 0 0,7 0 0 0 0,11-4-25 0 0,-8 2 24 0 0,0 1-1 0 0,0 0 0 0 0,25-1 0 0 0,46 3-57 0 0,-55 1 67 0 0,186-6-55 0 0,-186 7 69 0 0,-16 0-26 0 0,0 0 0 0 0,0-2 0 0 0,20-2-1 0 0,7-5 22 0 0,-29 4 0 0 0,-11 4 3 0 0,0 0 0 0 0,0-1 0 0 0,0 1 0 0 0,-1 0 0 0 0,1-1 0 0 0,0 1 0 0 0,0 0 0 0 0,-1-1 0 0 0,1 1 0 0 0,0-1 0 0 0,-1 1 0 0 0,1-1 0 0 0,-1 1 0 0 0,1-1 0 0 0,0-1 0 0 0,-3-1 33 0 0,2 3-26 0 0,-3-3 9 0 0,0 0 1 0 0,1 0-1 0 0,-1 1 1 0 0,0-1-1 0 0,-1 1 1 0 0,1 0-1 0 0,0 0 1 0 0,-1 0-1 0 0,1 0 1 0 0,-1 1-1 0 0,0-1 1 0 0,1 1-1 0 0,-1 0 1 0 0,0 0-1 0 0,-7-1 1 0 0,-7 1 63 0 0,0 0 1 0 0,-22 1-1 0 0,13 1-13 0 0,-112 5 173 0 0,82-2-169 0 0,-29 2-144 0 0,-61 2-57 0 0,13 0 424 0 0,131-7-296 0 0,-13-1-1 0 0,13 0-1 0 0,1 0-1 0 0,-1 0 1 0 0,0 1 0 0 0,0-1 0 0 0,1 1-1 0 0,-1-1 1 0 0,0 1 0 0 0,-3 1-1 0 0,4-1-64 0 0,4 0-160 0 0,9 3 223 0 0,0-1-1 0 0,0 0 1 0 0,0 0 0 0 0,1-2-1 0 0,-1 1 1 0 0,21-1-1 0 0,95-8-50 0 0,-49 0 28 0 0,107-11-87 0 0,-150 13 9 0 0,40 0 0 0 0,7 0 81 0 0,-82 5 23 0 0,6-1 0 0 0,0 0 0 0 0,0 1 0 0 0,-1-1 0 0 0,1 1 0 0 0,0 0 0 0 0,0 1 0 0 0,11 2 0 0 0,-8 3 11 0 0,-7-5 106 0 0,-5-1-53 0 0,-3 1-42 0 0,1-1-4 0 0,0 0 0 0 0,-1-1-1 0 0,1 1 1 0 0,0-1 0 0 0,-7-2-1 0 0,-3 1 7 0 0,0-1-1 0 0,-1 2 0 0 0,0 0 1 0 0,-30 2-1 0 0,22 1 20 0 0,-29-4 0 0 0,-2-3-14 0 0,-73-9 363 0 0,39 5-73 0 0,54 10-456 0 0,28 0 110 0 0,1-1 0 0 0,-1 0 1 0 0,0 0-1 0 0,-11-2 0 0 0,8 2 17 0 0,14-3-173 0 0,6-2 24 0 0,2 7 45 0 0,9-1-50 0 0,5-4 158 0 0,-1 1 0 0 0,1 2 1 0 0,43 4-1 0 0,76 20-33 0 0,-51-8-185 0 0,5-7 22 0 0,-84-8 121 0 0,-13-2 63 0 0,1 1 0 0 0,-1 0-1 0 0,0 0 1 0 0,1 1 0 0 0,-1-1-1 0 0,0 0 1 0 0,0 1-1 0 0,1-1 1 0 0,-1 1 0 0 0,0 0-1 0 0,0 0 1 0 0,0 0-1 0 0,0 0 1 0 0,3 2 0 0 0,-4-3-77 0 0,-3 0 35 0 0,-206-9 424 0 0,63-1-221 0 0,96 4-89 0 0,-83 3 1 0 0,62 5-6 0 0,-52 5 35 0 0,41-1-84 0 0,-19 3 0 0 0,39-4-10 0 0,51-1-49 0 0,11-3 39 0 0,-1 0 1 0 0,1 0-1 0 0,0 0 1 0 0,-1-1-1 0 0,1 1 1 0 0,0 0-1 0 0,-1 0 1 0 0,1-1-1 0 0,0 1 1 0 0,1 0-1 0 0,1 1-22 0 0,1 0 9 0 0,-1 0-1 0 0,0-1 0 0 0,1 0 0 0 0,-1 1 0 0 0,1-1 0 0 0,0-1 0 0 0,-1 1 0 0 0,8 0 0 0 0,8 2-47 0 0,7 1-19 0 0,0-1 0 0 0,1-1 0 0 0,28-2 0 0 0,19 1-76 0 0,-17 2-183 0 0,74-6 0 0 0,-117 3 292 0 0,-1 0 1 0 0,17 2-1 0 0,14 1-119 0 0,-25-4 170 0 0,-8-3 36 0 0,-9 3 78 0 0,-14-7 139 0 0,5 5-121 0 0,-1 0-1 0 0,1 0 0 0 0,-1 1 1 0 0,0 1-1 0 0,0-1 1 0 0,-14 0-1 0 0,-15-3 200 0 0,-12-5-65 0 0,-117-19 325 0 0,-64-3-96 0 0,201 29-432 0 0,1 1 1 0 0,-1 1-1 0 0,1 1 1 0 0,-57 9 0 0 0,-8 0-44 0 0,-78 0-4 0 0,137-7 2 0 0,23-3-62 0 0,-1 2 0 0 0,1 0 0 0 0,-16 3 0 0 0,34 5-108 0 0,-6-7 156 0 0,1 0 0 0 0,1 0 0 0 0,-1-1 1 0 0,0 1-1 0 0,0-1 0 0 0,1 0 0 0 0,-1 1 1 0 0,0-1-1 0 0,1 0 0 0 0,-1-1 0 0 0,1 1 1 0 0,3 1-1 0 0,35 2-152 0 0,-14-1 39 0 0,10 0 39 0 0,1-2 0 0 0,39-3-1 0 0,1-1 90 0 0,157 8-203 0 0,-10-6 134 0 0,-80-3 68 0 0,-140 4-2 0 0,0 1 0 0 0,1-1 0 0 0,-1 1 0 0 0,7 2 0 0 0,-68 7 296 0 0,22-3-210 0 0,10-2 9 0 0,-1-1 0 0 0,-35 1 0 0 0,-244-11 990 0 0,-75-13-861 0 0,162 14-278 0 0,170 5 23 0 0,43 0-14 0 0,-1-1-1 0 0,0 1 1 0 0,1-1 0 0 0,-9-2-1 0 0,10 2-67 0 0,6 1-200 0 0,158 15-110 0 0,8 0 40 0 0,22-8 383 0 0,-4 1 0 0 0,-127-6 0 0 0,79 12 0 0 0,-108-9 0 0 0,-31-4-2 0 0,-6 0 0 0 0,-8 0 22 0 0,-4 0 79 0 0,-29 5 0 0 0,-11 1 47 0 0,-119-12 390 0 0,120 0-216 0 0,-99 6 0 0 0,67 9-304 0 0,-53 4 59 0 0,56-5 15 0 0,52-4-23 0 0,-38 0 1 0 0,51-8-45 0 0,21 3-23 0 0,0 0 1 0 0,0 0-1 0 0,-1 0 0 0 0,1 0 1 0 0,0 0-1 0 0,0 0 0 0 0,-1-1 1 0 0,1 1-1 0 0,0 0 1 0 0,0 0-1 0 0,-1 0 0 0 0,1 0 1 0 0,0 0-1 0 0,-1 0 0 0 0,1 0 1 0 0,0 0-1 0 0,0 0 0 0 0,-1 0 1 0 0,1 0-1 0 0,0 1 1 0 0,-1-1-1 0 0,1 0 0 0 0,0 0 1 0 0,0 0-1 0 0,-1 0 0 0 0,1 0 1 0 0,0 1-1 0 0,0-1 0 0 0,-1 0 1 0 0,1 0-1 0 0,0 0 1 0 0,0 1-1 0 0,0 0-9 0 0,0-1 1 0 0,0 1-1 0 0,0 0 1 0 0,0 0-1 0 0,0-1 1 0 0,1 1-1 0 0,-1 0 1 0 0,0-1-1 0 0,0 1 1 0 0,1 0-1 0 0,-1-1 1 0 0,1 1-1 0 0,-1 0 1 0 0,0-1-1 0 0,1 1 1 0 0,-1-1-1 0 0,1 1 1 0 0,0-1-1 0 0,0 2 1 0 0,18 6-157 0 0,27 0-63 0 0,-40-7 210 0 0,110 7 188 0 0,-62-6-103 0 0,66-4-321 0 0,-7 0-33 0 0,140 2-99 0 0,-84-5 370 0 0,-32 3 16 0 0,-81 3 0 0 0,-56-1 0 0 0,4 0 0 0 0,-1-1 0 0 0,1 1 0 0 0,-1 1 0 0 0,1-1 0 0 0,-1 1 0 0 0,0-1 0 0 0,1 1 0 0 0,-1 0 0 0 0,6 2 0 0 0,2 3 0 0 0,-11-6 0 0 0,0 0 0 0 0,0 0 0 0 0,0 0 0 0 0,0-1 0 0 0,1 1 0 0 0,-1 0 0 0 0,0 0 0 0 0,0 0 0 0 0,0 0 0 0 0,0 0 0 0 0,1 0 0 0 0,-1 0 0 0 0,0 0 0 0 0,0 0 0 0 0,0 0 0 0 0,0 0 0 0 0,0 0 0 0 0,0-1 0 0 0,1 1 0 0 0,-1 0 0 0 0,0 0 0 0 0,0 0 0 0 0,0 0 0 0 0,0 0 0 0 0,0-1 0 0 0,0 1 0 0 0,0 0 0 0 0,0 0 0 0 0,0 0 0 0 0,0 0 0 0 0,0 0 0 0 0,0-1 0 0 0,0 1 0 0 0,0 0 0 0 0,0 0 0 0 0,0 0 0 0 0,0 0 0 0 0,0-1 0 0 0,0 1 0 0 0,0 0 0 0 0,-1-1 12 0 0,-1 1-1 0 0,0 0 0 0 0,1-1 1 0 0,-1 1-1 0 0,0 0 0 0 0,1 0 1 0 0,-1 0-1 0 0,0 0 1 0 0,-3 0-1 0 0,0 0 69 0 0,-82-2 649 0 0,32 0-681 0 0,-64 6-1 0 0,-32 9 156 0 0,-108 13 120 0 0,169-19-232 0 0,60-6-42 0 0,-38 6 1 0 0,53-3-41 0 0,10-2-21 0 0,0-1 0 0 0,0 0 0 0 0,1 0 1 0 0,-1-1-1 0 0,0 0 0 0 0,-5 0 0 0 0,26 0-77 0 0,0-2 0 0 0,-1 0 0 0 0,19-6 0 0 0,-24 7 69 0 0,-1 0 0 0 0,0 0-1 0 0,0 1 1 0 0,0 0-1 0 0,18 3 1 0 0,6 0-34 0 0,231 3-58 0 0,-40-20-304 0 0,-209 14 364 0 0,0 0-1 0 0,0 1 1 0 0,0 0-1 0 0,19 5 1 0 0,-24-5 17 0 0,0-1 1 0 0,0 1 0 0 0,0-2-1 0 0,0 1 1 0 0,0-1 0 0 0,10-3-1 0 0,-6 2-13 0 0,24-1-1 0 0,-22 2 41 0 0,-12 1 0 0 0,0-1 1 0 0,0 1 0 0 0,0 0-1 0 0,0 1 1 0 0,1-1 0 0 0,4 2-1 0 0,-8-2 8 0 0,-1 0 0 0 0,0 0 0 0 0,0 0 0 0 0,0 0 0 0 0,0 0 0 0 0,1 0 0 0 0,-1 0 0 0 0,0 0 0 0 0,0 0 0 0 0,0 0 0 0 0,0 1 0 0 0,1-1 0 0 0,-1 0 0 0 0,0 0 0 0 0,0 0 0 0 0,0 0 0 0 0,0 0 0 0 0,0 0 0 0 0,0 1 0 0 0,1-1 0 0 0,-1 0 0 0 0,0 0-1 0 0,0 0 1 0 0,0 0 0 0 0,0 1 0 0 0,0-1 0 0 0,0 0 0 0 0,0 0 0 0 0,0 0 0 0 0,0 0 0 0 0,0 1 0 0 0,0-1 0 0 0,0 0 0 0 0,0 0 0 0 0,0 0 0 0 0,0 1 0 0 0,0-1 0 0 0,-1 2 12 0 0,-1 0-1 0 0,1 0 1 0 0,-1 0-1 0 0,0-1 1 0 0,1 1 0 0 0,-1 0-1 0 0,-3 1 1 0 0,-4 5 38 0 0,7-6-37 0 0,0 0 1 0 0,0 0-1 0 0,-1 0 1 0 0,1 0-1 0 0,0-1 1 0 0,-1 1-1 0 0,1-1 1 0 0,-1 1-1 0 0,0-1 1 0 0,1 0 0 0 0,-1 0-1 0 0,0 0 1 0 0,0-1-1 0 0,1 1 1 0 0,-1-1-1 0 0,0 1 1 0 0,0-1-1 0 0,0 0 1 0 0,0 0-1 0 0,0 0 1 0 0,0-1-1 0 0,0 1 1 0 0,1-1 0 0 0,-1 1-1 0 0,-4-3 1 0 0,-41-9 243 0 0,29 6-230 0 0,-1 0-1 0 0,0 2 0 0 0,0 0 1 0 0,0 2-1 0 0,-32-1 1 0 0,-139 25-146 0 0,141-15 227 0 0,5 1-62 0 0,31-4-37 0 0,-1-2 0 0 0,-27 2 0 0 0,4-6-32 0 0,28 0 17 0 0,1 1 0 0 0,-1 1-1 0 0,1 0 1 0 0,-1 0 0 0 0,1 1-1 0 0,-1 0 1 0 0,1 1 0 0 0,-18 4-1 0 0,25-5 119 0 0,14 5-544 0 0,-7-4 395 0 0,1 0 0 0 0,0 0-1 0 0,0 0 1 0 0,0-1-1 0 0,0 0 1 0 0,0 0 0 0 0,0 0-1 0 0,9-1 1 0 0,51-5-100 0 0,-52 3 81 0 0,29-3-67 0 0,-23 4 53 0 0,0-1 0 0 0,-1-1 0 0 0,0 0 0 0 0,1-2 0 0 0,32-12 0 0 0,-43 13 29 0 0,0 0 0 0 0,-1 1 0 0 0,1 0 0 0 0,0 1-1 0 0,1-1 1 0 0,-1 2 0 0 0,0-1 0 0 0,1 2 0 0 0,17-1-1 0 0,-2 3-152 0 0,-5-2-180 0 0,29 6 0 0 0,-41-6-608 0 0,-14-5 769 0 0,4 3 225 0 0,-1 1 1 0 0,1 0-1 0 0,-1 0 0 0 0,1 0 0 0 0,-1 0 0 0 0,0 0 0 0 0,-3 0 0 0 0,-83 10 394 0 0,42-4-248 0 0,26-4 24 0 0,-24-1 0 0 0,25-1 136 0 0,-35 4 0 0 0,-3 5-16 0 0,-63 5-626 0 0,55-9 308 0 0,-3 0 376 0 0,1-3-1 0 0,-70-9 0 0 0,116 5-281 0 0,0-2-1 0 0,-22-8 1 0 0,10 3 39 0 0,13-1-259 0 0,20 10 69 0 0,3 1-294 0 0,10 1 107 0 0,-1-2 0 0 0,1 0 0 0 0,17-3 0 0 0,41-6-187 0 0,-42 7 392 0 0,-7 1-27 0 0,36 1 0 0 0,-24 2-56 0 0,-6 1-32 0 0,0 0-1 0 0,44 11 0 0 0,-48-8 144 0 0,1-1 1 0 0,0-1 0 0 0,0 0 0 0 0,25-2-1 0 0,38-1 1 0 0,-84 0-108 0 0,-15-4-152 0 0,5 2 342 0 0,0 1 0 0 0,0-1 0 0 0,-1 1 0 0 0,1 0 0 0 0,0 1 0 0 0,-11 0 0 0 0,-45 7 345 0 0,42-3-196 0 0,-33 0-1 0 0,11-5-40 0 0,-18-1 20 0 0,-335 8 972 0 0,99-8-816 0 0,235 3-338 0 0,38-1 19 0 0,0 1 0 0 0,-25 3-1 0 0,-5 5-34 0 0,51-8-56 0 0,12-4-10 0 0,-8 3 77 0 0,0 0 1 0 0,-1-1-1 0 0,1 1 0 0 0,0 0 0 0 0,0-1 1 0 0,0 1-1 0 0,0 0 0 0 0,0 0 0 0 0,-1 0 1 0 0,1 0-1 0 0,0 0 0 0 0,0 0 0 0 0,0 0 1 0 0,1 0-1 0 0,19 5-29 0 0,-12-2 13 0 0,1-1-1 0 0,16 1 0 0 0,200-2-252 0 0,13-8 272 0 0,-66 4 0 0 0,-109-3 72 0 0,0-2 0 0 0,114-31 0 0 0,-171 37-72 0 0,0 0 0 0 0,0 1 0 0 0,1-1 0 0 0,-1 1 0 0 0,1 1 0 0 0,-1 0 0 0 0,1 0 0 0 0,13 2 0 0 0,-21-2 0 0 0,0 0 0 0 0,1 0 0 0 0,-1 0 0 0 0,0 1 0 0 0,0-1 0 0 0,1 0 0 0 0,-1 0 0 0 0,0 0 0 0 0,0 0 0 0 0,1 0 0 0 0,-1 0 0 0 0,0 0 0 0 0,1 0 0 0 0,-1 0 0 0 0,0 0 0 0 0,0 0 0 0 0,1 0-1 0 0,-1 0 1 0 0,0 0 0 0 0,1 0 0 0 0,-1 0 0 0 0,0 0 0 0 0,0-1 0 0 0,1 1 0 0 0,-1 0 0 0 0,0 0 0 0 0,0 0 0 0 0,0 0 0 0 0,1-1 0 0 0,-1 1 0 0 0,0 0 0 0 0,0 0 0 0 0,0 0 0 0 0,1-1 0 0 0,-1 1 0 0 0,0 0 0 0 0,0 0 0 0 0,0 0-1 0 0,0-1 1 0 0,0 1 0 0 0,1 0 0 0 0,-1-1 0 0 0,0 1 0 0 0,0-1 0 0 0,0 1 2 0 0,-1-1-1 0 0,1 1 0 0 0,0-1 1 0 0,-1 1-1 0 0,1-1 0 0 0,0 0 1 0 0,-1 1-1 0 0,1-1 1 0 0,-1 1-1 0 0,1 0 0 0 0,-1-1 1 0 0,1 1-1 0 0,-1-1 0 0 0,1 1 1 0 0,-1 0-1 0 0,1-1 0 0 0,-1 1 1 0 0,1 0-1 0 0,-1 0 1 0 0,0-1-1 0 0,0 1 0 0 0,-13-4 154 0 0,-1 1-1 0 0,1 1 0 0 0,-30-2 0 0 0,26 3-39 0 0,-44 0 514 0 0,-81 8-1 0 0,94-3-497 0 0,-144 6 219 0 0,-134 13 72 0 0,273-20-418 0 0,-68-4-1 0 0,-12 0-154 0 0,19 11-89 0 0,111-10 226 0 0,-1 0-1 0 0,0 0 1 0 0,1 0-1 0 0,-1-1 1 0 0,-4 0-1 0 0,-15-2-390 0 0,31 7 25 0 0,23-9 100 0 0,-25 4 241 0 0,1 0 0 0 0,-1 0 1 0 0,1 0-1 0 0,-1 1 1 0 0,9 0-1 0 0,11 3-96 0 0,125 8-123 0 0,-88-11 209 0 0,72-9-1 0 0,58-17-30 0 0,-161 21 63 0 0,67-12 6 0 0,24-4 65 0 0,165-19 10 0 0,-248 33-35 0 0,44-16 0 0 0,-18 5-13 0 0,-55 17 19 0 0,-110 6 585 0 0,-99 17 1 0 0,-79 4-533 0 0,31-10-16 0 0,-41 13 48 0 0,135-18-65 0 0,16-2-26 0 0,119-9-30 0 0,26-3-7 0 0,-7 2 1 0 0,10 0-34 0 0,-1 0 1 0 0,0 0-1 0 0,19 2 0 0 0,18-1-1 0 0,-14-5 26 0 0,-17 2-8 0 0,29-1 0 0 0,-1 6 13 0 0,22-1 11 0 0,100-15-9 0 0,20-1-56 0 0,12-6-89 0 0,-89 8 62 0 0,27-10 34 0 0,-11 2 100 0 0,-117 20-57 0 0,-2 1-19 0 0,-1 0 1 0 0,0-1-1 0 0,1 0 1 0 0,-1 0-1 0 0,0 0 1 0 0,0-1-1 0 0,0 1 1 0 0,0-1-1 0 0,0-1 1 0 0,5-2-1 0 0,-8 3-20 0 0,-5 2 198 0 0,-112-3 374 0 0,-487 68-45 0 0,396-37-362 0 0,30-9 17 0 0,165-18-150 0 0,0 1 0 0 0,-11 4 0 0 0,8-2-16 0 0,11-3-42 0 0,10-1-146 0 0,-2-1 171 0 0,0 1 0 0 0,0-1 0 0 0,0 0 0 0 0,9-3 0 0 0,16-3-76 0 0,71 2 107 0 0,54-2-317 0 0,-31 3 16 0 0,34-9 297 0 0,197-8-139 0 0,-312 23 110 0 0,-23-1 5 0 0,36-3 1 0 0,-50 2 47 0 0,11-2-84 0 0,-15 4 47 0 0,-8 4 38 0 0,-4-2 52 0 0,1 1-1 0 0,-1-1 1 0 0,-1-1 0 0 0,1 0-1 0 0,0 0 1 0 0,-1-1 0 0 0,-13 1-1 0 0,-88 15 388 0 0,-18 2-120 0 0,-145 21 164 0 0,61-21-374 0 0,146-16-100 0 0,5 0-6 0 0,-70 7 0 0 0,79-1 0 0 0,2 2 0 0 0,-55 20 0 0 0,106-32-1 0 0,1 0 0 0 0,0 0-1 0 0,0 0 1 0 0,-1 0 0 0 0,1 0 0 0 0,0 0-1 0 0,0 0 1 0 0,-1 0 0 0 0,1 0 0 0 0,0 0-1 0 0,0 0 1 0 0,-1 1 0 0 0,1-1-1 0 0,0 0 1 0 0,0 0 0 0 0,-1 0 0 0 0,1 0-1 0 0,0 0 1 0 0,0 1 0 0 0,0-1 0 0 0,-1 0-1 0 0,1 0 1 0 0,0 0 0 0 0,0 1 0 0 0,0-1-1 0 0,0 0 1 0 0,-1 0 0 0 0,1 1-1 0 0,0-1 1 0 0,0 0 0 0 0,0 0 0 0 0,0 1-1 0 0,0-1 1 0 0,0 0 0 0 0,0 0 0 0 0,0 1-1 0 0,0-1 1 0 0,0 0 0 0 0,0 1-1 0 0,0-1 1 0 0,0 0 0 0 0,0 0 0 0 0,0 1-1 0 0,0-1 1 0 0,0 0 0 0 0,0 0 0 0 0,0 1-1 0 0,0-1 1 0 0,0 0 0 0 0,1 0 0 0 0,-1 1-1 0 0,0-1 1 0 0,0 0 0 0 0,0 0-1 0 0,0 0 1 0 0,1 1 0 0 0,-1-1 0 0 0,1 1-11 0 0,0 0 0 0 0,0-1 1 0 0,0 1-1 0 0,0 0 1 0 0,0-1-1 0 0,1 1 0 0 0,-1 0 1 0 0,0-1-1 0 0,0 0 1 0 0,3 1-1 0 0,44 2-211 0 0,-3 4 54 0 0,1-1 0 0 0,0-3 0 0 0,1-1 0 0 0,77-8 0 0 0,61-11-90 0 0,66-8 59 0 0,-204 18 181 0 0,263-27-146 0 0,-296 32 149 0 0,23-5-1 0 0,-13 2-10 0 0,-13 4 30 0 0,-22 7 116 0 0,-9-1 65 0 0,0-1 1 0 0,0-1 0 0 0,0-1-1 0 0,0-1 1 0 0,-30-1-1 0 0,-30 1-2 0 0,-111 22 147 0 0,-144 13 173 0 0,90-7-368 0 0,200-25-104 0 0,-46 10 0 0 0,72-9-54 0 0,0-1 0 0 0,-1-1 0 0 0,-25 0 0 0 0,43-3-72 0 0,4 1-12 0 0,1 0 64 0 0,1 0 0 0 0,0 0 0 0 0,0 0 0 0 0,0-1 0 0 0,0 1 0 0 0,0-1 0 0 0,0 0 0 0 0,0-1 0 0 0,0 1 0 0 0,-1-1 0 0 0,1 1 0 0 0,7-3 0 0 0,19-2-116 0 0,64 1 70 0 0,35-3-140 0 0,-29-6-40 0 0,77-13 220 0 0,120-41-240 0 0,-286 64 272 0 0,1 1 0 0 0,-1 0 0 0 0,0 0 1 0 0,1 1-1 0 0,19 1 0 0 0,-16 3 18 0 0,-21-4 45 0 0,1 0 0 0 0,-1 1 0 0 0,0 0-1 0 0,1 0 1 0 0,-1 0 0 0 0,0 1 0 0 0,1 0 0 0 0,-8 1 0 0 0,-47 18 463 0 0,46-15-479 0 0,-33 13-60 0 0,6-3-46 0 0,-52 13 1 0 0,-374 75 519 0 0,337-81-386 0 0,70-13-27 0 0,-70 19 0 0 0,91-18 24 0 0,163-34-44 0 0,-36 6-10 0 0,38-9 0 0 0,103-26-552 0 0,-191 44 352 0 0,-1-1 0 0 0,65-28 0 0 0,-85 31 38 0 0,0 0 0 0 0,1 2 0 0 0,24-6 0 0 0,-230 30 112 0 0,-38 6 762 0 0,-167 55 232 0 0,144-28-526 0 0,225-47-418 0 0,-18 3 6 0 0,-69 23 0 0 0,106-29-1 0 0,1-1-1 0 0,0 1 0 0 0,-1-1 1 0 0,1 0-1 0 0,0 0 1 0 0,-8 0-1 0 0,37-2-406 0 0,42-9 1 0 0,-6 1-79 0 0,103-11 160 0 0,105-29 106 0 0,-135 21 127 0 0,-4 0 77 0 0,47-9-119 0 0,-173 36 121 0 0,92-17-119 0 0,-84 15 99 0 0,0-1 0 0 0,1-1 0 0 0,-2 1 0 0 0,1-2 0 0 0,16-9-1 0 0,-28 15 28 0 0,0 0 0 0 0,0 0-1 0 0,1 0 1 0 0,-1 0-1 0 0,0 0 1 0 0,0 0 0 0 0,0 0-1 0 0,0 0 1 0 0,0-1 0 0 0,0 1-1 0 0,0 0 1 0 0,0 0 0 0 0,1 0-1 0 0,-1 0 1 0 0,0 0-1 0 0,0 0 1 0 0,0 0 0 0 0,0 0-1 0 0,0 0 1 0 0,0 0 0 0 0,0 0-1 0 0,0 0 1 0 0,0-1 0 0 0,0 1-1 0 0,0 0 1 0 0,1 0-1 0 0,-1 0 1 0 0,0 0 0 0 0,0 0-1 0 0,0 0 1 0 0,0 0 0 0 0,0 0-1 0 0,0-1 1 0 0,0 1-1 0 0,0 0 1 0 0,0 0 0 0 0,0 0-1 0 0,0 0 1 0 0,0 0 0 0 0,0 0-1 0 0,0 0 1 0 0,0-1 0 0 0,0 1-1 0 0,0 0 1 0 0,0 0-1 0 0,-1 0 1 0 0,1 0 0 0 0,0 0-1 0 0,0 0 1 0 0,0 0 0 0 0,0 0-1 0 0,0 0 1 0 0,0-1-1 0 0,-8 0-11 0 0,-12 1 35 0 0,-260 23 1150 0 0,169-17-693 0 0,109-6-475 0 0,-235 24 358 0 0,-109 44 22 0 0,296-60-347 0 0,-53 3 0 0 0,-40 5-15 0 0,90-5-20 0 0,-104 17-21 0 0,140-26-40 0 0,9-1-253 0 0,21 0 140 0 0,4 0 92 0 0,0-2 0 0 0,0 0 0 0 0,0 0 0 0 0,22-6 0 0 0,8-1-137 0 0,83-10-157 0 0,171-45 0 0 0,-235 45 372 0 0,170-56-79 0 0,-230 72 82 0 0,11-6-11 0 0,0 1 0 0 0,0 1 0 0 0,1 0 0 0 0,0 2-1 0 0,27-4 1 0 0,28 7-2 0 0,-49 2-8 0 0,0-1 0 0 0,30-4 0 0 0,6-7 4 0 0,44-5-52 0 0,-86 15 136 0 0,-17 1 18 0 0,-4-1 8 0 0,0-1-67 0 0,0 0-1 0 0,-1 1 1 0 0,1 0 0 0 0,0 0-1 0 0,-1 0 1 0 0,1 0-1 0 0,-1 0 1 0 0,1 1-1 0 0,-1-1 1 0 0,0 1-1 0 0,1 0 1 0 0,-1 0 0 0 0,-3 1-1 0 0,-11 1 193 0 0,-24 7 0 0 0,24-5-109 0 0,-155 23 158 0 0,9-3-157 0 0,94-10-4 0 0,-205 40 215 0 0,78-8-193 0 0,26-5-130 0 0,133-32-11 0 0,35-9-52 0 0,16-10-70 0 0,-6 6 61 0 0,0 0 0 0 0,0 1 1 0 0,1 0-1 0 0,0 0 0 0 0,-1 1 1 0 0,1 0-1 0 0,0 0 1 0 0,0 1-1 0 0,9-1 0 0 0,24-5-134 0 0,345-91-302 0 0,-308 82 459 0 0,-35 8-66 0 0,65-21-1 0 0,64-22 45 0 0,-164 49 73 0 0,-1-1 0 0 0,1 0 1 0 0,0 0-1 0 0,-1-1 0 0 0,0 0 0 0 0,0 0 0 0 0,0-1 0 0 0,-1 0 0 0 0,11-9 0 0 0,-16 13 56 0 0,-14 2 50 0 0,0 0 1 0 0,1 0-1 0 0,-15 5 0 0 0,-6 0 44 0 0,-132 23 415 0 0,31-4-260 0 0,-138 32-244 0 0,115-20-16 0 0,-2-3 14 0 0,143-31-78 0 0,13-2-72 0 0,20 13-344 0 0,-15-13 398 0 0,-1 0 0 0 0,1-1 1 0 0,0 1-1 0 0,-1 0 1 0 0,1-1-1 0 0,0 1 0 0 0,-1-1 1 0 0,1 1-1 0 0,0-1 1 0 0,0 0-1 0 0,0 0 0 0 0,0 0 1 0 0,-1 0-1 0 0,1 0 1 0 0,3-1-1 0 0,28-9-275 0 0,-7 1 156 0 0,77-6-127 0 0,-72 12 246 0 0,-1-1-1 0 0,1-2 1 0 0,36-12 0 0 0,-30 4-9 0 0,-15 5 38 0 0,1 2-1 0 0,38-10 1 0 0,88-3-121 0 0,-138 19 96 0 0,1-1 0 0 0,0-1 0 0 0,13-4 1 0 0,-6 2 30 0 0,-11 4 12 0 0,-13 1 41 0 0,-1 1 0 0 0,1 0 0 0 0,0 1 0 0 0,-1-1-1 0 0,1 1 1 0 0,0 0 0 0 0,-7 4 0 0 0,6-4-24 0 0,1 1 0 0 0,0-1-1 0 0,0 0 1 0 0,-1-1 0 0 0,1 1 0 0 0,-1-1 0 0 0,-9 1-1 0 0,2-3 41 0 0,1 0-1 0 0,-14-3 0 0 0,-6-1 63 0 0,-101-5 535 0 0,107 10-526 0 0,-1 1-1 0 0,-51 8 0 0 0,-22 12-6 0 0,-141 46 0 0 0,226-61-129 0 0,0 0 1 0 0,-15 9-1 0 0,-41 31 38 0 0,71-46-41 0 0,20-4-615 0 0,64-23-210 0 0,-13 5 538 0 0,-47 13 197 0 0,12-5 31 0 0,1 2-1 0 0,0 1 1 0 0,54-8-1 0 0,-55 15 9 0 0,1-3 0 0 0,-1-1 0 0 0,0-1 0 0 0,34-15-1 0 0,40-14-12 0 0,-104 35 65 0 0,11-2 3 0 0,-5 3 6 0 0,-9 1 59 0 0,-18 9 177 0 0,12-6-188 0 0,-6 1 28 0 0,0 0 1 0 0,0-1-1 0 0,-1 0 0 0 0,1-1 0 0 0,0 0 0 0 0,-16 0 1 0 0,-9 2 116 0 0,-37 8-4 0 0,1 4 0 0 0,-84 29 0 0 0,53-14-856 0 0,70-19-1163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18.960"/>
    </inkml:context>
    <inkml:brush xml:id="br0">
      <inkml:brushProperty name="width" value="0.2" units="cm"/>
      <inkml:brushProperty name="height" value="0.2" units="cm"/>
      <inkml:brushProperty name="color" value="#E71224"/>
    </inkml:brush>
  </inkml:definitions>
  <inkml:trace contextRef="#ctx0" brushRef="#br0">661 93 7672 0 0,'19'-5'224'0'0,"-19"5"-219"0"0,0 0 1 0 0,0 0-1 0 0,0 0 1 0 0,0 0 0 0 0,0 0-1 0 0,1 0 1 0 0,-1-1-1 0 0,0 1 1 0 0,0 0 0 0 0,0 0-1 0 0,0 0 1 0 0,0 0-1 0 0,1 0 1 0 0,-1 0-1 0 0,0 0 1 0 0,0 0 0 0 0,0 0-1 0 0,0 0 1 0 0,1 0-1 0 0,-1 0 1 0 0,0 0-1 0 0,0 0 1 0 0,0 1 0 0 0,0-1-1 0 0,0 0 1 0 0,1 0-1 0 0,-1 0 1 0 0,0 0 0 0 0,0 0-1 0 0,0 0 1 0 0,0 0-1 0 0,0 0 1 0 0,0 0-1 0 0,0 0 1 0 0,1 1 0 0 0,-1-1-1 0 0,0 0 1 0 0,1 1-4 0 0,0 0 1 0 0,0 0-1 0 0,0 0 1 0 0,1 0-1 0 0,-1 0 1 0 0,0 0-1 0 0,1-1 1 0 0,-1 1-1 0 0,0 0 1 0 0,1-1-1 0 0,-1 1 1 0 0,1-1-1 0 0,-1 0 1 0 0,1 1-1 0 0,-1-1 0 0 0,1 0 1 0 0,-1 0-1 0 0,3 0 1 0 0,33-5 230 0 0,-22 2 35 0 0,23-1 7179 0 0,-47 9-7870 0 0,3-1 630 0 0,-36 21 793 0 0,39-23-944 0 0,-1 0 0 0 0,0 0 0 0 0,0 0-1 0 0,0-1 1 0 0,0 0 0 0 0,0 0 0 0 0,0 0 0 0 0,-6 0 0 0 0,7-1-32 0 0,-1 0 0 0 0,1 0 0 0 0,0 0 0 0 0,0 0 0 0 0,0 1 0 0 0,0-1 0 0 0,0 1 0 0 0,0 0-1 0 0,0 0 1 0 0,0 0 0 0 0,0 0 0 0 0,1 0 0 0 0,-1 1 0 0 0,0-1 0 0 0,0 1 0 0 0,1 0 0 0 0,-3 2 0 0 0,-5 2 23 0 0,-1 1 0 0 0,0-1 1 0 0,0-1-1 0 0,0 0 0 0 0,-19 6 1 0 0,16-7-47 0 0,0 1 1 0 0,1 1 0 0 0,-21 11-1 0 0,27-12-1 0 0,-17 9-12 0 0,19-12-36 0 0,-2 5 24 0 0,5-6-40 0 0,25-11-269 0 0,-16 7 303 0 0,0 0-1 0 0,0-1 1 0 0,0 1-1 0 0,10-9 1 0 0,13-8-66 0 0,-9 8-4 0 0,30-25 0 0 0,-31 21-87 0 0,27-15-1 0 0,56-32 67 0 0,-83 56 215 0 0,-16 6-52 0 0,-1 0 1 0 0,1 0-1 0 0,-1 0 0 0 0,1-1 0 0 0,-1 0 1 0 0,0 1-1 0 0,0-1 0 0 0,0 0 0 0 0,0 0 1 0 0,6-7 633 0 0,-20 15-137 0 0,-10 6-151 0 0,17-10-285 0 0,-1 0 0 0 0,1 0 0 0 0,0 1 0 0 0,-8 5 0 0 0,6-2-59 0 0,3-3-27 0 0,0 1-1 0 0,-1-1 1 0 0,1 0 0 0 0,-1 0 0 0 0,0-1 0 0 0,0 1 0 0 0,0-1-1 0 0,0 1 1 0 0,0-1 0 0 0,-1-1 0 0 0,1 1 0 0 0,-6 1-1 0 0,7-3 26 0 0,1 1-1 0 0,-1 0 1 0 0,1-1 0 0 0,-1 1-1 0 0,1 0 1 0 0,-1 0-1 0 0,1 1 1 0 0,-1-1-1 0 0,1 0 1 0 0,-3 3-1 0 0,-11 6 9 0 0,15-9-21 0 0,11-11-958 0 0,-7 9 851 0 0,-1-1 0 0 0,0 1 0 0 0,0-1 0 0 0,1 1 0 0 0,-1-1 0 0 0,0 0 0 0 0,-1 0 0 0 0,1 0 0 0 0,0 0 0 0 0,0 0 0 0 0,-1-1 0 0 0,2-1-1 0 0,-3 3 53 0 0,1-1 0 0 0,0 1-1 0 0,-1 0 1 0 0,1 0 0 0 0,0 0-1 0 0,0 0 1 0 0,-1 0 0 0 0,1 0-1 0 0,0 0 1 0 0,0 0 0 0 0,0 1-1 0 0,0-1 1 0 0,0 0 0 0 0,0 0-1 0 0,1 1 1 0 0,-1-1 0 0 0,0 1-1 0 0,0-1 1 0 0,0 1 0 0 0,1-1-1 0 0,-1 1 1 0 0,0 0-1 0 0,0 0 1 0 0,3-1 0 0 0,13-3-178 0 0,-12 1 166 0 0,0 1 0 0 0,-1-1 0 0 0,0 0 1 0 0,1 0-1 0 0,-1 0 0 0 0,0-1 0 0 0,3-4 0 0 0,5-2-2 0 0,-11 7 80 0 0,0 3 39 0 0,-1-1 1 0 0,1 1-1 0 0,0-1 1 0 0,-1 1-1 0 0,1-1 1 0 0,0 1-1 0 0,-1-1 0 0 0,1 1 1 0 0,0-1-1 0 0,0 1 1 0 0,-1 0-1 0 0,1-1 0 0 0,0 1 1 0 0,0 0-1 0 0,-1 0 1 0 0,1 0-1 0 0,1 0 0 0 0,-6 2 7 0 0,0 0 0 0 0,-1 1 0 0 0,1-1 0 0 0,0 1 0 0 0,1 0 0 0 0,-1 0 0 0 0,0 1 0 0 0,1-1 0 0 0,0 1 0 0 0,0 0 0 0 0,-4 5 0 0 0,-15 16 514 0 0,18-22-494 0 0,1-1-1 0 0,-1 0 0 0 0,1 0 0 0 0,-1 0 0 0 0,0-1 0 0 0,0 1 0 0 0,-5 0 0 0 0,1 1 126 0 0,6-3-11 0 0,0 2-284 0 0,-56 34-548 0 0,45-30 627 0 0,-41 19 218 0 0,51-24-224 0 0,1 0 0 0 0,-1 1-1 0 0,0-1 1 0 0,1 0-1 0 0,-1 1 1 0 0,1 0 0 0 0,0 0-1 0 0,-1-1 1 0 0,1 1 0 0 0,0 1-1 0 0,0-1 1 0 0,0 0-1 0 0,0 0 1 0 0,1 1 0 0 0,-3 4-1 0 0,3-7-6 0 0,-7 9 22 0 0,6-8 35 0 0,2-1-54 0 0,-1 0 1 0 0,1 0-1 0 0,0 0 1 0 0,-1 0-1 0 0,1-1 0 0 0,-1 1 1 0 0,1 0-1 0 0,0 0 0 0 0,-1 0 1 0 0,1 0-1 0 0,-1 0 0 0 0,1 0 1 0 0,0 0-1 0 0,-1 0 1 0 0,1 0-1 0 0,-1 0 0 0 0,1 1 1 0 0,0-1-1 0 0,-1 0 0 0 0,1 0 1 0 0,0 0-1 0 0,-1 0 1 0 0,1 0-1 0 0,-1 1 0 0 0,-10 6 35 0 0,10-6-21 0 0,-1 0-3 0 0,1 0 0 0 0,-1 0 0 0 0,1 1 0 0 0,-1-1 0 0 0,1 1 0 0 0,-1-1 0 0 0,1 1 0 0 0,0-1 0 0 0,0 1 0 0 0,0 0 0 0 0,0-1 0 0 0,0 1 0 0 0,0 0 0 0 0,1 0 0 0 0,-2 3 0 0 0,-1-2 51 0 0,-3-2-32 0 0,4-1-26 0 0,0 1-1 0 0,-1-1 0 0 0,1 1 1 0 0,0-1-1 0 0,0 1 0 0 0,-1 0 1 0 0,1 0-1 0 0,0 0 1 0 0,0 0-1 0 0,0 1 0 0 0,0-1 1 0 0,-2 3-1 0 0,-16 13 3 0 0,16-12 4 0 0,0-1 1 0 0,0 0-1 0 0,-1 0 1 0 0,-9 6-1 0 0,11-7 23 0 0,-3 0 12 0 0,1 1 0 0 0,0 0 0 0 0,-8 7 0 0 0,11-9-34 0 0,1-1 1 0 0,0 1-1 0 0,0 0 1 0 0,0-1-1 0 0,0 1 1 0 0,0 0-1 0 0,0 0 1 0 0,1-1-1 0 0,-1 1 1 0 0,0 0-1 0 0,1 0 0 0 0,0 0 1 0 0,-1 0-1 0 0,1 0 1 0 0,0 3-1 0 0,0-4-7 0 0,-1-1-1 0 0,1 1 0 0 0,0 0 1 0 0,0-1-1 0 0,-1 1 1 0 0,1-1-1 0 0,-1 1 0 0 0,1-1 1 0 0,0 1-1 0 0,-1-1 0 0 0,1 1 1 0 0,-1-1-1 0 0,1 1 0 0 0,-1-1 1 0 0,0 1-1 0 0,1-1 1 0 0,-1 0-1 0 0,0 1 0 0 0,0 0 9 0 0,-23 23 74 0 0,13-18-48 0 0,9-6-39 0 0,0 1 0 0 0,0 1 0 0 0,0-1 1 0 0,1 0-1 0 0,-1 0 0 0 0,0 1 0 0 0,0-1 1 0 0,1 1-1 0 0,-1-1 0 0 0,1 1 0 0 0,-1 0 0 0 0,1 0 1 0 0,0 0-1 0 0,0 0 0 0 0,0 0 0 0 0,0 0 1 0 0,-1 2-1 0 0,-8 13-6 0 0,0-8 13 0 0,-6-2 81 0 0,-28 13 301 0 0,37-15-268 0 0,-8 10-10 0 0,15-15-115 0 0,-5 5 0 0 0,4 3 0 0 0,-11 17 0 0 0,1 0 0 0 0,4-12 0 0 0,5-11 0 0 0,-2 1 0 0 0,-6 13 0 0 0,2 2 0 0 0,6-14 0 0 0,1-1 0 0 0,0 0 0 0 0,0 0 0 0 0,-1 0 0 0 0,0 0 0 0 0,1 0 0 0 0,-1 0 0 0 0,0-1 0 0 0,-1 1 0 0 0,-3 4 0 0 0,-3 2 0 0 0,8-4 0 0 0,1-1 0 0 0,-7 15 0 0 0,2-7 0 0 0,-2 5-5 0 0,8-13 0 0 0,1 0 17 0 0,-5 10 29 0 0,0-6 178 0 0,2-7 63 0 0,-1 2 8 0 0,-6 12-5 0 0,-5 15-212 0 0,5-15-75 0 0,10-11 4 0 0,-1 20 9 0 0,-3-20 32 0 0,-5 4-33 0 0,6-3-10 0 0,1-4 0 0 0,0 0 0 0 0,1 0 0 0 0,-1 0 0 0 0,0 1 0 0 0,0-1 0 0 0,0 0 0 0 0,0 0 0 0 0,0 0 0 0 0,0 0 0 0 0,0 0 0 0 0,0 0 0 0 0,-1 0 0 0 0,1 0 0 0 0,0 0 0 0 0,-1 0 0 0 0,1 0 0 0 0,-1 1 0 0 0,-3 6 28 0 0,2-4 29 0 0,-1 0-1 0 0,1-1 1 0 0,0 1-1 0 0,1 1 0 0 0,-1-1 1 0 0,-1 5-1 0 0,2 3 62 0 0,0 0 0 0 0,1 15-1 0 0,-1-19-117 0 0,-2-12 0 0 0,3 2-10 0 0,1 1-1 0 0,0-1 1 0 0,-1 1 0 0 0,1-1-1 0 0,0 1 1 0 0,0-1-1 0 0,0 1 1 0 0,0 0 0 0 0,0-1-1 0 0,0 1 1 0 0,2-2-1 0 0,-1 1-7 0 0,1-1 1 0 0,-1 1-1 0 0,-1 0 0 0 0,1-1 0 0 0,3-5 0 0 0,8-15 18 0 0,-11 19 0 0 0,1 0 0 0 0,-1 0 0 0 0,0 0 0 0 0,0-1 0 0 0,2-4 0 0 0,-3 5 0 0 0,1-1 0 0 0,0 1 0 0 0,0 0 0 0 0,0 0 0 0 0,1 0 0 0 0,-1 0 0 0 0,1 0 0 0 0,0 0 0 0 0,4-3 0 0 0,13-18 0 0 0,-4 7 0 0 0,1-3 0 0 0,-11 15-1 0 0,-4 4 9 0 0,0 1 1 0 0,-1-1 0 0 0,1 1-1 0 0,-1-1 1 0 0,1 0-1 0 0,-1 0 1 0 0,0 0 0 0 0,0 0-1 0 0,0 0 1 0 0,1-3 0 0 0,10-11 124 0 0,-3-4-131 0 0,1 0-1 0 0,0 1 1 0 0,22-29 0 0 0,-24 38-1 0 0,1 0 1 0 0,0 1-1 0 0,0 0 1 0 0,1 1 0 0 0,0-1-1 0 0,1 2 1 0 0,0 0 0 0 0,15-8-1 0 0,-3 2-2 0 0,-16 8-23 0 0,0 1 0 0 0,1 0-1 0 0,0 0 1 0 0,12-4 0 0 0,-9 4-13 0 0,0 0-1 0 0,-1-1 1 0 0,19-11 0 0 0,9-4-4 0 0,16-9 41 0 0,-30 18 0 0 0,-20 7 0 0 0,7-5 0 0 0,-5 0 0 0 0,-4 6 0 0 0,0 1 0 0 0,0-1 0 0 0,0 1 0 0 0,0 0 0 0 0,0 0 0 0 0,1 0 0 0 0,-1 0 0 0 0,1 0 0 0 0,-1 1 0 0 0,1-1 0 0 0,0 1 0 0 0,4-2 0 0 0,8-5 0 0 0,2-3 0 0 0,3-2 0 0 0,5-1 25 0 0,-5 3 47 0 0,19-14-1 0 0,-30 18-41 0 0,1 1 1 0 0,0 0-1 0 0,0 1 0 0 0,14-6 1 0 0,61-13-39 0 0,-75 21 8 0 0,1 1 0 0 0,-1 0 0 0 0,15-1 0 0 0,-7 2 0 0 0,34-9 0 0 0,-17 2 0 0 0,-3 1 0 0 0,-16 3 0 0 0,-1 0 0 0 0,1 2 0 0 0,22-1 0 0 0,-4 1 0 0 0,1-2 0 0 0,0-1 0 0 0,64-18 0 0 0,-66 12 0 0 0,-27 9 0 0 0,17-4 0 0 0,-9 5 0 0 0,3 1 0 0 0,-3-2-4 0 0,-11-1 12 0 0,-10-2-50 0 0,7 5 15 0 0,-30-13-1748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1.069"/>
    </inkml:context>
    <inkml:brush xml:id="br0">
      <inkml:brushProperty name="width" value="0.2" units="cm"/>
      <inkml:brushProperty name="height" value="0.2" units="cm"/>
      <inkml:brushProperty name="color" value="#E71224"/>
    </inkml:brush>
  </inkml:definitions>
  <inkml:trace contextRef="#ctx0" brushRef="#br0">0 152 10448 0 0,'0'-14'32'0'0,"0"8"622"0"0,0 0 516 0 0,22 7 654 0 0,-14 5-1443 0 0,-8-6-322 0 0,1 1 0 0 0,-1-1 0 0 0,1 0 0 0 0,-1 1 0 0 0,1-1 0 0 0,-1 1 0 0 0,1-1 0 0 0,0 0 0 0 0,-1 0 0 0 0,1 1 0 0 0,-1-1 1 0 0,1 0-1 0 0,0 0 0 0 0,-1 0 0 0 0,1 1 0 0 0,0-1 0 0 0,-1 0 0 0 0,1 0 0 0 0,0 0 0 0 0,-1 0 0 0 0,1 0 0 0 0,0 0 0 0 0,-1-1 0 0 0,1 1 0 0 0,0 0 0 0 0,0 0 1 0 0,53-24 2197 0 0,-53 25-2194 0 0,0-1 1 0 0,-1 0 0 0 0,1 0-1 0 0,0 0 1 0 0,0 0-1 0 0,0 0 1 0 0,0-1-1 0 0,0 1 1 0 0,0 0 0 0 0,0 0-1 0 0,0-1 1 0 0,0 1-1 0 0,0 0 1 0 0,0-1 0 0 0,0 1-1 0 0,0-1 1 0 0,3-1 8 0 0,5 0-55 0 0,0 0 0 0 0,1 0 0 0 0,-1 1 0 0 0,12 0 0 0 0,9-1 250 0 0,25-2 446 0 0,-40 4-448 0 0,0-1 0 0 0,28-5 0 0 0,-30 3-248 0 0,-4 0-69 0 0,1 1 0 0 0,-1 0 0 0 0,1 0 0 0 0,-1 1 0 0 0,20 1 0 0 0,-5 2-48 0 0,-15 0 118 0 0,0-1 1 0 0,0 0-1 0 0,1-1 1 0 0,-1 0 0 0 0,12-2-1 0 0,-6 0 40 0 0,-1 1 0 0 0,0 1 0 0 0,27 1 0 0 0,-28 1-28 0 0,0-2-1 0 0,0 0 1 0 0,0 0 0 0 0,0-1 0 0 0,16-4 0 0 0,-1-1 219 0 0,1 1 1 0 0,-1 2 0 0 0,47-1-1 0 0,-30 2-137 0 0,-29 0-45 0 0,27 1 0 0 0,-26 3-11 0 0,5 0 73 0 0,1-1 0 0 0,-1-1 0 0 0,1 0 0 0 0,30-6 0 0 0,145-23-688 0 0,-183 28 559 0 0,24 2 0 0 0,-25-1 0 0 0,0 0 0 0 0,16-2 0 0 0,40-6-1144 0 0,86-1-1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1.720"/>
    </inkml:context>
    <inkml:brush xml:id="br0">
      <inkml:brushProperty name="width" value="0.2" units="cm"/>
      <inkml:brushProperty name="height" value="0.2" units="cm"/>
      <inkml:brushProperty name="color" value="#E71224"/>
    </inkml:brush>
  </inkml:definitions>
  <inkml:trace contextRef="#ctx0" brushRef="#br0">4 0 10776 0 0,'0'0'316'0'0,"-1"3"-3"0"0,-2 7-200 0 0,4-7-77 0 0,3-5 84 0 0,1-2 176 0 0,-4 4-194 0 0,1-1 0 0 0,-1 0 0 0 0,0 0 0 0 0,0 1 0 0 0,0-1 0 0 0,0 1 0 0 0,0-1 0 0 0,1 1 0 0 0,-1-1 0 0 0,0 1 0 0 0,0 0 0 0 0,1 0 0 0 0,-1-1 0 0 0,0 1 0 0 0,0 0 0 0 0,1 0 0 0 0,-1 0 1 0 0,0 1-1 0 0,1-1 0 0 0,-1 0 0 0 0,0 0 0 0 0,0 1 0 0 0,1-1 0 0 0,1 2 0 0 0,6 1 289 0 0,1 1-1 0 0,-1-2 1 0 0,1 1 0 0 0,-1-1-1 0 0,1 0 1 0 0,0-1-1 0 0,0 0 1 0 0,18-2 0 0 0,129 6 770 0 0,-56-3-684 0 0,-55-3-231 0 0,167-8 648 0 0,-179 6-820 0 0,-26 2-61 0 0,1 0 1 0 0,0 1-1 0 0,-1-1 1 0 0,12 3 0 0 0,11 2 23 0 0,53-1 0 0 0,-44 0-37 0 0,-31-1 0 0 0,0-1 0 0 0,0-1 0 0 0,19-1 0 0 0,53-4-464 0 0,-61 0 218 0 0,-18 4 220 0 0,0 0-1 0 0,0 1 1 0 0,0-1 0 0 0,0 1 0 0 0,0 0 0 0 0,0-1 0 0 0,4 1-1 0 0,5 0-1421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2.174"/>
    </inkml:context>
    <inkml:brush xml:id="br0">
      <inkml:brushProperty name="width" value="0.2" units="cm"/>
      <inkml:brushProperty name="height" value="0.2" units="cm"/>
      <inkml:brushProperty name="color" value="#E71224"/>
    </inkml:brush>
  </inkml:definitions>
  <inkml:trace contextRef="#ctx0" brushRef="#br0">1 49 11976 0 0,'0'0'266'0'0,"0"-3"44"0"0,0-24 314 0 0,5 15-523 0 0,-4 11-64 0 0,0 0 1 0 0,-1 1-1 0 0,1-1 0 0 0,0 1 0 0 0,0-1 1 0 0,0 1-1 0 0,0-1 0 0 0,0 1 1 0 0,0-1-1 0 0,0 1 0 0 0,0 0 1 0 0,0 0-1 0 0,0-1 0 0 0,0 1 0 0 0,0 0 1 0 0,0 0-1 0 0,0 0 0 0 0,0 0 1 0 0,0 0-1 0 0,0 0 0 0 0,0 1 1 0 0,0-1-1 0 0,0 0 0 0 0,0 0 0 0 0,1 2 1 0 0,1-2 102 0 0,0 2 1 0 0,0-1 0 0 0,0 0-1 0 0,0 1 1 0 0,-1-1 0 0 0,5 4 0 0 0,-4-2 9 0 0,0-1 0 0 0,0 1 0 0 0,0-1 0 0 0,1 0 0 0 0,-1 0 0 0 0,1 0 1 0 0,-1 0-1 0 0,1-1 0 0 0,0 1 0 0 0,5 1 0 0 0,-3-2 53 0 0,1-1 0 0 0,-1 1 0 0 0,0-1 0 0 0,0 0 0 0 0,0-1 0 0 0,8-1-1 0 0,3 1 87 0 0,0 0-1 0 0,-1 1 1 0 0,23 3-1 0 0,-22-2-278 0 0,1 0-1 0 0,-1 0 1 0 0,23-4-1 0 0,12-2 878 0 0,68 1 0 0 0,-63 0-1236 0 0,-40 2 162 0 0,1 1-1 0 0,22 2 1 0 0,-28-1 24 0 0,1 0 1 0 0,12-3-1 0 0,11 1-141 0 0,-33 2 296 0 0,23 0-11 0 0,34-4-1 0 0,-49 3 22 0 0,0 0-1 0 0,0 1 0 0 0,14 2 1 0 0,-16-1-16 0 0,1 0 0 0 0,-1-1 0 0 0,0 0 1 0 0,0-1-1 0 0,14-2 0 0 0,-3-1-410 0 0,12-4-869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2.624"/>
    </inkml:context>
    <inkml:brush xml:id="br0">
      <inkml:brushProperty name="width" value="0.2" units="cm"/>
      <inkml:brushProperty name="height" value="0.2" units="cm"/>
      <inkml:brushProperty name="color" value="#E71224"/>
    </inkml:brush>
  </inkml:definitions>
  <inkml:trace contextRef="#ctx0" brushRef="#br0">1 156 12552 0 0,'2'-1'130'0'0,"1"-1"0"0"0,0 0 0 0 0,0 1 0 0 0,0-1 0 0 0,0 1 0 0 0,1 0 0 0 0,-1 0 0 0 0,0 0 0 0 0,5-1 0 0 0,11-4-66 0 0,1 0 6 0 0,0 0 0 0 0,36-6 0 0 0,-13 3 373 0 0,-21 6-140 0 0,0 0 1 0 0,0 1-1 0 0,26 2 1 0 0,10-1 432 0 0,40 2 187 0 0,-10 0-392 0 0,-49-2-20 0 0,0-3 0 0 0,44-9 0 0 0,-60 9-258 0 0,1 2 0 0 0,-1 0 0 0 0,1 1-1 0 0,30 3 1 0 0,7 0-4 0 0,-42-3-246 0 0,0-1-1 0 0,1-1 0 0 0,-1 0 0 0 0,29-10 1 0 0,-41 11-3 0 0,44-8 6 0 0,-36 8-44 0 0,-1 0 1 0 0,21-8 0 0 0,-10 4-139 0 0,-21 5 20 0 0,0 0 0 0 0,0 1 0 0 0,0-2 0 0 0,0 1 0 0 0,0 0 0 0 0,0-1 0 0 0,0 0 0 0 0,0 0 0 0 0,6-4 0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3.028"/>
    </inkml:context>
    <inkml:brush xml:id="br0">
      <inkml:brushProperty name="width" value="0.2" units="cm"/>
      <inkml:brushProperty name="height" value="0.2" units="cm"/>
      <inkml:brushProperty name="color" value="#E71224"/>
    </inkml:brush>
  </inkml:definitions>
  <inkml:trace contextRef="#ctx0" brushRef="#br0">1 191 15056 0 0,'0'0'1145'0'0,"2"0"-779"0"0,20 1-214 0 0,21-1-89 0 0,66-8 1578 0 0,-53 5-979 0 0,-10-2-22 0 0,83-22 0 0 0,21-2-302 0 0,-79 21-266 0 0,325-44 12 0 0,-318 42-32 0 0,-44 7-59 0 0,0-2 0 0 0,55-16 0 0 0,-79 18-43 0 0,-3 1-29 0 0,1-1 0 0 0,-1 1 1 0 0,10-7-1 0 0,-14 7-103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3.410"/>
    </inkml:context>
    <inkml:brush xml:id="br0">
      <inkml:brushProperty name="width" value="0.2" units="cm"/>
      <inkml:brushProperty name="height" value="0.2" units="cm"/>
      <inkml:brushProperty name="color" value="#E71224"/>
    </inkml:brush>
  </inkml:definitions>
  <inkml:trace contextRef="#ctx0" brushRef="#br0">1 162 14712 0 0,'0'0'1121'0'0,"1"-1"-762"0"0,3-2-340 0 0,0 0 1 0 0,0 0-1 0 0,1 1 1 0 0,-1 0-1 0 0,0 0 1 0 0,1 0-1 0 0,-1 0 1 0 0,1 1-1 0 0,6-2 1 0 0,47-7 1068 0 0,23-3 656 0 0,30-4-392 0 0,-2 2-519 0 0,-7 0-255 0 0,80-3-193 0 0,-58 12-263 0 0,-23 2-65 0 0,56-5 26 0 0,-93 6-41 0 0,-20-1-41 0 0,16 0-92 0 0,-46 3 19 0 0,-1 0 1 0 0,0-1-1 0 0,0 0 1 0 0,20-6-1 0 0,-30 7-41 0 0,6-3-1098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3.793"/>
    </inkml:context>
    <inkml:brush xml:id="br0">
      <inkml:brushProperty name="width" value="0.2" units="cm"/>
      <inkml:brushProperty name="height" value="0.2" units="cm"/>
      <inkml:brushProperty name="color" value="#E71224"/>
    </inkml:brush>
  </inkml:definitions>
  <inkml:trace contextRef="#ctx0" brushRef="#br0">1 115 11600 0 0,'0'0'264'0'0,"1"-1"34"0"0,11-6-49 0 0,-9 5-183 0 0,1 0-1 0 0,-1 0 1 0 0,0 1 0 0 0,1-1 0 0 0,0 1 0 0 0,6-2 0 0 0,-5 2 58 0 0,0-1 1 0 0,-1 0-1 0 0,1 1 1 0 0,0-1-1 0 0,-1-1 1 0 0,6-3-1 0 0,-6 4 57 0 0,1-1 0 0 0,0 1-1 0 0,-1 0 1 0 0,1 0-1 0 0,0 0 1 0 0,6-1 0 0 0,51-6 1439 0 0,88 0 1 0 0,22-3-299 0 0,-121 8-980 0 0,82 3 0 0 0,4 0-359 0 0,-122 0-77 0 0,-1-2 0 0 0,22-5 0 0 0,16-4-1811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4.954"/>
    </inkml:context>
    <inkml:brush xml:id="br0">
      <inkml:brushProperty name="width" value="0.2" units="cm"/>
      <inkml:brushProperty name="height" value="0.2" units="cm"/>
      <inkml:brushProperty name="color" value="#E71224"/>
    </inkml:brush>
  </inkml:definitions>
  <inkml:trace contextRef="#ctx0" brushRef="#br0">0 60 9528 0 0,'0'0'216'0'0,"2"2"32"0"0,0-1-215 0 0,1 1 0 0 0,-1-1 1 0 0,0 0-1 0 0,1 0 1 0 0,-1 0-1 0 0,1 0 0 0 0,-1 0 1 0 0,1 0-1 0 0,-1-1 1 0 0,1 1-1 0 0,-1-1 0 0 0,1 0 1 0 0,0 0-1 0 0,-1 0 0 0 0,4 0 1 0 0,8-2 116 0 0,25-6 1 0 0,1 1 792 0 0,16 5 330 0 0,-40 2-864 0 0,0-1 0 0 0,-1 0 0 0 0,25-5 1 0 0,-11 1 245 0 0,-1 1 0 0 0,39-1 0 0 0,12 0 58 0 0,10 0-694 0 0,-64 5-19 0 0,-1-1-1 0 0,41-7 0 0 0,-57 6 1 0 0,1 1 0 0 0,-1 0 0 0 0,1 1 0 0 0,0 0 0 0 0,11 2 0 0 0,-9-1 0 0 0,0-1 0 0 0,18-1 0 0 0,74-10-3633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22.50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5.453"/>
    </inkml:context>
    <inkml:brush xml:id="br0">
      <inkml:brushProperty name="width" value="0.2" units="cm"/>
      <inkml:brushProperty name="height" value="0.2" units="cm"/>
      <inkml:brushProperty name="color" value="#E71224"/>
    </inkml:brush>
  </inkml:definitions>
  <inkml:trace contextRef="#ctx0" brushRef="#br0">1 275 13824 0 0,'0'0'314'0'0,"3"-1"46"0"0,6-3-192 0 0,0 0 0 0 0,0 1-1 0 0,1 0 1 0 0,12-2-1 0 0,-10 2-149 0 0,0 0-1 0 0,0-1 0 0 0,11-4 0 0 0,-1-2 258 0 0,0 2-1 0 0,0 0 1 0 0,1 1 0 0 0,0 2-1 0 0,1 0 1 0 0,25-1-1 0 0,-23 1-251 0 0,26-7-1 0 0,-26 5-12 0 0,34-4-1 0 0,-25 6 165 0 0,-1-2 0 0 0,1-2 0 0 0,58-22 0 0 0,-69 23-176 0 0,36-7 0 0 0,-42 11-122 0 0,-1 0 0 0 0,0-1 0 0 0,0-1 0 0 0,17-7 0 0 0,-18 4 96 0 0,0 2 0 0 0,1 0-1 0 0,17-4 1 0 0,-12 0-1829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5.871"/>
    </inkml:context>
    <inkml:brush xml:id="br0">
      <inkml:brushProperty name="width" value="0.2" units="cm"/>
      <inkml:brushProperty name="height" value="0.2" units="cm"/>
      <inkml:brushProperty name="color" value="#E71224"/>
    </inkml:brush>
  </inkml:definitions>
  <inkml:trace contextRef="#ctx0" brushRef="#br0">1 344 13520 0 0,'0'0'793'0'0,"3"0"-650"0"0,14-5-103 0 0,-8 2 307 0 0,-1 1 0 0 0,17-3 0 0 0,69-10 1867 0 0,-64 11-1743 0 0,0-1 0 0 0,56-18 0 0 0,-8 2-169 0 0,137-37 1687 0 0,-176 47-2009 0 0,66-28 0 0 0,-16 5-316 0 0,-32 12-16 0 0,32-9-473 0 0,-61 22 608 0 0,0-2 1 0 0,-1 0-1 0 0,28-17 0 0 0,-41 24-146 0 0,-5 2-1283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6.254"/>
    </inkml:context>
    <inkml:brush xml:id="br0">
      <inkml:brushProperty name="width" value="0.2" units="cm"/>
      <inkml:brushProperty name="height" value="0.2" units="cm"/>
      <inkml:brushProperty name="color" value="#E71224"/>
    </inkml:brush>
  </inkml:definitions>
  <inkml:trace contextRef="#ctx0" brushRef="#br0">0 303 13104 0 0,'24'-9'517'0'0,"47"-12"0"0"0,15-2 1997 0 0,4-2-873 0 0,-63 20-1085 0 0,50-19 1 0 0,-32 10-302 0 0,75-14 0 0 0,-38 10 351 0 0,163-55-1289 0 0,-126 28 293 0 0,-116 44 261 0 0,1-1 1 0 0,-1 1 0 0 0,0-1-1 0 0,0 0 1 0 0,0 0-1 0 0,5-6 1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6.632"/>
    </inkml:context>
    <inkml:brush xml:id="br0">
      <inkml:brushProperty name="width" value="0.2" units="cm"/>
      <inkml:brushProperty name="height" value="0.2" units="cm"/>
      <inkml:brushProperty name="color" value="#E71224"/>
    </inkml:brush>
  </inkml:definitions>
  <inkml:trace contextRef="#ctx0" brushRef="#br0">1 304 12416 0 0,'13'-5'177'0'0,"-3"0"-3"0"0,1 1 0 0 0,0 1-1 0 0,17-5 1 0 0,-15 6-5 0 0,1-2 0 0 0,23-8 0 0 0,-25 7 194 0 0,0 1 0 0 0,0 0 0 0 0,24-4 1 0 0,-13 7 90 0 0,-15 1-260 0 0,0-1 1 0 0,0 0-1 0 0,13-3 0 0 0,56-25 960 0 0,-1 0-445 0 0,193-43 276 0 0,-231 59-964 0 0,14-4 22 0 0,-15 9-69 0 0,-16 4-111 0 0,39-13-1 0 0,-10 2-288 0 0,-29 9-153 0 0,27-11-1 0 0,-44 15 418 0 0,8-2-717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7.024"/>
    </inkml:context>
    <inkml:brush xml:id="br0">
      <inkml:brushProperty name="width" value="0.2" units="cm"/>
      <inkml:brushProperty name="height" value="0.2" units="cm"/>
      <inkml:brushProperty name="color" value="#E71224"/>
    </inkml:brush>
  </inkml:definitions>
  <inkml:trace contextRef="#ctx0" brushRef="#br0">0 329 13824 0 0,'0'0'314'0'0,"2"-1"46"0"0,74-27 478 0 0,-67 25-578 0 0,-1 0 1 0 0,17-3 0 0 0,4-2 698 0 0,340-115 1189 0 0,-308 103-2132 0 0,43-13-18 0 0,-41 11 5 0 0,-47 16-23 0 0,-1 1 0 0 0,1 0 0 0 0,0 1 0 0 0,18-3 0 0 0,13 5-220 0 0,-32 2 81 0 0,-1-1 0 0 0,1 0 1 0 0,-1-1-1 0 0,0 0 1 0 0,1-2-1 0 0,13-4 0 0 0,50-26-1640 0 0,-76 33 1287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7.422"/>
    </inkml:context>
    <inkml:brush xml:id="br0">
      <inkml:brushProperty name="width" value="0.2" units="cm"/>
      <inkml:brushProperty name="height" value="0.2" units="cm"/>
      <inkml:brushProperty name="color" value="#E71224"/>
    </inkml:brush>
  </inkml:definitions>
  <inkml:trace contextRef="#ctx0" brushRef="#br0">0 337 13328 0 0,'10'-1'162'0'0,"0"0"1"0"0,0-1-1 0 0,0 0 1 0 0,0 0 0 0 0,0-1-1 0 0,9-4 1 0 0,19-6 163 0 0,56-19 836 0 0,170-51 2135 0 0,-109 33-3130 0 0,-95 32-162 0 0,60-18-5 0 0,-9 8 0 0 0,16-13 0 0 0,-121 39 63 0 0,0-1-380 0 0,1 0 0 0 0,0 1-1 0 0,0 0 1 0 0,0 0 0 0 0,1 1-1 0 0,-1 0 1 0 0,0 0 0 0 0,8 0-1 0 0,-3 6-704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8.995"/>
    </inkml:context>
    <inkml:brush xml:id="br0">
      <inkml:brushProperty name="width" value="0.2" units="cm"/>
      <inkml:brushProperty name="height" value="0.2" units="cm"/>
      <inkml:brushProperty name="color" value="#E71224"/>
    </inkml:brush>
  </inkml:definitions>
  <inkml:trace contextRef="#ctx0" brushRef="#br0">1 212 10368 0 0,'0'0'792'0'0,"7"4"-115"0"0,6-4-159 0 0,-11 1-427 0 0,1-1-1 0 0,-1 0 1 0 0,1 0-1 0 0,0 0 1 0 0,-1 0-1 0 0,1 0 1 0 0,-1 0-1 0 0,1 0 1 0 0,-1-1-1 0 0,1 0 1 0 0,-1 1-1 0 0,1-1 1 0 0,-1 0-1 0 0,1 0 1 0 0,-1 0-1 0 0,0-1 1 0 0,0 1-1 0 0,1 0 1 0 0,-1-1-1 0 0,2-2 1 0 0,-3 3-58 0 0,0 1 1 0 0,-1-1 0 0 0,1 0 0 0 0,0 1 0 0 0,-1-1 0 0 0,1 1 0 0 0,0-1-1 0 0,0 1 1 0 0,0-1 0 0 0,0 1 0 0 0,0-1 0 0 0,0 1 0 0 0,0 0 0 0 0,0-1-1 0 0,-1 1 1 0 0,1 0 0 0 0,0 0 0 0 0,0 0 0 0 0,0 0 0 0 0,2 0-1 0 0,19 5 699 0 0,-16-3-518 0 0,-5-2-130 0 0,1 0 1 0 0,0 0-1 0 0,0 0 1 0 0,0-1-1 0 0,0 1 1 0 0,-1-1 0 0 0,1 0-1 0 0,0 1 1 0 0,-1-1-1 0 0,1 0 1 0 0,0 0-1 0 0,-1 0 1 0 0,3-2 0 0 0,3-1 188 0 0,-5 4-170 0 0,-1 0 0 0 0,1-1 0 0 0,0 1 0 0 0,0 0 0 0 0,0 0 0 0 0,-1 0 1 0 0,1 0-1 0 0,2 0 0 0 0,-2 0-36 0 0,-1 1-1 0 0,0-1 1 0 0,1 0 0 0 0,-1 0 0 0 0,1 0 0 0 0,-1 0 0 0 0,0 0 0 0 0,1-1 0 0 0,-1 1-1 0 0,0 0 1 0 0,1-1 0 0 0,1 0 0 0 0,15-5 198 0 0,-14 4-265 0 0,0 1 0 0 0,0 0 0 0 0,0 0 0 0 0,0 0 0 0 0,0 0 0 0 0,0 1 0 0 0,0-1 0 0 0,0 1 0 0 0,0 0 0 0 0,0 0 0 0 0,5 2 0 0 0,20-2 0 0 0,-14-3 5 0 0,-9 2 22 0 0,0 0 0 0 0,0 1 1 0 0,0-1-1 0 0,0 1 0 0 0,0 0 0 0 0,8 2 0 0 0,-13-2 26 0 0,1 0 0 0 0,-1 0 0 0 0,0 0-1 0 0,1 0 1 0 0,-1 0 0 0 0,0 0 0 0 0,1 0 0 0 0,-1-1 0 0 0,0 1 0 0 0,1 0-1 0 0,-1-1 1 0 0,0 1 0 0 0,0-1 0 0 0,2 0 0 0 0,-3 1-85 0 0,1 0 36 0 0,-1 0 0 0 0,0 0 0 0 0,0 0 0 0 0,0-1-1 0 0,0 1 1 0 0,1 0 0 0 0,-1 0 0 0 0,0 0 0 0 0,0 0-1 0 0,0 0 1 0 0,1 0 0 0 0,-1 0 0 0 0,0 0 0 0 0,0 0-1 0 0,0 0 1 0 0,1 0 0 0 0,-1 0 0 0 0,0 0 0 0 0,0 1-1 0 0,0-1 1 0 0,1 0 0 0 0,-1 0 0 0 0,0 0 0 0 0,0 0-1 0 0,0 0 1 0 0,0 0 0 0 0,1 0 0 0 0,-1 0-1 0 0,0 1 1 0 0,0-1 0 0 0,0 0 0 0 0,0 0 0 0 0,0 0-1 0 0,0 0 1 0 0,1 0 0 0 0,-1 1 0 0 0,0-1 0 0 0,0 0-1 0 0,0 0 1 0 0,0 0 0 0 0,0 1 0 0 0,0-1 0 0 0,0 0-1 0 0,0 1 1 0 0,1-1 0 0 0,-1 0 0 0 0,0 1 0 0 0,0-1-1 0 0,0 0 1 0 0,0 0 0 0 0,1 0 0 0 0,-1 1-1 0 0,0-1 1 0 0,0 0 0 0 0,0 0 0 0 0,1 0 0 0 0,-1 1-1 0 0,0-1 1 0 0,0 0 0 0 0,1 0 0 0 0,-1 0-1 0 0,0 0 1 0 0,0 0 0 0 0,1 0 0 0 0,-1 1 0 0 0,0-1-1 0 0,1 0 1 0 0,-1 0 0 0 0,0 0 0 0 0,0 0-1 0 0,1 0 1 0 0,-1 0 0 0 0,0 0 0 0 0,1 0 0 0 0,-1 0-1 0 0,0-1 1 0 0,0 1 0 0 0,1 0 0 0 0,-1 0-1 0 0,0 0 1 0 0,1 0 0 0 0,15-8 70 0 0,-12 5-42 0 0,0 1 0 0 0,1-1-1 0 0,0 1 1 0 0,-1 0 0 0 0,1 1-1 0 0,0-1 1 0 0,0 1-1 0 0,0 0 1 0 0,6-1 0 0 0,-8 2 8 0 0,-1 0 1 0 0,1-1-1 0 0,0 1 1 0 0,0-1-1 0 0,0 0 1 0 0,4-1-1 0 0,14-4 59 0 0,-4 2-97 0 0,-12 3-20 0 0,0-1-1 0 0,-1 2 0 0 0,1-1 0 0 0,7 0 0 0 0,-8 1 22 0 0,-1 0 0 0 0,0-1-1 0 0,1 1 1 0 0,-1-1 0 0 0,0 0-1 0 0,0 1 1 0 0,0-2 0 0 0,0 1-1 0 0,5-3 1 0 0,17-5 70 0 0,-13 6-73 0 0,-9 5 0 0 0,-2-1 0 0 0,0-1 49 0 0,0 0-1 0 0,0 1 1 0 0,0-1 0 0 0,0 0-1 0 0,0 0 1 0 0,0 1-1 0 0,0-1 1 0 0,0 0-1 0 0,0 0 1 0 0,-1 0 0 0 0,1 0-1 0 0,0 0 1 0 0,0 0-1 0 0,0-1 1 0 0,0 1-1 0 0,0 0 1 0 0,0 0-1 0 0,2-1 1 0 0,-1 0 53 0 0,0 0-1 0 0,1 0 1 0 0,-1 0-1 0 0,1 1 1 0 0,-1 0-1 0 0,1-1 1 0 0,-1 1 0 0 0,1 0-1 0 0,0 0 1 0 0,2 1-1 0 0,-4-1-101 0 0,0 0 0 0 0,0 0 0 0 0,0 0 0 0 0,0 0 0 0 0,0 0 0 0 0,-1 0 0 0 0,1 1 0 0 0,0-1 0 0 0,0 0 0 0 0,0 1 0 0 0,0-1 0 0 0,-1 0 0 0 0,1 1 0 0 0,0-1 0 0 0,-1 1 0 0 0,1-1 0 0 0,1 2 0 0 0,1 0 0 0 0,10-2 0 0 0,30 0 0 0 0,-37 0 0 0 0,-1 0 0 0 0,1-1 0 0 0,-1 0 0 0 0,8-2 0 0 0,-8 2 0 0 0,5-3 0 0 0,-8 3 0 0 0,-1 1 0 0 0,1-1 0 0 0,0 0 0 0 0,-1 1 0 0 0,1-1 0 0 0,0 1 0 0 0,-1 0 0 0 0,3-1 0 0 0,0 2 0 0 0,11-5 0 0 0,-13 3 0 0 0,16-3 0 0 0,-8 3 0 0 0,-7 1 0 0 0,0 0 0 0 0,-1 0 0 0 0,1-1 0 0 0,0 1 0 0 0,0-1 0 0 0,0 0 0 0 0,0 0 0 0 0,3-1 0 0 0,3-2 0 0 0,-8 4 0 0 0,0 0 0 0 0,-1-1 0 0 0,1 1 0 0 0,0-1 0 0 0,0 1 0 0 0,0 0 0 0 0,0 0 0 0 0,0 0 0 0 0,0-1 0 0 0,0 1 0 0 0,0 0 0 0 0,0 0 0 0 0,0 0 0 0 0,0 1 0 0 0,0-1 0 0 0,0 0 0 0 0,0 0 0 0 0,0 0 0 0 0,0 1 0 0 0,0-1 0 0 0,0 0 0 0 0,1 1 0 0 0,1 2 0 0 0,-2-3 0 0 0,22-7 0 0 0,17-3 0 0 0,-36 7 0 0 0,-2 3 0 0 0,-1-1 0 0 0,0 1 0 0 0,1-1 0 0 0,-1 1 0 0 0,0-1 0 0 0,1 1 0 0 0,-1 0 0 0 0,1 0 0 0 0,-1 0 0 0 0,0 0 0 0 0,1 0 0 0 0,-1 0 0 0 0,1 0 0 0 0,1 0 0 0 0,11 1 0 0 0,-12-1 0 0 0,1 1 0 0 0,-1-1 0 0 0,1 0 0 0 0,-1 0 0 0 0,1-1 0 0 0,-1 1 0 0 0,0 0 0 0 0,1-1 0 0 0,-1 1 0 0 0,1-1 0 0 0,-1 0 0 0 0,4-2 0 0 0,-4 2 0 0 0,-1 1 0 0 0,0-1 0 0 0,1 1 0 0 0,-1-1 0 0 0,1 1 0 0 0,-1 0 0 0 0,1-1 0 0 0,-1 1 0 0 0,1 0 0 0 0,-1 0 0 0 0,1 0 0 0 0,-1 0 0 0 0,1 0 0 0 0,-1 0 0 0 0,1 1 0 0 0,-1-1 0 0 0,1 0 0 0 0,-1 1 0 0 0,1-1 0 0 0,-1 1 0 0 0,0-1 0 0 0,1 1 0 0 0,-1 0 0 0 0,0 0 0 0 0,1 0 0 0 0,-1 0 0 0 0,0 0 0 0 0,0 0 0 0 0,0 0 0 0 0,2 2 0 0 0,7 1 0 0 0,-7-3 0 0 0,3 0 0 0 0,1 0 0 0 0,0 0 0 0 0,0 0 0 0 0,0-1 0 0 0,-1 0 0 0 0,1 0 0 0 0,0-1 0 0 0,8-1 0 0 0,47-8 0 0 0,-47 11 0 0 0,-14-1 0 0 0,0 0 0 0 0,0 1 0 0 0,0-1 0 0 0,0 0 0 0 0,0 0 0 0 0,0 0 0 0 0,0 0 0 0 0,0 0 0 0 0,0 0 0 0 0,0 0 0 0 0,0 0 0 0 0,0-1 0 0 0,-1 1 0 0 0,1 0 0 0 0,0-1 0 0 0,2 0 0 0 0,16-10 0 0 0,-15 8 0 0 0,1 0 0 0 0,-1 1 0 0 0,1-1 0 0 0,0 1 0 0 0,0 0 0 0 0,0 0 0 0 0,1 0 0 0 0,-1 1 0 0 0,0-1 0 0 0,1 1 0 0 0,6 0 0 0 0,-5 1 0 0 0,0 0 0 0 0,-1 0 0 0 0,1-1 0 0 0,-1 0 0 0 0,1-1 0 0 0,9-2 0 0 0,-14 4 0 0 0,0-1 0 0 0,-1 1 0 0 0,1 0 0 0 0,0 0 0 0 0,0 0 0 0 0,0 1 0 0 0,0-1 0 0 0,-1 0 0 0 0,1 1 0 0 0,2 0 0 0 0,7 1 0 0 0,37-7 146 0 0,-47 5-127 0 0,0 0 0 0 0,0 0 1 0 0,0 0-1 0 0,1 0 0 0 0,-1 0 1 0 0,0 0-1 0 0,0-1 0 0 0,0 1 1 0 0,0 0-1 0 0,0-1 0 0 0,1 1 1 0 0,-1-1-1 0 0,0 1 0 0 0,0-1 1 0 0,0 1-1 0 0,0-1 0 0 0,0 0 1 0 0,0 0-1 0 0,1 0 0 0 0,-1 0-219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9.978"/>
    </inkml:context>
    <inkml:brush xml:id="br0">
      <inkml:brushProperty name="width" value="0.2" units="cm"/>
      <inkml:brushProperty name="height" value="0.2" units="cm"/>
      <inkml:brushProperty name="color" value="#E71224"/>
    </inkml:brush>
  </inkml:definitions>
  <inkml:trace contextRef="#ctx0" brushRef="#br0">0 45 9360 0 0,'0'0'705'0'0,"2"0"-486"0"0,4-1 29 0 0,1 2 0 0 0,-1-1 0 0 0,0 1 0 0 0,1 0 0 0 0,-1 0 0 0 0,0 0 0 0 0,0 1 0 0 0,0 0 1 0 0,0 1-1 0 0,0-1 0 0 0,-1 1 0 0 0,7 4 0 0 0,-3-2 100 0 0,0-1 0 0 0,14 6 0 0 0,-13-6-100 0 0,-5-2-123 0 0,0-1 0 0 0,0 1 0 0 0,0-1 0 0 0,1-1 0 0 0,-1 1 0 0 0,0-1 0 0 0,9 0 0 0 0,20 1 329 0 0,-30 0-417 0 0,0-1 0 0 0,0 0-1 0 0,0 0 1 0 0,0 0-1 0 0,0-1 1 0 0,0 1-1 0 0,0-1 1 0 0,0 0-1 0 0,0 0 1 0 0,0 0-1 0 0,-1-1 1 0 0,1 1-1 0 0,0-1 1 0 0,4-3-1 0 0,-5 4-24 0 0,0 0 0 0 0,1 0 0 0 0,-1 0 0 0 0,0 1 0 0 0,0-1 0 0 0,1 1 0 0 0,-1 0 0 0 0,0 0 0 0 0,1 0 0 0 0,-1 0 0 0 0,0 1 0 0 0,1-1 0 0 0,-1 1 0 0 0,0 0 0 0 0,6 2 0 0 0,-4-2-3 0 0,0 1 0 0 0,0-1-1 0 0,0 0 1 0 0,0-1 0 0 0,8 1-1 0 0,12-4 195 0 0,1-1 0 0 0,44-14-1 0 0,-43 11 330 0 0,-14 4-237 0 0,1 1-1 0 0,19-1 0 0 0,-19 2-482 0 0,0-1 0 0 0,15-3 0 0 0,-20 3 66 0 0,-4 0 55 0 0,1 0 0 0 0,-1 1 0 0 0,1 0 0 0 0,-1 0 0 0 0,1 0 1 0 0,-1 1-1 0 0,1 0 0 0 0,0 0 0 0 0,-1 0 0 0 0,1 0 0 0 0,0 1 0 0 0,-1 0 0 0 0,6 2 0 0 0,14 5 64 0 0,0-2-1 0 0,0-1 0 0 0,47 3 1 0 0,-59-6 1 0 0,-1-2 2 0 0,0 0 0 0 0,0-1 0 0 0,0 0 0 0 0,0-1 0 0 0,14-4 0 0 0,5 0 0 0 0,56-11 0 0 0,-62 13 39 0 0,0-1 0 0 0,0-2 0 0 0,31-11 0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1.690"/>
    </inkml:context>
    <inkml:brush xml:id="br0">
      <inkml:brushProperty name="width" value="0.2" units="cm"/>
      <inkml:brushProperty name="height" value="0.2" units="cm"/>
      <inkml:brushProperty name="color" value="#E71224"/>
    </inkml:brush>
  </inkml:definitions>
  <inkml:trace contextRef="#ctx0" brushRef="#br0">71 518 11576 0 0,'0'0'1157'0'0,"2"0"-949"0"0,6-4 578 0 0,-1 1 1 0 0,15-10 0 0 0,13-5 400 0 0,129-52 884 0 0,-25 15-1340 0 0,-105 39-520 0 0,62-37-1 0 0,-80 43-165 0 0,0 2 0 0 0,1 0 0 0 0,18-7 0 0 0,-8 5 35 0 0,-16 6 524 0 0,-14 4-468 0 0,-22 5 135 0 0,15-4-177 0 0,1 0 1 0 0,0 1-1 0 0,-1 1 1 0 0,-11 4-1 0 0,-320 134 1169 0 0,207-82-776 0 0,46-19 164 0 0,41-22-293 0 0,45-17-544 0 0,2-2-25 0 0,1-1 213 0 0,0 1-1 0 0,-1 0 0 0 0,1 0 0 0 0,0 0 1 0 0,0-1-1 0 0,0 1 0 0 0,-1 0 0 0 0,1 0 0 0 0,0 0 1 0 0,0 1-1 0 0,1-1 0 0 0,1-2 0 0 0,1 0 21 0 0,15-13-161 0 0,0 1-1 0 0,1 1 1 0 0,25-14 0 0 0,53-31-430 0 0,1-1-25 0 0,-61 38 344 0 0,-25 13 121 0 0,0 2-1 0 0,1 0 1 0 0,24-10-1 0 0,4 3-34 0 0,-19 5 31 0 0,34-8-1 0 0,-35 12 127 0 0,23-10-1 0 0,-20 7 1298 0 0,-35 17-1055 0 0,0-1 1 0 0,0 0-1 0 0,-1 0 1 0 0,-20 10-1 0 0,-51 21 339 0 0,11-7-453 0 0,-18 20-10 0 0,62-35 6 0 0,-1-1 0 0 0,0-1 0 0 0,-49 18 0 0 0,37-21 4 0 0,38-11 440 0 0,14-11-1214 0 0,4-6-97 0 0,-12 11 692 0 0,1 1 0 0 0,-1-1 0 0 0,1 1 0 0 0,0 0-1 0 0,11-6 1 0 0,16-7 65 0 0,100-50-470 0 0,-67 35 171 0 0,58-24-232 0 0,25-11 126 0 0,-59 26 459 0 0,-66 28 1729 0 0,-30 18-1235 0 0,1-2-418 0 0,-20 12 97 0 0,0-1 1 0 0,-1-1-1 0 0,-44 15 1 0 0,-24 2-126 0 0,-30 9 13 0 0,-13 4 0 0 0,36-10 130 0 0,95-31-316 0 0,1-1 0 0 0,-1 0 0 0 0,-10 0 0 0 0,17-1 63 0 0,0 0-1 0 0,0 0 0 0 0,0 0 0 0 0,0 0 1 0 0,-1 0-1 0 0,1 0 0 0 0,0 0 1 0 0,0 0-1 0 0,0 0 0 0 0,0 0 0 0 0,0 0 1 0 0,0 0-1 0 0,0 0 0 0 0,0 0 1 0 0,0 0-1 0 0,-1 0 0 0 0,1 0 0 0 0,0 0 1 0 0,0 0-1 0 0,0 0 0 0 0,0 0 1 0 0,0 0-1 0 0,0 0 0 0 0,0 0 0 0 0,0 0 1 0 0,0-1-1 0 0,0 1 0 0 0,0 0 1 0 0,-1 0-1 0 0,1 0 0 0 0,0 0 1 0 0,0 0-1 0 0,0 0 0 0 0,0 0 0 0 0,0 0 1 0 0,0 0-1 0 0,0-1 0 0 0,0 1 1 0 0,0 0-1 0 0,0 0 0 0 0,0 0 0 0 0,0 0 1 0 0,0 0-1 0 0,0 0 0 0 0,0 0 1 0 0,0 0-1 0 0,0-1 0 0 0,0 1 0 0 0,0 0 1 0 0,0 0-1 0 0,0 0 0 0 0,0 0 1 0 0,0 0-1 0 0,1 0 0 0 0,-1 0 1 0 0,0 0-1 0 0,0 0 0 0 0,0-1 0 0 0,0 1 1 0 0,0 0-1 0 0,0 0 0 0 0,0 0 1 0 0,0 0-1 0 0,0 0 0 0 0,0 0 0 0 0,0 0 1 0 0,1 0-1 0 0,-1 0 0 0 0,0 0 1 0 0,0-1-8 0 0,6-3 0 0 0,-1-1 0 0 0,1 0 0 0 0,0 1-1 0 0,0 0 1 0 0,0 1 0 0 0,1 0 0 0 0,8-4 0 0 0,-1 0-114 0 0,-5 3 30 0 0,0 1-1 0 0,1-1 0 0 0,15-2 1 0 0,-13 3-37 0 0,22-8 0 0 0,103-57-440 0 0,-128 63 520 0 0,142-88-1110 0 0,-59 44 1057 0 0,-68 35 273 0 0,-17 9 256 0 0,-14 10 665 0 0,-21 11-734 0 0,0-2 1 0 0,0 0-1 0 0,-34 10 0 0 0,-13 6-240 0 0,-24 9-117 0 0,-12 8-264 0 0,79-33 88 0 0,33-15 146 0 0,1 0-1 0 0,0 0 0 0 0,0 0 1 0 0,-1 1-1 0 0,1-1 1 0 0,0 0-1 0 0,0 1 1 0 0,0 0-1 0 0,0-1 0 0 0,0 1 1 0 0,0 0-1 0 0,0 0 1 0 0,0 0-1 0 0,0 0 0 0 0,3 0 1 0 0,3 2-73 0 0,-3-1 49 0 0,0 0 0 0 0,0 0-1 0 0,0 0 1 0 0,0-1 0 0 0,0 1 0 0 0,1-2 0 0 0,-1 1-1 0 0,6-1 1 0 0,27-4-209 0 0,-27 4 90 0 0,0-1 0 0 0,0 1 0 0 0,12-5 1 0 0,31-7-765 0 0,-43 12 356 0 0,1-1-1 0 0,-1-1 1 0 0,-1 0-1 0 0,1-1 1 0 0,0 1 0 0 0,18-12-1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2.395"/>
    </inkml:context>
    <inkml:brush xml:id="br0">
      <inkml:brushProperty name="width" value="0.2" units="cm"/>
      <inkml:brushProperty name="height" value="0.2" units="cm"/>
      <inkml:brushProperty name="color" value="#E71224"/>
    </inkml:brush>
  </inkml:definitions>
  <inkml:trace contextRef="#ctx0" brushRef="#br0">1 251 8864 0 0,'0'0'680'0'0,"1"-2"-474"0"0,1-1-180 0 0,0 1 1 0 0,1 0-1 0 0,-1 0 0 0 0,1 0 0 0 0,-1 0 0 0 0,1 0 0 0 0,0 0 0 0 0,0 1 0 0 0,0-1 0 0 0,0 1 1 0 0,0 0-1 0 0,4-1 0 0 0,4-2 353 0 0,1 1-1 0 0,15-3 1 0 0,110-19 3387 0 0,-82 12-2936 0 0,15-2 627 0 0,-34 11-610 0 0,-24 3-561 0 0,0 0-1 0 0,1-1 1 0 0,20-6 0 0 0,-6 0-65 0 0,43-6 1 0 0,14-4-172 0 0,-76 16-36 0 0,0-2 0 0 0,14-6 0 0 0,-18 7-35 0 0,0 1 1 0 0,1-1-1 0 0,-1 1 0 0 0,1 1 1 0 0,0-1-1 0 0,-1 1 0 0 0,1-1 1 0 0,0 1-1 0 0,0 1 0 0 0,6-1 1 0 0,-2 0 44 0 0,0 0-1 0 0,-1-1 1 0 0,1 1 0 0 0,-1-2 0 0 0,1 1 0 0 0,-1-1 0 0 0,0 0 0 0 0,0-1-1 0 0,0 0 1 0 0,8-5 0 0 0,22-11 19 0 0,9 5-374 0 0,-44 14-119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22.50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3.166"/>
    </inkml:context>
    <inkml:brush xml:id="br0">
      <inkml:brushProperty name="width" value="0.2" units="cm"/>
      <inkml:brushProperty name="height" value="0.2" units="cm"/>
      <inkml:brushProperty name="color" value="#E71224"/>
    </inkml:brush>
  </inkml:definitions>
  <inkml:trace contextRef="#ctx0" brushRef="#br0">1 161 11720 0 0,'1'0'1774'0'0,"17"3"-911"0"0,-15-3-752 0 0,0 1 0 0 0,0 0-1 0 0,0-1 1 0 0,0 0 0 0 0,0 1 0 0 0,0-1 0 0 0,1-1-1 0 0,3 1 1 0 0,33-3 45 0 0,-32 3-80 0 0,0 0 1 0 0,-1-1-1 0 0,1 0 0 0 0,0 0 0 0 0,10-3 1 0 0,40-12 727 0 0,6-2 839 0 0,-50 14-1322 0 0,1 0-1 0 0,25-3 0 0 0,7-1-145 0 0,81-15-1446 0 0,-69 14 666 0 0,-47 6 531 0 0,0-1-1 0 0,-1 0 0 0 0,1-1 1 0 0,-1 0-1 0 0,0-1 0 0 0,14-9 0 0 0,19-9-2123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3.664"/>
    </inkml:context>
    <inkml:brush xml:id="br0">
      <inkml:brushProperty name="width" value="0.2" units="cm"/>
      <inkml:brushProperty name="height" value="0.2" units="cm"/>
      <inkml:brushProperty name="color" value="#E71224"/>
    </inkml:brush>
  </inkml:definitions>
  <inkml:trace contextRef="#ctx0" brushRef="#br0">0 225 11976 0 0,'0'0'1200'0'0,"1"-2"-1028"0"0,2 0-52 0 0,0-1 0 0 0,0 0-1 0 0,0 1 1 0 0,1 0 0 0 0,-1 0 0 0 0,0 0 0 0 0,1 0 0 0 0,-1 0 0 0 0,1 1 0 0 0,0-1 0 0 0,7-1 0 0 0,18-8 421 0 0,20-13 486 0 0,1 3 0 0 0,76-22 1 0 0,-51 18-464 0 0,-50 18-527 0 0,33-5 0 0 0,-16 4-38 0 0,30-9 6 0 0,48-10-306 0 0,-113 26 177 0 0,0 1 0 0 0,1-1 0 0 0,-1 2 0 0 0,10 0 0 0 0,19 1-697 0 0,-8-6-1360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4.077"/>
    </inkml:context>
    <inkml:brush xml:id="br0">
      <inkml:brushProperty name="width" value="0.2" units="cm"/>
      <inkml:brushProperty name="height" value="0.2" units="cm"/>
      <inkml:brushProperty name="color" value="#E71224"/>
    </inkml:brush>
  </inkml:definitions>
  <inkml:trace contextRef="#ctx0" brushRef="#br0">1 168 12320 0 0,'0'0'1241'0'0,"2"-1"-1141"0"0,113-31 2211 0 0,-50 12-1109 0 0,19-5-273 0 0,-44 13-605 0 0,77-13-1 0 0,-109 23-306 0 0,25-2 31 0 0,49 0-1 0 0,23-3-75 0 0,-61 2-99 0 0,29-5-761 0 0,14-5-5817 0 0,-48 10 2695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7.347"/>
    </inkml:context>
    <inkml:brush xml:id="br0">
      <inkml:brushProperty name="width" value="0.2" units="cm"/>
      <inkml:brushProperty name="height" value="0.2" units="cm"/>
      <inkml:brushProperty name="color" value="#E71224"/>
    </inkml:brush>
  </inkml:definitions>
  <inkml:trace contextRef="#ctx0" brushRef="#br0">302 756 10912 0 0,'18'-2'6991'0'0,"-79"67"-6041"0"0,52-56-799 0 0,0 0 0 0 0,-1-1 0 0 0,0 0 0 0 0,0-1 0 0 0,-1 0 1 0 0,0-1-1 0 0,-16 7 0 0 0,-13 9 218 0 0,-75 46 859 0 0,109-63-1141 0 0,5-4-34 0 0,4-1-638 0 0,4-1 490 0 0,0 0-1 0 0,0-1 1 0 0,1 0 0 0 0,-2 0-1 0 0,1 0 1 0 0,0-1-1 0 0,0 0 1 0 0,-1 0 0 0 0,0-1-1 0 0,9-5 1 0 0,-3 2-142 0 0,0 0 1 0 0,16-6-1 0 0,6-1-165 0 0,-1-1-1 0 0,31-19 0 0 0,-54 29 333 0 0,0 0 0 0 0,11-3 0 0 0,-14 6 265 0 0,0-1 0 0 0,0 0 0 0 0,0 0 0 0 0,0-1 0 0 0,12-8 0 0 0,-18 10-210 0 0,1 1 0 0 0,0-1 0 0 0,-1 1 0 0 0,1 0 0 0 0,0 0 0 0 0,0-1 0 0 0,0 1 0 0 0,0 1 0 0 0,0-1 0 0 0,0 0 0 0 0,1 0-1 0 0,2 0 1 0 0,-18 22 1251 0 0,2-11-739 0 0,-20 15 0 0 0,2-1-43 0 0,-70 57 218 0 0,72-62-493 0 0,-1-2 0 0 0,-59 26-1 0 0,76-38-129 0 0,-1 2-1 0 0,-14 10 1 0 0,15-6-35 0 0,7-3-12 0 0,9-7 0 0 0,4-6-22 0 0,10-3-346 0 0,-1-1 0 0 0,0-1-1 0 0,0-1 1 0 0,24-19-1 0 0,30-18-1058 0 0,-1 2 290 0 0,6-12 533 0 0,-72 53 585 0 0,-1 2 13 0 0,-1 1 0 0 0,1-1 0 0 0,-1 1 0 0 0,1 0 0 0 0,0 0 0 0 0,5-2 0 0 0,-5 2 7 0 0,-3 1 9 0 0,0 1 0 0 0,1-1 0 0 0,-1 0 0 0 0,1 0 0 0 0,-1 0 0 0 0,0 0 0 0 0,6-8 1782 0 0,-8 12-1505 0 0,0 0-220 0 0,-1 0 0 0 0,0 0 1 0 0,0 0-1 0 0,0 0 0 0 0,0-1 0 0 0,0 1 0 0 0,-1 0 0 0 0,-3 2 1 0 0,-28 22 504 0 0,8-7-214 0 0,-3 5-50 0 0,-36 34-76 0 0,50-45-97 0 0,-1-1-1 0 0,0-1 1 0 0,-32 18-1 0 0,-11 8 478 0 0,50-32-402 0 0,9-8 117 0 0,13-14 97 0 0,-8 10-593 0 0,28-28-637 0 0,0 0-1 0 0,49-35 0 0 0,-58 49 443 0 0,4-4-278 0 0,1 2 0 0 0,0 1 0 0 0,47-24 0 0 0,-61 36 214 0 0,26-18 0 0 0,-28 17 177 0 0,0 1 0 0 0,18-10-1 0 0,-16 11 293 0 0,0-1 0 0 0,-1 0 0 0 0,-1-1 0 0 0,0-1 0 0 0,20-15 2706 0 0,-33 26-2718 0 0,-13 16 603 0 0,11-12-531 0 0,-1-1 0 0 0,1 0 0 0 0,-1 0 0 0 0,0 0 1 0 0,0 0-1 0 0,0 0 0 0 0,0 0 0 0 0,0-1 0 0 0,-6 3 0 0 0,4-2-46 0 0,-2 0 6 0 0,1 0 0 0 0,-1 0 0 0 0,1 0 0 0 0,0 1 0 0 0,0 0 0 0 0,1 0 0 0 0,-1 1 0 0 0,1 0 0 0 0,-7 8 0 0 0,-34 49 414 0 0,29-39-244 0 0,-13 13 262 0 0,21-27-320 0 0,7-7 58 0 0,4-5-262 0 0,1 0 1 0 0,-1 0-1 0 0,1 0 0 0 0,0 0 0 0 0,0 0 0 0 0,5-2 0 0 0,-6 3 10 0 0,54-38-936 0 0,-42 29 688 0 0,1 1 0 0 0,20-11-1 0 0,-19 12 32 0 0,-1-1-1 0 0,16-12 0 0 0,-4-2-631 0 0,41-52 1 0 0,-36 39 88 0 0,55-75-923 0 0,-76 98 1687 0 0,-8 11 10 0 0,0-1 0 0 0,0 1 0 0 0,-1 0 0 0 0,0-1 0 0 0,0 1 0 0 0,0-1 0 0 0,0 0 0 0 0,2-5 0 0 0,-2 2 30 0 0,7-18 1634 0 0,-20 44-507 0 0,7-13-939 0 0,1-1 0 0 0,-1 1-1 0 0,-1 0 1 0 0,1-1-1 0 0,-1 0 1 0 0,-8 7-1 0 0,6-5-81 0 0,0 1 0 0 0,0 0 0 0 0,1 1 0 0 0,0 0 0 0 0,0 0 0 0 0,-4 10 0 0 0,4-8-83 0 0,0-1-1 0 0,0 1 1 0 0,-14 15 0 0 0,17-23-38 0 0,0 1 0 0 0,0 0 0 0 0,1 0 0 0 0,-1 0 0 0 0,-2 7 0 0 0,-12 19 230 0 0,9-20-152 0 0,8-10-87 0 0,0 0-1 0 0,0 0 1 0 0,0 0-1 0 0,0 0 1 0 0,0 0-1 0 0,0 1 1 0 0,-1-1-1 0 0,1 0 1 0 0,0 0-1 0 0,0 0 1 0 0,0 0-1 0 0,0 0 1 0 0,0 1-1 0 0,0-1 1 0 0,0 0-1 0 0,0 0 1 0 0,0 0-1 0 0,0 0 1 0 0,0 1-1 0 0,0-1 1 0 0,0 0-1 0 0,0 0 1 0 0,0 0-1 0 0,0 0 1 0 0,0 1-1 0 0,0-1 1 0 0,0 0-1 0 0,0 0 1 0 0,0 0-1 0 0,1 0 1 0 0,-1 0-1 0 0,0 1 1 0 0,0-1-1 0 0,0 0 1 0 0,0 0-1 0 0,0 0 1 0 0,0 0-1 0 0,0 0 1 0 0,1 0-1 0 0,-1 0 1 0 0,0 1-1 0 0,0-1 1 0 0,0 0-1 0 0,0 0 1 0 0,0 0-1 0 0,1 0 1 0 0,-1 0-1 0 0,0 0 1 0 0,0 0-1 0 0,8 1-262 0 0,-3-4 156 0 0,1 0 1 0 0,-1-1-1 0 0,1 0 1 0 0,-1 0-1 0 0,0 0 1 0 0,7-8-1 0 0,-3 0-93 0 0,-1 0 1 0 0,0-1-1 0 0,-1 0 0 0 0,-1 0 0 0 0,0-1 0 0 0,6-20 0 0 0,5-8-164 0 0,3-10 204 0 0,-15 36 149 0 0,-1 2 9 0 0,0 1 0 0 0,-1 0 1 0 0,-1-1-1 0 0,2-19 0 0 0,-3 11-86 0 0,5-34 0 0 0,-2 32 595 0 0,-9 34-258 0 0,-7 13-60 0 0,7-16-177 0 0,1 1 1 0 0,1 0-1 0 0,-1 0 0 0 0,-2 10 0 0 0,-36 148 979 0 0,32-133-992 0 0,7-23 0 0 0,0 0 0 0 0,-3 21 0 0 0,5-17 0 0 0,1-8 0 0 0,-1 0 0 0 0,1 0 0 0 0,-1 1 0 0 0,-1-1 0 0 0,1 0 0 0 0,-5 10 0 0 0,1-6 20 0 0,3-1-60 0 0,4 8 292 0 0,-3-25-248 0 0,1-5-96 0 0,56-168-415 0 0,3-13-666 0 0,-13-21 285 0 0,-42 207 784 0 0,-1 1 220 0 0,-6 11 67 0 0,-16 26 116 0 0,1 0-1 0 0,-23 56 1 0 0,-18 71 58 0 0,26-64 221 0 0,6-22-141 0 0,-62 118 0 0 0,53-125-342 0 0,26-45 102 0 0,10-19-194 0 0,0 0 0 0 0,0 0 0 0 0,0 0 0 0 0,0 0 0 0 0,0 0-1 0 0,0 0 1 0 0,0 0 0 0 0,0 0 0 0 0,0 0 0 0 0,0 0 0 0 0,0 0-1 0 0,0 0 1 0 0,0 0 0 0 0,0 0 0 0 0,0 0 0 0 0,0 0 0 0 0,0 0 0 0 0,0 0-1 0 0,0 0 1 0 0,1 0 0 0 0,-1 0 0 0 0,0 0 0 0 0,0 0 0 0 0,0 0-1 0 0,0 0 1 0 0,0 0 0 0 0,0 0 0 0 0,0 0 0 0 0,0 0 0 0 0,0 0-1 0 0,0 0 1 0 0,0 0 0 0 0,0 0 0 0 0,0 0 0 0 0,0 0 0 0 0,0 0-1 0 0,0 0 1 0 0,0 0 0 0 0,0 0 0 0 0,0 0 0 0 0,0 0 0 0 0,0 0-1 0 0,0 1 1 0 0,0-1 0 0 0,0 0 0 0 0,0 0 0 0 0,0 0 0 0 0,0 0-1 0 0,0 0 1 0 0,7-10 5 0 0,-6 8-26 0 0,0 1-1 0 0,0-1 1 0 0,-1 0 0 0 0,1 1 0 0 0,-1-1 0 0 0,1 0 0 0 0,-1 0 0 0 0,1-3-1 0 0,1-6-64 0 0,20-51-227 0 0,-4 16 301 0 0,54-135-231 0 0,12-39-1134 0 0,-76 191 1098 0 0,-7 21 139 0 0,1 0 0 0 0,1 0 0 0 0,-1 0-1 0 0,8-15 1 0 0,-8 20 79 0 0,-1 0 1 0 0,1-1-1 0 0,-1 1 0 0 0,0-1 0 0 0,1-4 0 0 0,5-14-217 0 0,-6 21 145 0 0,-1 1 134 0 0,0 0-1 0 0,-1 0 1 0 0,1 0-1 0 0,0 0 1 0 0,0 0-1 0 0,0 1 1 0 0,0-1-1 0 0,0 0 1 0 0,-1 0-1 0 0,1 0 0 0 0,0 0 1 0 0,0 0-1 0 0,0 0 1 0 0,0 0-1 0 0,-1 0 1 0 0,1 0-1 0 0,0 0 1 0 0,0 0-1 0 0,0 0 1 0 0,0 0-1 0 0,-1 0 0 0 0,1 0 1 0 0,0 0-1 0 0,0 0 1 0 0,0 0-1 0 0,-1 0 1 0 0,1 0-1 0 0,0 0 1 0 0,0 0-1 0 0,0 0 1 0 0,0 0-1 0 0,-1 0 0 0 0,1 0 1 0 0,0 0-1 0 0,0 0 1 0 0,0 0-1 0 0,0-1 1 0 0,0 1-1 0 0,-1 0 1 0 0,1 0-1 0 0,0 0 1 0 0,0 0-1 0 0,0 0 1 0 0,0-1-1 0 0,0 1 0 0 0,0 0 1 0 0,0 0-1 0 0,0 0 1 0 0,-1 0-1 0 0,1-1 1 0 0,0 1-1 0 0,0 0 1 0 0,0 0-1 0 0,0 0 1 0 0,0 0-1 0 0,0-1 0 0 0,0 1 1 0 0,0 0-1 0 0,0 0 1 0 0,0 0-1 0 0,0-1 1 0 0,-12 17 507 0 0,10-13-501 0 0,-42 75 926 0 0,27-49-642 0 0,2 0 0 0 0,-12 32-1 0 0,-20 40 222 0 0,-28 36-247 0 0,45-75-58 0 0,21-40-159 0 0,-19 31 0 0 0,17-39-51 0 0,5-8 0 0 0,4-8 0 0 0,4-7 0 0 0,-1 8 0 0 0,3-10-39 0 0,0-1 0 0 0,8-12 0 0 0,2-6-116 0 0,37-71-369 0 0,-21 46 127 0 0,5-15-97 0 0,73-135-181 0 0,-69 122 469 0 0,-1 2 38 0 0,-34 75 189 0 0,-3 5-2 0 0,0 0 1 0 0,0-1-1 0 0,-1 1 0 0 0,1-1 1 0 0,0 1-1 0 0,-1 0 0 0 0,1-1 1 0 0,-1 1-1 0 0,1-1 0 0 0,-1 1 1 0 0,0-1-1 0 0,0-2 0 0 0,0 5-2 0 0,0 0-1 0 0,0 0 0 0 0,-1 1 0 0 0,1-1 0 0 0,-1 0 0 0 0,1 0 0 0 0,-1 0 1 0 0,1 0-1 0 0,-1 0 0 0 0,0 0 0 0 0,-1 2 0 0 0,-2 3 40 0 0,-37 71 673 0 0,-4-1 0 0 0,-56 72 1 0 0,36-55-23 0 0,-29 36 168 0 0,80-110-717 0 0,1 0 1 0 0,-16 30-1 0 0,17-26 139 0 0,-17 21-1 0 0,27-41-122 0 0,-9 1 404 0 0,12-13-751 0 0,-1-1-1 0 0,2 1 0 0 0,-1 0 0 0 0,1 0 1 0 0,1 0-1 0 0,-1 1 0 0 0,2-1 1 0 0,4-9-1 0 0,7-11-66 0 0,19-26-1 0 0,-2 4-275 0 0,36-54-382 0 0,-3 5 132 0 0,-23 36 306 0 0,9-18-56 0 0,-3-1 212 0 0,-41 69 252 0 0,-3 1 295 0 0,-8 19 275 0 0,-8 11-171 0 0,-7 8-46 0 0,1 1-1 0 0,-26 50 1 0 0,4-4 169 0 0,15-32-150 0 0,-65 95 518 0 0,62-98-685 0 0,1 1 1 0 0,2 0 0 0 0,-26 56-1 0 0,48-87-114 0 0,-1 0 1 0 0,1 0-1 0 0,-1-1 0 0 0,0 1 0 0 0,-1-1 0 0 0,0 0 0 0 0,0 0 0 0 0,0 0 1 0 0,0 0-1 0 0,-7 4 0 0 0,6-6 3 0 0,1 1-1 0 0,0 0 1 0 0,0 0 0 0 0,-7 9 0 0 0,-5 6 126 0 0,16-19-98 0 0,-2-9 20 0 0,3 8-94 0 0,0-1 0 0 0,-1 1-1 0 0,1 0 1 0 0,0-1 0 0 0,0 1 0 0 0,-1-1 0 0 0,1 1 0 0 0,0 0 0 0 0,0-1 0 0 0,0 1-1 0 0,0-1 1 0 0,0 1 0 0 0,0-1 0 0 0,0 1 0 0 0,0-1 0 0 0,0 1 0 0 0,0-1 0 0 0,0 1-1 0 0,0 0 1 0 0,0-1 0 0 0,0 1 0 0 0,0-1 0 0 0,0 1 0 0 0,0-1 0 0 0,0 1-1 0 0,1-1 1 0 0,-1 0 0 0 0,13-17-145 0 0,-9 13 80 0 0,0-1 0 0 0,0 0 0 0 0,3-7 0 0 0,13-28-386 0 0,1 1 0 0 0,32-44 0 0 0,60-68-904 0 0,5-7-258 0 0,-98 129 1398 0 0,47-77-464 0 0,-62 95 684 0 0,-4 10 0 0 0,0-1-1 0 0,1 0 1 0 0,-1 0 0 0 0,1 1 0 0 0,-1-1-1 0 0,1 1 1 0 0,0-1 0 0 0,0 1-1 0 0,0 0 1 0 0,0 0 0 0 0,0 0 0 0 0,1 0-1 0 0,2-2 1 0 0,-3 2 52 0 0,-13 13 209 0 0,-74 117 1190 0 0,61-91-850 0 0,-23 46 1 0 0,32-59-175 0 0,-34 44 0 0 0,-2 2-35 0 0,37-48-337 0 0,-21 35 156 0 0,-2-2-1 0 0,-52 61 1 0 0,64-86-52 0 0,4-1 107 0 0,16-24-249 0 0,1-4-2 0 0,4-6 19 0 0,4-6 32 0 0,4-3-211 0 0,1 0 0 0 0,13-14 0 0 0,-10 13-508 0 0,14-23 1 0 0,2-5-391 0 0,44-53-1 0 0,-13 21 263 0 0,-26 22 366 0 0,-24 37 240 0 0,0 1 0 0 0,1 1 0 0 0,13-16 0 0 0,-16 23 13 0 0,-1 0-1 0 0,1-1 0 0 0,-2 0 0 0 0,10-16 0 0 0,-14 22 164 0 0,0 0-1 0 0,0 0 0 0 0,0 1 1 0 0,0-1-1 0 0,0 0 1 0 0,0 0-1 0 0,1 1 1 0 0,-1-1-1 0 0,1 0 0 0 0,-1 1 1 0 0,1 0-1 0 0,3-3 1 0 0,-6 7 312 0 0,-3 8-121 0 0,-1-1-1 0 0,0 1 0 0 0,-1-1 1 0 0,0 0-1 0 0,0 0 0 0 0,-1-1 0 0 0,0 1 1 0 0,-17 15-1 0 0,-24 30 596 0 0,13-13-205 0 0,-44 55 217 0 0,76-93-764 0 0,-7 8 190 0 0,0 0 1 0 0,-25 19 0 0 0,21-19-38 0 0,11-9 95 0 0,4-6-324 0 0,-1-1 1 0 0,1 1-1 0 0,1 0 0 0 0,-1 0 1 0 0,0 1-1 0 0,1-1 0 0 0,-1 0 1 0 0,1 0-1 0 0,0 1 0 0 0,2-3 1 0 0,7-11-245 0 0,-6 6 139 0 0,1 0 0 0 0,0 0 1 0 0,1 1-1 0 0,0 0 0 0 0,0 0 1 0 0,1 1-1 0 0,0 0 0 0 0,14-11 0 0 0,9-3-672 0 0,1 0-1 0 0,53-25 0 0 0,-75 40 601 0 0,-9 7 190 0 0,0-1-1 0 0,0 1 1 0 0,0-1-1 0 0,-1 1 1 0 0,1-1 0 0 0,0 1-1 0 0,0-1 1 0 0,0 1-1 0 0,0 0 1 0 0,0-1 0 0 0,0 1-1 0 0,2 0 213 0 0,-5 1 47 0 0,-30 24 518 0 0,14-17-534 0 0,12-5-102 0 0,0-1 0 0 0,0 2 0 0 0,0-1 0 0 0,1 1 0 0 0,-9 6 0 0 0,6-3 39 0 0,-18 17 745 0 0,-54 38-1 0 0,69-56-769 0 0,0 1 6 0 0,1-1 0 0 0,-1 2 1 0 0,1 0-1 0 0,1 0 0 0 0,-13 13 1 0 0,6-4 25 0 0,15-16 34 0 0,13-16-363 0 0,-5 1-113 0 0,0 1 0 0 0,2 0-1 0 0,0 0 1 0 0,0 1 0 0 0,1 1 0 0 0,0-1 0 0 0,1 2 0 0 0,0-1-1 0 0,1 1 1 0 0,15-9 0 0 0,-15 11 57 0 0,34-27-5939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8.042"/>
    </inkml:context>
    <inkml:brush xml:id="br0">
      <inkml:brushProperty name="width" value="0.2" units="cm"/>
      <inkml:brushProperty name="height" value="0.2" units="cm"/>
      <inkml:brushProperty name="color" value="#E71224"/>
    </inkml:brush>
  </inkml:definitions>
  <inkml:trace contextRef="#ctx0" brushRef="#br0">364 55 13560 0 0,'-2'1'306'0'0,"-12"8"-129"0"0,0 0 0 0 0,1 0 0 0 0,1 1 0 0 0,0 1 0 0 0,0 0 0 0 0,-15 19 0 0 0,9-10 70 0 0,-35 32 915 0 0,38-37-1028 0 0,12-13-117 0 0,1 1 1 0 0,-1-1-1 0 0,0 1 0 0 0,1-1 0 0 0,0 1 1 0 0,0 0-1 0 0,-4 6 0 0 0,5-7 71 0 0,2-15-341 0 0,0 11 233 0 0,-1 0 0 0 0,1 0 0 0 0,0 0-1 0 0,0 0 1 0 0,0 0 0 0 0,0 0 0 0 0,0 0 0 0 0,0 0 0 0 0,1 0 0 0 0,-1 0 0 0 0,1 0 0 0 0,-1 1 0 0 0,1-1 0 0 0,3-2 0 0 0,-3 2-2 0 0,-1 0 1 0 0,1 0 0 0 0,0-1 0 0 0,-1 1 0 0 0,0 0 0 0 0,3-5 0 0 0,6-10-17 0 0,4 1-61 0 0,-11 13 66 0 0,1-1 0 0 0,-1 1 0 0 0,0-1 0 0 0,0 0 0 0 0,3-6 0 0 0,-5 7 4 0 0,1 0 1 0 0,-1 1-1 0 0,1-1 1 0 0,-1 1-1 0 0,1 0 0 0 0,0 0 1 0 0,0 0-1 0 0,0-1 1 0 0,0 2-1 0 0,4-4 1 0 0,4-4-93 0 0,-3 5 1250 0 0,-8 13-406 0 0,0-6-650 0 0,0-1 0 0 0,0 0 0 0 0,0 0 0 0 0,0 0 0 0 0,0 0 0 0 0,-1 0 0 0 0,1-1 0 0 0,-1 1 0 0 0,1 0 0 0 0,-1-1 0 0 0,0 1 0 0 0,0-1 0 0 0,-2 3 0 0 0,-10 8 364 0 0,6-1-88 0 0,-1 1 156 0 0,-19 20-1 0 0,-27 31 816 0 0,33-41-648 0 0,-40 28 0 0 0,24-18 224 0 0,38-32-888 0 0,0 0 0 0 0,0 0-1 0 0,0-1 1 0 0,0 1 0 0 0,0 0 0 0 0,0 0-1 0 0,-1 0 1 0 0,1 0 0 0 0,0 0 0 0 0,0 0-1 0 0,0 0 1 0 0,0 0 0 0 0,0 0 0 0 0,0-1-1 0 0,0 1 1 0 0,0 0 0 0 0,0 0 0 0 0,0 0-1 0 0,0 0 1 0 0,0 0 0 0 0,0 0-1 0 0,0 0 1 0 0,0 0 0 0 0,-1 0 0 0 0,1 0-1 0 0,0 0 1 0 0,0 0 0 0 0,0 0 0 0 0,0 0-1 0 0,0 0 1 0 0,0-1 0 0 0,0 1 0 0 0,0 0-1 0 0,0 0 1 0 0,-1 0 0 0 0,1 0 0 0 0,0 0-1 0 0,0 0 1 0 0,0 0 0 0 0,0 0-1 0 0,0 0 1 0 0,0 0 0 0 0,0 1 0 0 0,0-1-1 0 0,-1 0 1 0 0,1 0 0 0 0,0 0 0 0 0,0 0-1 0 0,0 0 1 0 0,0 0 0 0 0,0 0 0 0 0,0 0-1 0 0,0 0 1 0 0,0 0 0 0 0,0 0 0 0 0,0 0-1 0 0,-1 0 1 0 0,2-3-83 0 0,-1 1-61 0 0,0 1-22 0 0,3-5 19 0 0,1 0 0 0 0,-1 1 0 0 0,1-1 0 0 0,0 1 0 0 0,8-7-1 0 0,11-17-321 0 0,-1-7-61 0 0,-12 19-38 0 0,20-28 0 0 0,-5 14-81 0 0,-8 8-267 0 0,1 1 0 0 0,30-28 1 0 0,-38 41 501 0 0,-8 7 369 0 0,0-1 0 0 0,0 1 0 0 0,0 0 0 0 0,0 1 0 0 0,0-1 0 0 0,0 0 0 0 0,0 1 0 0 0,1-1 0 0 0,-1 1-1 0 0,1-1 1 0 0,-1 1 0 0 0,1 0 0 0 0,-1 0 0 0 0,1 0 0 0 0,4 0 728 0 0,-8 3-318 0 0,-6 9 123 0 0,0 1 0 0 0,-2-2-1 0 0,1 1 1 0 0,-19 17-1 0 0,13-14-66 0 0,-16 21 0 0 0,9 1-17 0 0,15-26-203 0 0,0 0 1 0 0,-12 15-1 0 0,-94 110 2086 0 0,110-132-2281 0 0,-7 9 118 0 0,6-11-87 0 0,4-8-67 0 0,10-16-428 0 0,-2 7 76 0 0,-3 6 227 0 0,0 0 0 0 0,0 1-1 0 0,15-16 1 0 0,6-9-96 0 0,3-8-100 0 0,-12 18-136 0 0,0-1 0 0 0,22-45 0 0 0,-36 63 393 0 0,0-1 0 0 0,1 1 1 0 0,0 0-1 0 0,0 1 0 0 0,7-8 0 0 0,-5 6 18 0 0,0 1 1 0 0,7-13 0 0 0,-12 14 99 0 0,-8 13 96 0 0,-53 104 1404 0 0,3-31-340 0 0,7-13-331 0 0,35-48-589 0 0,11-15-238 0 0,1 0 0 0 0,-1 0 0 0 0,1 0 0 0 0,-1 0 0 0 0,1 0 0 0 0,0 0 0 0 0,-2 8 0 0 0,4-12-38 0 0,0 0 0 0 0,0 0 0 0 0,0 0-1 0 0,0 1 1 0 0,0-1 0 0 0,-1 0 0 0 0,1 0 0 0 0,0 0 0 0 0,0 0-1 0 0,0 0 1 0 0,0 0 0 0 0,0 1 0 0 0,0-1 0 0 0,0 0-1 0 0,0 0 1 0 0,0 0 0 0 0,0 0 0 0 0,0 0 0 0 0,0 0-1 0 0,1 0 1 0 0,-1 1 0 0 0,0-1 0 0 0,0 0 0 0 0,0 0 0 0 0,0 0-1 0 0,0 0 1 0 0,0 0 0 0 0,0 0 0 0 0,0 0 0 0 0,0 1-1 0 0,0-1 1 0 0,0 0 0 0 0,0 0 0 0 0,0 0 0 0 0,1 0-1 0 0,-1 0 1 0 0,0 0 0 0 0,0 0 0 0 0,0 0 0 0 0,0 0-1 0 0,0 0 1 0 0,1 0 0 0 0,5-2-203 0 0,12-9-271 0 0,-15 9 327 0 0,-1 1-9 0 0,0-1-1 0 0,-1 1 0 0 0,1-1 0 0 0,0 0 1 0 0,0 0-1 0 0,-1 1 0 0 0,1-1 0 0 0,-1 0 1 0 0,0 0-1 0 0,2-4 0 0 0,0 1-301 0 0,0 0 0 0 0,0 1-1 0 0,0 0 1 0 0,5-6-1 0 0,33-29-1563 0 0,-5 4-19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9.979"/>
    </inkml:context>
    <inkml:brush xml:id="br0">
      <inkml:brushProperty name="width" value="0.2" units="cm"/>
      <inkml:brushProperty name="height" value="0.2" units="cm"/>
      <inkml:brushProperty name="color" value="#E71224"/>
    </inkml:brush>
  </inkml:definitions>
  <inkml:trace contextRef="#ctx0" brushRef="#br0">6 21 9616 0 0,'-5'-21'9565'0'0,"9"24"-9636"0"0,-3-3 87 0 0,-1 0 1 0 0,0 0-1 0 0,0 0 1 0 0,1 0-1 0 0,-1 0 1 0 0,0 0 0 0 0,0 0-1 0 0,1 0 1 0 0,-1 0-1 0 0,0 0 1 0 0,0 0-1 0 0,1 0 1 0 0,-1 0-1 0 0,0 0 1 0 0,0 1-1 0 0,1-1 1 0 0,-1 0-1 0 0,0 0 1 0 0,0 0-1 0 0,0 0 1 0 0,1 1 0 0 0,-1-1-1 0 0,0 0 1 0 0,0 0-1 0 0,0 0 1 0 0,0 1-1 0 0,0-1 1 0 0,1 0-1 0 0,-1 0 1 0 0,0 0-1 0 0,0 1 1 0 0,0-1-1 0 0,0 3 48 0 0,0-2 15 0 0,0 1-1 0 0,0-1 0 0 0,0 1 1 0 0,1 0-1 0 0,-1-1 0 0 0,1 1 1 0 0,-1-1-1 0 0,1 1 0 0 0,1 2 1 0 0,3 10-112 0 0,-4-12 42 0 0,-1-1-1 0 0,1 0 1 0 0,-1 0 0 0 0,1 1-1 0 0,0-1 1 0 0,-1 0 0 0 0,1 0-1 0 0,0 0 1 0 0,0 0-1 0 0,0 0 1 0 0,0 0 0 0 0,0 0-1 0 0,0 0 1 0 0,2 1 0 0 0,-1-1 0 0 0,0 1 1 0 0,0 0 0 0 0,0 0 0 0 0,0 0-1 0 0,0 0 1 0 0,0 0 0 0 0,0 1 0 0 0,2 3-1 0 0,19 34 271 0 0,-15-20-28 0 0,5 9 40 0 0,-12-27-226 0 0,0-1-8 0 0,20 57 38 0 0,-18-54-69 0 0,-3-3-26 0 0,1 0 1 0 0,0-1 0 0 0,-1 1 0 0 0,1 0-1 0 0,-1 0 1 0 0,0-1 0 0 0,1 1 0 0 0,-1 0-1 0 0,0 0 1 0 0,1 0 0 0 0,-1-1 0 0 0,0 1-1 0 0,0 0 1 0 0,0 0 0 0 0,0 0 0 0 0,0 0-1 0 0,0 0 1 0 0,0-1 0 0 0,0 1 0 0 0,0 0 0 0 0,0 0-1 0 0,0 0 1 0 0,0 0 0 0 0,-1 0 0 0 0,1 0-1 0 0,0 1 11 0 0,0-1 0 0 0,0 0 0 0 0,0 0 0 0 0,0 0 0 0 0,1 1-1 0 0,-1-1 1 0 0,0 0 0 0 0,1 0 0 0 0,-1 0 0 0 0,2 2 0 0 0,3 7 29 0 0,-4-7 103 0 0,-1-2-80 0 0,5 30 482 0 0,-3-24-404 0 0,-1 0 0 0 0,1 0 0 0 0,-1 8 0 0 0,-6 18-641 0 0,5-18 274 0 0,3 7 175 0 0,-3-19 52 0 0,1 1 0 0 0,-1-1 0 0 0,0 0 0 0 0,1 1 0 0 0,0-1 0 0 0,0 0 0 0 0,2 5 0 0 0,-2-6 57 0 0,-2 0-31 0 0,1 1-1 0 0,-1 0 1 0 0,1-1 0 0 0,0 1-1 0 0,0 0 1 0 0,0 0 0 0 0,1 4-1 0 0,0 1-7 0 0,-1 4 80 0 0,2-10-74 0 0,0 1-9 0 0,-1 16 76 0 0,-1-14-91 0 0,0 1 1 0 0,-1 0-1 0 0,1-1 0 0 0,-1 1 0 0 0,-3 10 0 0 0,-1 1 8 0 0,2 9 24 0 0,1 0 1 0 0,2 27-1 0 0,0-46-18 0 0,0-7-15 0 0,0 0 0 0 0,0 0 1 0 0,0 0-1 0 0,0 0 1 0 0,0 0-1 0 0,0 0 0 0 0,0 1 1 0 0,0-1-1 0 0,0 0 0 0 0,0 0 1 0 0,0 0-1 0 0,0 0 1 0 0,0 0-1 0 0,0 0 0 0 0,0 0 1 0 0,0 1-1 0 0,0-1 0 0 0,0 0 1 0 0,0 0-1 0 0,0 0 1 0 0,0 0-1 0 0,0 0 0 0 0,0 0 1 0 0,0 0-1 0 0,-1 0 0 0 0,1 1 1 0 0,0-1-1 0 0,0 0 1 0 0,0 0-1 0 0,0 0 0 0 0,0 0 1 0 0,0 0-1 0 0,0 0 0 0 0,0 0 1 0 0,0 0-1 0 0,0 0 1 0 0,0 0-1 0 0,-1 0 0 0 0,1 0 1 0 0,0 0-1 0 0,0 0 0 0 0,0 0 1 0 0,0 0-1 0 0,0 0 1 0 0,0 1-1 0 0,0-1 0 0 0,-1 0 1 0 0,1 0-1 0 0,0 0 0 0 0,0 0 1 0 0,0-1-1 0 0,-5 3-1 0 0,0 10 90 0 0,2 3 30 0 0,0 0 1 0 0,-1 21-1 0 0,3-25-193 0 0,-1-8 62 0 0,1 1-1 0 0,-1-1 1 0 0,1 1 0 0 0,0 0-1 0 0,1-1 1 0 0,-1 1 0 0 0,0 5-1 0 0,-9 35 173 0 0,-2 5-50 0 0,10-38-111 0 0,-2 1 11 0 0,2-8 32 0 0,2-4-43 0 0,0 0 0 0 0,-1 1 0 0 0,1-1 1 0 0,0 1-1 0 0,-1-1 0 0 0,1 1 1 0 0,0-1-1 0 0,0 1 0 0 0,-1-1 0 0 0,1 1 1 0 0,0-1-1 0 0,0 1 0 0 0,0-1 1 0 0,0 1-1 0 0,0-1 0 0 0,-1 1 0 0 0,1-1 1 0 0,0 1-1 0 0,0-1 0 0 0,0 1 1 0 0,1 0-1 0 0,-1-1 0 0 0,0 1 0 0 0,0-1 1 0 0,0 1-1 0 0,0-1 0 0 0,0 1 1 0 0,1-1-1 0 0,-1 1 0 0 0,0-1 1 0 0,0 1-1 0 0,1-1 0 0 0,0 1 0 0 0,-1 0 1 0 0,1 5-88 0 0,0-1 0 0 0,-1 1 0 0 0,1 0 0 0 0,-1-1 0 0 0,-2 10 0 0 0,-4-15 140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41.178"/>
    </inkml:context>
    <inkml:brush xml:id="br0">
      <inkml:brushProperty name="width" value="0.2" units="cm"/>
      <inkml:brushProperty name="height" value="0.2" units="cm"/>
      <inkml:brushProperty name="color" value="#E71224"/>
    </inkml:brush>
  </inkml:definitions>
  <inkml:trace contextRef="#ctx0" brushRef="#br0">17 0 11256 0 0,'-17'15'5815'0'0,"18"-13"-5735"0"0,0-1 0 0 0,0 0 0 0 0,1 1-1 0 0,-1-1 1 0 0,0 0 0 0 0,1 0 0 0 0,-1 0-1 0 0,0 0 1 0 0,5 3 418 0 0,-4-3-190 0 0,1 2-175 0 0,3 1-67 0 0,-1 1 1 0 0,1-1-1 0 0,-1 1 1 0 0,1 0-1 0 0,-1 1 0 0 0,-1 0 1 0 0,1-1-1 0 0,-1 1 1 0 0,0 1-1 0 0,-1-1 1 0 0,1 0-1 0 0,2 8 0 0 0,-5-12-45 0 0,0 0-1 0 0,0 0 1 0 0,0 0-1 0 0,0 0 0 0 0,0 0 1 0 0,1 0-1 0 0,-1 0 0 0 0,1-1 1 0 0,-1 1-1 0 0,1-1 1 0 0,0 1-1 0 0,0-1 0 0 0,0 0 1 0 0,3 2-1 0 0,11 10-166 0 0,18 25 706 0 0,-33-35-300 0 0,3 5-247 0 0,1 0 0 0 0,0-1 0 0 0,8 10 0 0 0,-4-7-2 0 0,-4-9 32 0 0,13 0-31 0 0,-14 2-9 0 0,-1-1 4 0 0,8 7 57 0 0,9 10 194 0 0,-18-18-105 0 0,0 1-130 0 0,0-1 0 0 0,0 0 1 0 0,-1 1-1 0 0,1-1 0 0 0,0 1 0 0 0,-1-1 0 0 0,1 1 1 0 0,-1 0-1 0 0,1 0 0 0 0,-1 0 0 0 0,1 2 0 0 0,0-2-12 0 0,7 9-11 0 0,-8-9-1 0 0,1 0-1 0 0,0 0 1 0 0,-1-1 0 0 0,0 1 0 0 0,1 0 0 0 0,-1 1-1 0 0,0-1 1 0 0,0 0 0 0 0,0 0 0 0 0,0 0 0 0 0,0 1 0 0 0,0 3-1 0 0,0 4-27 0 0,-1-5-9 0 0,1 0 0 0 0,0 0 0 0 0,-1 0 1 0 0,3 4-1 0 0,-2-6-104 0 0,-1-2 149 0 0,1 1 0 0 0,-1-1-1 0 0,1 1 1 0 0,-1-1 0 0 0,1 0-1 0 0,0 1 1 0 0,0-1 0 0 0,0 0-1 0 0,0 0 1 0 0,1 2 0 0 0,5 6-9 0 0,-6-2 2 0 0,0-5 0 0 0,-1 0 0 0 0,1 0 0 0 0,0 0 0 0 0,-1 0 0 0 0,1 0 0 0 0,0 0 0 0 0,0-1 0 0 0,0 1 0 0 0,3 3 0 0 0,0 4 0 0 0,-3-6 0 0 0,0 1 0 0 0,0-1 0 0 0,1 0 0 0 0,-1 0 0 0 0,1 0 0 0 0,3 5 0 0 0,0-1 0 0 0,-1 1 0 0 0,0 0 0 0 0,0 0 0 0 0,-1 0 0 0 0,0 1 0 0 0,2 10 0 0 0,5 7 0 0 0,-9-24 0 0 0,0 0 0 0 0,0 0 0 0 0,-1 0 0 0 0,1 1 0 0 0,-1-1 0 0 0,0 0 0 0 0,1 4 0 0 0,4 38 0 0 0,-4-38 0 0 0,0-1 0 0 0,-1 0 0 0 0,1 0 0 0 0,-2 9 0 0 0,0-1 12 0 0,1-11 16 0 0,0 1 0 0 0,-1-1 0 0 0,1 1-1 0 0,-1-1 1 0 0,0 0 0 0 0,1 0 0 0 0,-3 4-1 0 0,-1 4 15 0 0,3 5-29 0 0,1-12-13 0 0,0-1 0 0 0,-1 1 0 0 0,1-1 0 0 0,0 1 0 0 0,-1-1 0 0 0,0 0 0 0 0,1 1-1 0 0,-2 2 1 0 0,0-2 0 0 0,1 0 0 0 0,0-1 0 0 0,1 1 0 0 0,-1 0 0 0 0,0 0 0 0 0,1 4 0 0 0,-1-2 0 0 0,0 0 0 0 0,0 0 0 0 0,0 0 0 0 0,0-1 0 0 0,-1 1 0 0 0,0-1 0 0 0,0 1 0 0 0,-4 6 0 0 0,6-8-58 0 0,-2 1 195 0 0,-10 3-1165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41.794"/>
    </inkml:context>
    <inkml:brush xml:id="br0">
      <inkml:brushProperty name="width" value="0.2" units="cm"/>
      <inkml:brushProperty name="height" value="0.2" units="cm"/>
      <inkml:brushProperty name="color" value="#E71224"/>
    </inkml:brush>
  </inkml:definitions>
  <inkml:trace contextRef="#ctx0" brushRef="#br0">83 107 13040 0 0,'0'0'1309'0'0,"0"2"-1198"0"0,-2 1-75 0 0,0-1 0 0 0,1 1 0 0 0,0-1 0 0 0,0 1 0 0 0,0 0 0 0 0,0 0 0 0 0,0 0 0 0 0,0-1 0 0 0,1 1 0 0 0,-1 0 0 0 0,1 0 0 0 0,0 0 0 0 0,0 0 0 0 0,0 0 0 0 0,1 4 0 0 0,-1 5 234 0 0,6 54 906 0 0,-1 85-447 0 0,-2-114-668 0 0,-2-25-8 0 0,0 0 0 0 0,-1 18 0 0 0,-1-15 111 0 0,-1 15 293 0 0,-2-1 0 0 0,-1 0 0 0 0,-10 35 0 0 0,14-60-413 0 0,0 0 0 0 0,0 0 0 0 0,0 0-1 0 0,0 8 1 0 0,-1-6 368 0 0,-1-7-178 0 0,-3-8-171 0 0,4-10-274 0 0,0 1-1 0 0,0-36 0 0 0,1-3-243 0 0,1 14-42 0 0,1 1 0 0 0,8-51 0 0 0,-5 5-633 0 0,-4 61 668 0 0,4-30 0 0 0,-1 17-132 0 0,-1-42 0 0 0,3 34 3720 0 0,-14 72-2369 0 0,1 1 1 0 0,2 0-1 0 0,0 1 0 0 0,-2 39 1 0 0,3 33 352 0 0,-3 34-359 0 0,4-103-892 0 0,-2 54 73 0 0,3-67 79 0 0,2-11-14 0 0,0 0 1 0 0,1 0-1 0 0,-1 0 0 0 0,1 7 0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49.617"/>
    </inkml:context>
    <inkml:brush xml:id="br0">
      <inkml:brushProperty name="width" value="0.2" units="cm"/>
      <inkml:brushProperty name="height" value="0.2" units="cm"/>
      <inkml:brushProperty name="color" value="#E71224"/>
    </inkml:brush>
  </inkml:definitions>
  <inkml:trace contextRef="#ctx0" brushRef="#br0">1 1202 5680 0 0,'0'-11'4928'0'0,"0"-1"-2744"0"0,0-1-231 0 0,4 7-1400 0 0,-3 4-544 0 0,0 0-7 0 0,-2-12 22 0 0,1-14 377 0 0,0 27-239 0 0,1-1-114 0 0,3-5-80 0 0,0 0 0 0 0,-1 0 0 0 0,4-8 0 0 0,-7 13 74 0 0,1 0 0 0 0,0 0 0 0 0,-1 0 1 0 0,1 0-1 0 0,-1 0 0 0 0,0 0 0 0 0,0 0 0 0 0,0-1 1 0 0,0 1-1 0 0,0 0 0 0 0,0 0 0 0 0,0 0 0 0 0,-1 0 1 0 0,1 0-1 0 0,-1 0 0 0 0,1 0 0 0 0,-3-3 632 0 0,3 3-496 0 0,5-20 1179 0 0,-5 20-1289 0 0,1 0 0 0 0,-1 0 0 0 0,0 0 0 0 0,1 0 0 0 0,-1 0 0 0 0,0 0 0 0 0,0 0-1 0 0,0 0 1 0 0,-1-3 0 0 0,1-2-90 0 0,1-6 22 0 0,1 11 0 0 0,0 1 0 0 0,-1-1 0 0 0,1 0 0 0 0,-1-1 0 0 0,0 1 0 0 0,0 0 0 0 0,0 0 0 0 0,0-1 0 0 0,-1 1 0 0 0,1-1 0 0 0,-1 1 0 0 0,1 0 0 0 0,-1-1 0 0 0,0-4 0 0 0,2-11 0 0 0,3 8 0 0 0,-1 4 0 0 0,-3-3 34 0 0,0 6 17 0 0,-1 1 1 0 0,0-1-1 0 0,1 0 1 0 0,-1 1-1 0 0,1-1 1 0 0,1-3 0 0 0,-2 6-47 0 0,1-3 195 0 0,0 5-53 0 0,-1-2-153 0 0,0 1 0 0 0,0-1 1 0 0,0 0-1 0 0,0 0 0 0 0,0 0 0 0 0,0 1 1 0 0,0-1-1 0 0,0 0 0 0 0,0 0 0 0 0,0 0 0 0 0,0 1 1 0 0,1-1-1 0 0,-1 0 0 0 0,0 0 0 0 0,0 0 1 0 0,0 0-1 0 0,0 1 0 0 0,0-1 0 0 0,1 0 0 0 0,-1 0 1 0 0,0 0-1 0 0,0 0 0 0 0,0 0 0 0 0,0 0 1 0 0,1 0-1 0 0,-1 1 0 0 0,0-1 0 0 0,0 0 0 0 0,0 0 1 0 0,1 0-1 0 0,-1 0 0 0 0,0 0 0 0 0,0 0 1 0 0,0 0-1 0 0,1 0 0 0 0,-1 0 0 0 0,0 0 0 0 0,0 0 1 0 0,0 0-1 0 0,1 0 0 0 0,-1 0 0 0 0,0 0 1 0 0,0 0-1 0 0,0 0 0 0 0,1 0 0 0 0,-1-1 0 0 0,0 1 1 0 0,0 0-1 0 0,0 0 0 0 0,0 0 0 0 0,1 0 1 0 0,1-4 76 0 0,0 0 1 0 0,0 0-1 0 0,0 0 1 0 0,0 0-1 0 0,-1 0 1 0 0,2-9-1 0 0,-2 9-26 0 0,-1 2-26 0 0,1 0 1 0 0,-1 0-1 0 0,0 1 1 0 0,1-1-1 0 0,0 0 0 0 0,-1 0 1 0 0,1 1-1 0 0,0-1 1 0 0,0 1-1 0 0,2-4 537 0 0,-3 4-532 0 0,1-1 0 0 0,-1 1 1 0 0,0 0-1 0 0,0 0 0 0 0,1 0 1 0 0,-1 0-1 0 0,1-1 0 0 0,-1 1 1 0 0,1 0-1 0 0,-1 0 0 0 0,1 0 1 0 0,0 0-1 0 0,-1 0 0 0 0,1 0 1 0 0,2-1-1 0 0,-3 2-13 0 0,0 0 0 0 0,1-1-1 0 0,-1 1 1 0 0,0 0 0 0 0,1 0 0 0 0,-1 0 0 0 0,0-1 0 0 0,1 1-1 0 0,-1 0 1 0 0,0 0 0 0 0,1-1 0 0 0,-1 1 0 0 0,0 0 0 0 0,0-1-1 0 0,1 1 1 0 0,-1 0 0 0 0,0-1 0 0 0,0 1 0 0 0,0 0 0 0 0,0-1-1 0 0,1 1 1 0 0,-1 0 0 0 0,0-1 0 0 0,0 1 0 0 0,0-1-1 0 0,0 1 1 0 0,0 0 0 0 0,0-1 0 0 0,0 0 0 0 0,0-1 1 0 0,0 1-1 0 0,0-1 1 0 0,0 0 0 0 0,0 0-1 0 0,1 0 1 0 0,-1 0 0 0 0,0 0 0 0 0,1 1-1 0 0,0-1 1 0 0,-1 0 0 0 0,1 0 0 0 0,2-2-1 0 0,-1 1-11 0 0,-1 2 0 0 0,0 0 0 0 0,-1 0 0 0 0,1 1 0 0 0,0-1 0 0 0,-1 0 0 0 0,1 0 0 0 0,-1 0 0 0 0,1 0 0 0 0,-1 0 0 0 0,0 0 0 0 0,1 0 0 0 0,-1 0 0 0 0,0 0 0 0 0,1 0 0 0 0,-1-1 0 0 0,5-20-25 0 0,-4 22 22 0 0,-1 0-1 0 0,0 0 1 0 0,0 0-1 0 0,0-1 1 0 0,0 1-1 0 0,0 0 1 0 0,0 0 0 0 0,0 0-1 0 0,1 0 1 0 0,-1 0-1 0 0,0-1 1 0 0,0 1 0 0 0,0 0-1 0 0,0 0 1 0 0,0 0-1 0 0,0 0 1 0 0,0 0-1 0 0,0-1 1 0 0,0 1 0 0 0,0 0-1 0 0,0 0 1 0 0,0 0-1 0 0,0 0 1 0 0,0-1 0 0 0,0 1-1 0 0,0 0 1 0 0,0 0-1 0 0,0 0 1 0 0,0 0-1 0 0,0-1 1 0 0,0 1 0 0 0,0 0-1 0 0,0 0 1 0 0,0 0-1 0 0,-1 0 1 0 0,1 0-1 0 0,0-1 1 0 0,0 1 0 0 0,0 0-1 0 0,0 0 1 0 0,0 0-1 0 0,0 0 1 0 0,-1 0 0 0 0,1 0-1 0 0,0-1 1 0 0,0 1-1 0 0,0 0 1 0 0,0 0-1 0 0,0 0 1 0 0,-1 0 0 0 0,1 0-1 0 0,0 0 1 0 0,-3-3-21 0 0,8-13-130 0 0,23-29 426 0 0,-28 44-251 0 0,2-2 10 0 0,9 1 25 0 0,-8-6-20 0 0,-3 7-49 0 0,1 0-1 0 0,-1 1 0 0 0,0-1 0 0 0,1 1 0 0 0,-1-1 1 0 0,1 0-1 0 0,-1 1 0 0 0,1-1 0 0 0,-1 1 0 0 0,1 0 1 0 0,-1-1-1 0 0,1 1 0 0 0,-1-1 0 0 0,1 1 1 0 0,0 0-1 0 0,-1-1 0 0 0,1 1 0 0 0,1 0 0 0 0,8-7-76 0 0,-6 2 90 0 0,-1 1 0 0 0,0-1 0 0 0,0 1 0 0 0,2-7 0 0 0,-3 9 0 0 0,-1 1 0 0 0,1-1 0 0 0,0 1 0 0 0,0 0 0 0 0,1-1 0 0 0,-1 1 0 0 0,0 0 0 0 0,0 0 0 0 0,1 0 0 0 0,3 0 0 0 0,-6 1 0 0 0,1 0 0 0 0,0 0 0 0 0,-1 0 0 0 0,1-1 0 0 0,-1 1 0 0 0,1 0 0 0 0,-1 0 0 0 0,1 0 0 0 0,0 0 0 0 0,-1-1 0 0 0,1 1 0 0 0,-1 0 0 0 0,1 0 0 0 0,-1-1 0 0 0,1 1 0 0 0,-1 0 0 0 0,1-1 0 0 0,-1 1 0 0 0,1-1 0 0 0,-1 1 0 0 0,0-1 0 0 0,1 1 0 0 0,-1-1 0 0 0,0 1 0 0 0,1-1 0 0 0,-1 1 0 0 0,0-1 0 0 0,0 1 0 0 0,1-1 0 0 0,-1 0 0 0 0,2-4 0 0 0,20-13 0 0 0,-22 18 0 0 0,1 0 0 0 0,-1-1 0 0 0,1 1 0 0 0,-1 0 0 0 0,1-1 0 0 0,-1 1 0 0 0,0 0 0 0 0,1-1 0 0 0,-1 1 0 0 0,0 0 0 0 0,1-1 0 0 0,-1 1 0 0 0,0-1 0 0 0,1 1 0 0 0,-1-1 0 0 0,0 1 0 0 0,1 0 0 0 0,-1-1 0 0 0,0 1 0 0 0,0-1 0 0 0,0 1 0 0 0,0-1 0 0 0,0 0 0 0 0,0 1 0 0 0,1-1 0 0 0,-1 1 0 0 0,0-1 0 0 0,0 1 0 0 0,-1-1 0 0 0,1-2 0 0 0,5-6 14 0 0,-2 5 32 0 0,-2 3-38 0 0,1 0-1 0 0,-1-1 0 0 0,0 1 1 0 0,1 0-1 0 0,-1 0 0 0 0,1 0 1 0 0,0 0-1 0 0,-1 0 0 0 0,4-1 1 0 0,20-23 66 0 0,-20 24-39 0 0,-2 0-14 0 0,0-1 0 0 0,0 1 0 0 0,0 0 0 0 0,0-1 0 0 0,-1 1 0 0 0,5-4 0 0 0,16-14-91 0 0,-22 18 70 0 0,-1 1 0 0 0,1 0 0 0 0,0 0 0 0 0,-1-1 0 0 0,1 1 0 0 0,-1-1 0 0 0,1 1 0 0 0,-1-1 0 0 0,1 1 0 0 0,-1-1 0 0 0,1 1 0 0 0,-1-1 0 0 0,1 1 0 0 0,-1-1 0 0 0,0 1 0 0 0,1-1 0 0 0,-1 0 0 0 0,0 1 0 0 0,1-1 0 0 0,-1 0-1 0 0,0 1 1 0 0,0-1 0 0 0,0 0 0 0 0,1 0 0 0 0,-1-1 1 0 0,0 1 0 0 0,0-1 0 0 0,0 1 0 0 0,0-1 0 0 0,1 1 0 0 0,-1-1 0 0 0,0 1 0 0 0,1 0 0 0 0,-1-1 0 0 0,1 1 0 0 0,1-2 0 0 0,1 1 42 0 0,4 2-21 0 0,-5 0 38 0 0,0-1 0 0 0,5-1-36 0 0,7-5 36 0 0,4-1-30 0 0,-15 3-10 0 0,0 1-7 0 0,11-3-1 0 0,14-7 41 0 0,-19 14-42 0 0,-8-1-6 0 0,0 1 1 0 0,0 0-1 0 0,0 0 0 0 0,-1 0 1 0 0,1 0-1 0 0,0-1 0 0 0,0 1 1 0 0,0 0-1 0 0,-1-1 0 0 0,1 1 1 0 0,0-1-1 0 0,-1 1 0 0 0,1-1 1 0 0,0 1-1 0 0,-1-1 0 0 0,1 1 1 0 0,0-1-1 0 0,-1 1 0 0 0,1-1 1 0 0,-1 0-1 0 0,1 0 0 0 0,0-1 1 0 0,7-7 7 0 0,-4 8 2 0 0,-1-1 0 0 0,0 0 0 0 0,0 0 0 0 0,0 0 0 0 0,0-1 0 0 0,0 1 0 0 0,4-6 0 0 0,7-4-18 0 0,-6 7 3 0 0,-7 4 4 0 0,-1 0 0 0 0,1 0 0 0 0,-1 0 0 0 0,1 1 0 0 0,-1-1 0 0 0,1 0 1 0 0,0 1-1 0 0,0-1 0 0 0,-1 1 0 0 0,1-1 0 0 0,0 1 0 0 0,0-1 0 0 0,-1 1 0 0 0,1-1 0 0 0,0 1 0 0 0,0 0 0 0 0,0-1 0 0 0,0 1 0 0 0,1 0 0 0 0,5-4 17 0 0,-6-3 47 0 0,1 4 20 0 0,7-1 1 0 0,7 0-20 0 0,-14 4-69 0 0,0-1 0 0 0,0 1 0 0 0,-1-1 0 0 0,1 0 0 0 0,0 1 0 0 0,0-1 0 0 0,-1 0 0 0 0,1 0 0 0 0,0 0 0 0 0,-1 0 0 0 0,1-1 0 0 0,-1 1 0 0 0,0 0 0 0 0,1-1 0 0 0,-1 1 0 0 0,0-1 0 0 0,2-2 0 0 0,0 1 0 0 0,-1 0 0 0 0,1 1 0 0 0,0-1 0 0 0,1 0 0 0 0,-1 1 0 0 0,0 0 0 0 0,1-1 0 0 0,-1 1 0 0 0,1 1 0 0 0,0-1 0 0 0,0 1 0 0 0,-1-1 0 0 0,1 1 0 0 0,8-1 0 0 0,-5 1 0 0 0,10 2 0 0 0,-5-3 0 0 0,1-2 0 0 0,-8 3 0 0 0,4-3 0 0 0,1-1 0 0 0,7-2 0 0 0,-11 4 0 0 0,0 1 0 0 0,0-1 0 0 0,0 0 0 0 0,0 0 0 0 0,7-5 0 0 0,-12 7 0 0 0,0 0 0 0 0,0 0 0 0 0,0 1 0 0 0,0-1 0 0 0,0 1 0 0 0,1-1 0 0 0,-1 1 0 0 0,0-1 0 0 0,0 1 0 0 0,0 0 0 0 0,1 0 0 0 0,1-1 0 0 0,-2 1 0 0 0,-1 0 0 0 0,1 0 0 0 0,-1 0 0 0 0,1 0 0 0 0,0 0 0 0 0,-1 0 0 0 0,1 0 0 0 0,0 0 0 0 0,-1 0 0 0 0,1 0 0 0 0,-1 1 0 0 0,1-1 0 0 0,-1 0 0 0 0,1 0 0 0 0,0 1 0 0 0,-1-1 0 0 0,1 0 0 0 0,-1 1 0 0 0,1-1 0 0 0,-1 0 0 0 0,1 1 0 0 0,-1-1 0 0 0,0 1 0 0 0,1-1 0 0 0,-1 0 0 0 0,1 1 0 0 0,-1 0 0 0 0,6 16 99 0 0,-5-16-23 0 0,2-10-2 0 0,-1 2-32 0 0,-1 7-41 0 0,-1 0-1 0 0,1 0 1 0 0,-1 0 0 0 0,1 0-1 0 0,0 0 1 0 0,-1 0 0 0 0,1 0 0 0 0,-1 0-1 0 0,1 0 1 0 0,-1 0 0 0 0,1 0-1 0 0,-1 1 1 0 0,1-1 0 0 0,-1 0-1 0 0,1 0 1 0 0,-1 1 0 0 0,0-1 0 0 0,2 1-1 0 0,-1-1 1 0 0,-1 0-1 0 0,1 0 0 0 0,0 1 1 0 0,0-1-1 0 0,0 0 0 0 0,0 0 0 0 0,0 0 1 0 0,0 0-1 0 0,0 0 0 0 0,0-1 1 0 0,0 1-1 0 0,0 0 0 0 0,0 0 1 0 0,0 0-1 0 0,-1-1 0 0 0,1 1 1 0 0,0-1-1 0 0,0 1 0 0 0,0-1 1 0 0,0 1-1 0 0,-1-1 0 0 0,1 1 1 0 0,0-1-1 0 0,0 0 0 0 0,-1 1 0 0 0,1-1 1 0 0,-1 0-1 0 0,1 1 0 0 0,-1-1 1 0 0,1 0-1 0 0,-1 0 0 0 0,1 0 1 0 0,0-1-1 0 0,-1 2 2 0 0,0-1 0 0 0,0 1 0 0 0,0 0-1 0 0,1-1 1 0 0,-1 1 0 0 0,0 0 0 0 0,0 0 0 0 0,1 0 0 0 0,-1-1 0 0 0,0 1-1 0 0,0 0 1 0 0,1 0 0 0 0,-1 0 0 0 0,0-1 0 0 0,0 1 0 0 0,1 0-1 0 0,-1 0 1 0 0,0 0 0 0 0,1 0 0 0 0,-1 0 0 0 0,0 0 0 0 0,1 0 0 0 0,25 7 53 0 0,-8-1-36 0 0,-12-3-19 0 0,0-1 0 0 0,15-7 0 0 0,-20 5 0 0 0,6-1 0 0 0,-1-1 0 0 0,0 0 0 0 0,0 0 0 0 0,0 0 0 0 0,0-1 0 0 0,0 0 0 0 0,6-4 0 0 0,58-31 0 0 0,-66 36 39 0 0,0 0 0 0 0,0 0 0 0 0,1 1-1 0 0,-1 0 1 0 0,0 0 0 0 0,1 0 0 0 0,-1 0-1 0 0,8 1 1 0 0,8-3 30 0 0,-1 0-373 0 0,-17 3 324 0 0,1 0-1 0 0,0-1 0 0 0,0 1 1 0 0,0-1-1 0 0,0 0 0 0 0,5-2 1 0 0,-7 2-23 0 0,1 1-1 0 0,0 0 1 0 0,0 0 0 0 0,0-1 0 0 0,0 1 0 0 0,0 0 0 0 0,0 0 0 0 0,0 1 0 0 0,0-1 0 0 0,0 0 0 0 0,0 1 0 0 0,-1-1 0 0 0,1 1-1 0 0,0-1 1 0 0,3 3 0 0 0,-3-2-81 0 0,1-2 150 0 0,2 0-8 0 0,0 0-1 0 0,1 0 1 0 0,-1 1 0 0 0,11 0 0 0 0,19-1-128 0 0,-33 1 54 0 0,0 0 0 0 0,0-1 0 0 0,0 1 1 0 0,0-1-1 0 0,0 1 0 0 0,0-1 0 0 0,-1 0 0 0 0,1 0 0 0 0,0 0 0 0 0,0 0 1 0 0,-1 0-1 0 0,1 0 0 0 0,2-2 0 0 0,17-23 183 0 0,-21 25-158 0 0,1 1 1 0 0,-1 0-1 0 0,1 0 0 0 0,-1 0 1 0 0,1 0-1 0 0,-1 0 1 0 0,1 0-1 0 0,0 0 1 0 0,-1 0-1 0 0,1 0 1 0 0,-1 0-1 0 0,1 0 1 0 0,-1 0-1 0 0,1 0 0 0 0,-1 0 1 0 0,1 0-1 0 0,-1 0 1 0 0,1 0-1 0 0,-1 1 1 0 0,0-1-1 0 0,2 1 1 0 0,-1-1 15 0 0,36 11-90 0 0,-35-10 23 0 0,0-1 149 0 0,15 0-96 0 0,34 3-1 0 0,-38-2-10 0 0,-10-3 0 0 0,-1 1 0 0 0,15-4 0 0 0,30-14 0 0 0,-34 14 0 0 0,-10 4 0 0 0,6-1 0 0 0,11 11 0 0 0,-2-6 0 0 0,-12 0 0 0 0,-6-3 0 0 0,1 1 0 0 0,0-1 0 0 0,0 0 0 0 0,0 1 0 0 0,0-1 0 0 0,-1 0 0 0 0,1 1 0 0 0,0-1 0 0 0,0 0 0 0 0,0 0 0 0 0,0 0 0 0 0,0 0 0 0 0,0 0 0 0 0,0 0 0 0 0,0 0 0 0 0,0 0 0 0 0,-1 0 0 0 0,1 0 0 0 0,0 0 0 0 0,0-1 0 0 0,0 1 0 0 0,0 0 0 0 0,1-1 0 0 0,42-12-13 0 0,-29 8-55 0 0,19-7-48 0 0,-30 10 138 0 0,4-1-4 0 0,13 8 69 0 0,-20-5-87 0 0,1 0 0 0 0,-1 0 0 0 0,0 0 0 0 0,1 0 0 0 0,-1 0 0 0 0,0 0 0 0 0,1-1 0 0 0,-1 1 0 0 0,0 0 0 0 0,1-1 0 0 0,-1 1 0 0 0,0-1 0 0 0,2 0 0 0 0,-2 1-1 0 0,-1 0 0 0 0,0 0 0 0 0,0 0 0 0 0,0-1 0 0 0,0 1 0 0 0,0 0 0 0 0,0 0 0 0 0,0 0 0 0 0,0 0 0 0 0,0 0 0 0 0,0 0 0 0 0,1 0 0 0 0,-1 0 0 0 0,0 0 1 0 0,0 0-1 0 0,0 0 0 0 0,0 0 0 0 0,0 0 0 0 0,0 0 0 0 0,0 0 0 0 0,0 0 0 0 0,1 0 0 0 0,-1 0 0 0 0,0 0 0 0 0,0 0 0 0 0,0 0 0 0 0,0 0 0 0 0,0 1 0 0 0,0-1 0 0 0,0 0 0 0 0,0 0 1 0 0,0 0-1 0 0,1 0 0 0 0,-1 0 0 0 0,0 0 0 0 0,0 0 0 0 0,0 0 0 0 0,0 0 0 0 0,0 0 0 0 0,0 0 0 0 0,0 0 0 0 0,0 1 0 0 0,0-1 0 0 0,8 7 72 0 0,-7-5 114 0 0,1-3-111 0 0,0 0-69 0 0,8-1 5 0 0,14 10-11 0 0,-21-7 1 0 0,-2 0 0 0 0,1 1 0 0 0,0-1 0 0 0,0-1 0 0 0,0 1 0 0 0,0 0 0 0 0,0 0 0 0 0,0-1 0 0 0,1 1 0 0 0,-1-1 0 0 0,0 0 0 0 0,0 1 0 0 0,0-1 0 0 0,0 0 0 0 0,0 0 0 0 0,1-1 0 0 0,-1 1 0 0 0,0 0 0 0 0,0-1 0 0 0,0 1 0 0 0,0-1 0 0 0,3-1 0 0 0,3-1-11 0 0,1 0-1 0 0,16-4 1 0 0,-21 6 11 0 0,-1 1 0 0 0,1-1 0 0 0,-1 1 0 0 0,1 0 0 0 0,-1 0 0 0 0,1 1 0 0 0,-1-1 0 0 0,1 1 0 0 0,-1-1 0 0 0,0 1 0 0 0,5 2 0 0 0,8 2 11 0 0,-10-7-12 0 0,0 0 12 0 0,-2 3 14 0 0,13 1 3 0 0,-12-2-28 0 0,-3 0 0 0 0,-1-1 0 0 0,0 1 0 0 0,1 0 0 0 0,-1 1 0 0 0,0-1 0 0 0,1 0 0 0 0,-1 0 0 0 0,1 0 0 0 0,-1 1 0 0 0,0-1 0 0 0,0 1 0 0 0,1-1 0 0 0,-1 1 0 0 0,0 0 0 0 0,2 0 0 0 0,0 1 4 0 0,0-1 0 0 0,1 1 0 0 0,-1-1-1 0 0,1 0 1 0 0,-1 0 0 0 0,1-1 0 0 0,-1 1-1 0 0,1-1 1 0 0,0 0 0 0 0,-1 1 0 0 0,1-2-1 0 0,0 1 1 0 0,-1 0 0 0 0,1-1 0 0 0,0 0 0 0 0,5-1-1 0 0,-2-1-3 0 0,-1 1 0 0 0,1 0 0 0 0,0 1 0 0 0,0 0 0 0 0,0 0 0 0 0,-1 0 0 0 0,1 1 0 0 0,12 1 0 0 0,-19-1 0 0 0,1 0 0 0 0,0 0 0 0 0,0 0 0 0 0,0 0-1 0 0,-1 0 1 0 0,1 0 0 0 0,0 0 0 0 0,0 0 0 0 0,-1 0 0 0 0,1 0-1 0 0,0 1 1 0 0,0-1 0 0 0,-1 0 0 0 0,1 1 0 0 0,0-1 0 0 0,-1 1-1 0 0,1-1 1 0 0,0 0 0 0 0,-1 1 0 0 0,2 0 0 0 0,17 14 57 0 0,-17-13-50 0 0,-2-2-7 0 0,0 1 0 0 0,1-1 0 0 0,-1 1 0 0 0,0-1 1 0 0,1 1-1 0 0,-1-1 0 0 0,1 0 0 0 0,-1 1 0 0 0,0-1 0 0 0,1 0 1 0 0,-1 1-1 0 0,1-1 0 0 0,-1 0 0 0 0,1 0 0 0 0,-1 1 0 0 0,1-1 0 0 0,-1 0 1 0 0,1 0-1 0 0,0 0 0 0 0,-1 0 0 0 0,1 0 0 0 0,0 0 0 0 0,2 1 0 0 0,-1 0 0 0 0,1-1 0 0 0,0 0 0 0 0,-1 0 0 0 0,1 1 0 0 0,5-2 0 0 0,12 1 0 0 0,-6 3 0 0 0,-10-2 0 0 0,1 0 0 0 0,0 0 0 0 0,-1 0 0 0 0,1-1 0 0 0,0 1 0 0 0,0-1 0 0 0,-1 0 0 0 0,1-1 0 0 0,0 1 0 0 0,0-1 0 0 0,-1 0 0 0 0,1 0 0 0 0,9-4 0 0 0,-12 4 0 0 0,1 0 0 0 0,0 1 0 0 0,-1-1 0 0 0,1 0 0 0 0,0 1 0 0 0,0 0 0 0 0,0-1 0 0 0,-1 1 0 0 0,1 0 0 0 0,0 1 0 0 0,0-1 0 0 0,0 0 0 0 0,-1 1 0 0 0,1 0 0 0 0,0-1 0 0 0,3 3 0 0 0,-2-2 0 0 0,-1 0 0 0 0,0 0 0 0 0,0 0 0 0 0,1-1 0 0 0,-1 1 0 0 0,1-1 0 0 0,-1 0 0 0 0,0 0 0 0 0,1 0 0 0 0,4-1 0 0 0,-4-1 0 0 0,-1 0 0 0 0,13 1 0 0 0,46-4 64 0 0,-21 4-48 0 0,36 1 43 0 0,-72 0-54 0 0,-1 0-1 0 0,0 0 1 0 0,0 0 0 0 0,0-1 0 0 0,1 1-1 0 0,4-3 1 0 0,-5 2-3 0 0,0 0 1 0 0,-1 0-1 0 0,1 1 0 0 0,0-1 0 0 0,0 1 1 0 0,-1 0-1 0 0,1 0 0 0 0,5 0 0 0 0,20 0-2 0 0,-26 0 0 0 0,1 0 0 0 0,0-1 0 0 0,-1 1 0 0 0,1 1 0 0 0,0-1 0 0 0,4 1 0 0 0,7 4 20 0 0,-12-3-8 0 0,1-1 1 0 0,0 1-1 0 0,-1-1 1 0 0,1 0-1 0 0,0-1 0 0 0,0 1 1 0 0,0 0-1 0 0,0-1 1 0 0,0 0-1 0 0,0 0 1 0 0,0 0-1 0 0,6-2 1 0 0,-8 2-7 0 0,0 0 0 0 0,-1-1 0 0 0,1 1 0 0 0,0 0 0 0 0,-1 0 0 0 0,1 0 0 0 0,0 0 1 0 0,-1 1-1 0 0,3-1 0 0 0,-2 1 2 0 0,1-1 0 0 0,-1 0 1 0 0,0 0-1 0 0,0 0 1 0 0,0 0-1 0 0,0 0 0 0 0,4-1 1 0 0,-1 0-4 0 0,-1 1 0 0 0,0-1 1 0 0,1 1-1 0 0,-1-1 0 0 0,1 1 1 0 0,-1 0-1 0 0,1 1 0 0 0,-1-1 1 0 0,1 1-1 0 0,-1 0 0 0 0,0 0 1 0 0,1 0-1 0 0,4 3 0 0 0,-8-4-5 0 0,0 0 0 0 0,-1 1 0 0 0,1-1 0 0 0,0 0 0 0 0,0 0 0 0 0,0 0 0 0 0,0 0 0 0 0,-1 0 0 0 0,1 0 0 0 0,0-1 0 0 0,0 1 0 0 0,0 0 0 0 0,-1 0 0 0 0,1-1 0 0 0,0 1 0 0 0,0-1 0 0 0,12-2 0 0 0,13 4 13 0 0,0-2 0 0 0,0 0 0 0 0,0-2-1 0 0,30-7 1 0 0,-50 9-13 0 0,-1 0 1 0 0,1 0-1 0 0,-1 1 0 0 0,1 0 0 0 0,-1 0 1 0 0,9 1-1 0 0,10 1-14 0 0,-10-2-39 0 0,-11 1-188 0 0,0-1 1 0 0,0 0-1 0 0,0 0 1 0 0,0 0-1 0 0,0-1 1 0 0,5 0-1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0.707"/>
    </inkml:context>
    <inkml:brush xml:id="br0">
      <inkml:brushProperty name="width" value="0.2" units="cm"/>
      <inkml:brushProperty name="height" value="0.2" units="cm"/>
      <inkml:brushProperty name="color" value="#E71224"/>
    </inkml:brush>
  </inkml:definitions>
  <inkml:trace contextRef="#ctx0" brushRef="#br0">1 112 10656 0 0,'0'0'809'0'0,"1"0"-553"0"0,52-4 375 0 0,-28 5 210 0 0,-16 0-453 0 0,1-1 1 0 0,-1 0 0 0 0,16-2 0 0 0,-19 0-265 0 0,13-1 353 0 0,-1 0 0 0 0,28 0 0 0 0,-34 2-267 0 0,-1 0 0 0 0,1-1 0 0 0,-1 0 0 0 0,17-6 0 0 0,-15 4-11 0 0,-1 1 1 0 0,1 1-1 0 0,17-2 0 0 0,47-2 697 0 0,44 0 135 0 0,-57 6-908 0 0,168 5 498 0 0,-201-5-574 0 0,35-2 0 0 0,12 0 17 0 0,-25 6-50 0 0,-32-1 0 0 0,-1-2 0 0 0,2 0 0 0 0,-1-1 0 0 0,32-5 0 0 0,131-25-161 0 0,-66 12-954 0 0,-84 8-289 0 0,-23 6-73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22.51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1.181"/>
    </inkml:context>
    <inkml:brush xml:id="br0">
      <inkml:brushProperty name="width" value="0.2" units="cm"/>
      <inkml:brushProperty name="height" value="0.2" units="cm"/>
      <inkml:brushProperty name="color" value="#E71224"/>
    </inkml:brush>
  </inkml:definitions>
  <inkml:trace contextRef="#ctx0" brushRef="#br0">0 105 7672 0 0,'0'0'224'0'0,"2"0"-12"0"0,1 0-202 0 0,0 0 0 0 0,0-1 1 0 0,-1 1-1 0 0,1-1 0 0 0,0 0 0 0 0,-1 0 1 0 0,1 0-1 0 0,-1 0 0 0 0,1 0 0 0 0,3-3 1 0 0,-2 2 153 0 0,-1 0 0 0 0,1 1 0 0 0,0-1 1 0 0,0 0-1 0 0,0 1 0 0 0,5-1 0 0 0,1 0 147 0 0,-4 2 59 0 0,1-1 1 0 0,-1-1-1 0 0,1 1 0 0 0,-1-1 0 0 0,0 0 1 0 0,11-5-1 0 0,-14 5-239 0 0,-1 0 1 0 0,1 0-1 0 0,0 1 0 0 0,-1-1 1 0 0,1 1-1 0 0,0 0 1 0 0,0 0-1 0 0,0 0 0 0 0,0 0 1 0 0,0 1-1 0 0,0-1 0 0 0,0 1 1 0 0,0 0-1 0 0,1 0 0 0 0,-1 0 1 0 0,6 1-1 0 0,-3-1 97 0 0,-1 0-1 0 0,1 0 1 0 0,0-1-1 0 0,0 0 1 0 0,7-1 0 0 0,22-3 594 0 0,-13 5-411 0 0,117-5 1267 0 0,-55 4-1040 0 0,-54 1-381 0 0,43-4 0 0 0,-35 0-275 0 0,34-6-52 0 0,-47 7 69 0 0,0 1 0 0 0,0 0 0 0 0,36 4 0 0 0,-38-1 14 0 0,1-1 1 0 0,-1 0 0 0 0,0-2 0 0 0,38-7-1 0 0,-53 8 147 0 0,1 0-1 0 0,-1 1 1 0 0,10 0-1 0 0,-1 1-1264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1.597"/>
    </inkml:context>
    <inkml:brush xml:id="br0">
      <inkml:brushProperty name="width" value="0.2" units="cm"/>
      <inkml:brushProperty name="height" value="0.2" units="cm"/>
      <inkml:brushProperty name="color" value="#E71224"/>
    </inkml:brush>
  </inkml:definitions>
  <inkml:trace contextRef="#ctx0" brushRef="#br0">10 28 6296 0 0,'-2'2'1916'0'0,"-5"5"-308"0"0,8-8-1494 0 0,-1 0 0 0 0,1 0 0 0 0,0-1 0 0 0,0 1 0 0 0,1 0 1 0 0,-1 0-1 0 0,0 0 0 0 0,0 0 0 0 0,0 0 0 0 0,1 1 0 0 0,-1-1 0 0 0,2-1 1 0 0,0 2-6 0 0,0 0 0 0 0,0 0 0 0 0,1 0 1 0 0,-1 0-1 0 0,0 1 0 0 0,0-1 0 0 0,0 1 0 0 0,-1 0 1 0 0,1-1-1 0 0,5 3 0 0 0,20 5 842 0 0,-8-8-563 0 0,1 0 1 0 0,-1-1 0 0 0,25-5-1 0 0,-20 2-9 0 0,30 0 0 0 0,-8 3 94 0 0,33 2 29 0 0,-42 0 739 0 0,63-5 0 0 0,-73-1-1824 0 0,-22 3 443 0 0,0 1 0 0 0,0 0-1 0 0,1 0 1 0 0,7 0 0 0 0,29 2-15 0 0,-18 0 636 0 0,0-1 0 0 0,0-1-1 0 0,33-5 1 0 0,-56 6-500 0 0,-1-1 0 0 0,0 1 0 0 0,1-1 0 0 0,-1 1 0 0 0,1 0 0 0 0,-1 0 0 0 0,0 0 0 0 0,1 0 0 0 0,-1 0 1 0 0,1 0-1 0 0,-1 0 0 0 0,0 1 0 0 0,1-1 0 0 0,-1 0 0 0 0,0 1 0 0 0,1-1 0 0 0,-1 1 0 0 0,0-1 0 0 0,1 1 0 0 0,0 1 0 0 0,-1-2-5 0 0,-1 0 0 0 0,0 0 0 0 0,0 0-1 0 0,0 0 1 0 0,0 1 0 0 0,0-1-1 0 0,1 0 1 0 0,-1 0 0 0 0,0 0 0 0 0,0 0-1 0 0,0 0 1 0 0,0 0 0 0 0,1 0-1 0 0,-1 0 1 0 0,0 0 0 0 0,0 0 0 0 0,0 0-1 0 0,0 0 1 0 0,0 0 0 0 0,1 0-1 0 0,-1 0 1 0 0,0 0 0 0 0,0 0 0 0 0,0 0-1 0 0,0 0 1 0 0,1 0 0 0 0,-1 0 0 0 0,0 0-1 0 0,0-1 1 0 0,0 1 0 0 0,0 0-1 0 0,0 0 1 0 0,1 0 0 0 0,-1 0 0 0 0,0 0-1 0 0,0 0 1 0 0,0 0 0 0 0,0-1-1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2.063"/>
    </inkml:context>
    <inkml:brush xml:id="br0">
      <inkml:brushProperty name="width" value="0.2" units="cm"/>
      <inkml:brushProperty name="height" value="0.2" units="cm"/>
      <inkml:brushProperty name="color" value="#E71224"/>
    </inkml:brush>
  </inkml:definitions>
  <inkml:trace contextRef="#ctx0" brushRef="#br0">0 45 9760 0 0,'93'-1'2372'0'0,"113"-14"1"0"0,-84 8-683 0 0,-82 7-1298 0 0,44-7-1 0 0,-67 5-21 0 0,0 1 0 0 0,32 2-1 0 0,-29 0-8 0 0,21-1 0 0 0,115-13-719 0 0,-149 13 522 0 0,1 0 0 0 0,-1 1 0 0 0,0 0 0 0 0,0 0 0 0 0,0 0 0 0 0,8 3 0 0 0,-7-1-389 0 0,1-1-1 0 0,0 0 0 0 0,16 1 1 0 0,-10-5-443 0 0,-13 2 556 0 0,0 0 0 0 0,0-1 0 0 0,-1 1 0 0 0,1 0 0 0 0,0 0 0 0 0,0 0-1 0 0,0 0 1 0 0,0 1 0 0 0,0-1 0 0 0,0 0 0 0 0,0 1 0 0 0,2 0-1 0 0,9 3-1201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2.504"/>
    </inkml:context>
    <inkml:brush xml:id="br0">
      <inkml:brushProperty name="width" value="0.2" units="cm"/>
      <inkml:brushProperty name="height" value="0.2" units="cm"/>
      <inkml:brushProperty name="color" value="#E71224"/>
    </inkml:brush>
  </inkml:definitions>
  <inkml:trace contextRef="#ctx0" brushRef="#br0">1 120 9520 0 0,'0'0'276'0'0,"1"2"2"0"0,-1-2-275 0 0,0 0-1 0 0,0 1 1 0 0,0-1-1 0 0,1 0 1 0 0,-1 1-1 0 0,0-1 1 0 0,0 0-1 0 0,1 1 1 0 0,-1-1-1 0 0,0 0 1 0 0,1 1-1 0 0,-1-1 1 0 0,0 0-1 0 0,1 0 1 0 0,-1 0-1 0 0,0 1 1 0 0,1-1-1 0 0,-1 0 1 0 0,0 0-1 0 0,1 0 1 0 0,-1 0-1 0 0,1 0 1 0 0,-1 1-1 0 0,0-1 1 0 0,1 0-1 0 0,-1 0 1 0 0,1 0-1 0 0,-1 0 1 0 0,0 0-1 0 0,1 0 1 0 0,-1 0-1 0 0,1-1 1 0 0,-1 1-1 0 0,0 0 1 0 0,1 0-1 0 0,-1 0 1 0 0,1 0-1 0 0,-1 0 1 0 0,0-1-1 0 0,1 1 1 0 0,-1 0-1 0 0,0 0 1 0 0,1-1-1 0 0,-1 1-2 0 0,3-1 72 0 0,-1 1 1 0 0,0 0 0 0 0,0 0 0 0 0,0 0-1 0 0,0 0 1 0 0,0 0 0 0 0,1 1-1 0 0,-1-1 1 0 0,0 1 0 0 0,0-1 0 0 0,3 2-1 0 0,11 2 716 0 0,12 0 564 0 0,-9-1-775 0 0,0-1-1 0 0,1-1 1 0 0,-1-1 0 0 0,37-3 0 0 0,-41 1-489 0 0,-1 1 0 0 0,1 1 0 0 0,14 1 0 0 0,26 0 177 0 0,-8-5 180 0 0,135-6 756 0 0,-153 9-973 0 0,0-1 0 0 0,44-9 0 0 0,-50 8 63 0 0,22-1 0 0 0,3 1 49 0 0,63-14-58 0 0,4-6-58 0 0,-96 21-181 0 0,-5 1-4 0 0,-1-1 0 0 0,24-7 0 0 0,-27 7-32 0 0,0 0-1 0 0,17-2 0 0 0,14-3 218 0 0,24-13 365 0 0,-49 15-741 0 0,-13 5 37 0 0,-1 1-4 0 0,-2-1 101 0 0,1 0-1 0 0,-1 0 1 0 0,0 0 0 0 0,0 0 0 0 0,1-1 0 0 0,-1 1 0 0 0,0 0 0 0 0,0 0 0 0 0,1 0 0 0 0,-1 0 0 0 0,0 0-1 0 0,0-1 1 0 0,1 1 0 0 0,-1 0 0 0 0,0 0 0 0 0,0 0 0 0 0,0-1 0 0 0,0 1 0 0 0,0 0 0 0 0,1 0 0 0 0,-1-1-1 0 0,0 1 1 0 0,0 0 0 0 0,0 0 0 0 0,0-1 0 0 0,0 1 0 0 0,0 0 0 0 0,0 0 0 0 0,0-1 0 0 0,0 1 0 0 0,0 0-1 0 0,0-1 1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3.715"/>
    </inkml:context>
    <inkml:brush xml:id="br0">
      <inkml:brushProperty name="width" value="0.2" units="cm"/>
      <inkml:brushProperty name="height" value="0.2" units="cm"/>
      <inkml:brushProperty name="color" value="#E71224"/>
    </inkml:brush>
  </inkml:definitions>
  <inkml:trace contextRef="#ctx0" brushRef="#br0">1 217 11432 0 0,'0'0'333'0'0,"3"0"0"0"0,42 2-217 0 0,-28-1 423 0 0,0 0-1 0 0,1-1 0 0 0,32-4 1 0 0,-22 0 439 0 0,38-1 0 0 0,19-1 469 0 0,12-4-771 0 0,-55 8-477 0 0,-30 2-143 0 0,0 0 1 0 0,13-3-1 0 0,82-26 344 0 0,-59 17-198 0 0,-1-2-1 0 0,48-21 0 0 0,-72 26 155 0 0,38-19 660 0 0,-55 27-837 0 0,-6 1-182 0 0,0 0 0 0 0,0 0 1 0 0,0 0-1 0 0,0 0 0 0 0,0 0 0 0 0,0 1 1 0 0,0-1-1 0 0,-1 0 0 0 0,1 0 0 0 0,0 0 0 0 0,0 0 1 0 0,0 0-1 0 0,0 0 0 0 0,0 0 0 0 0,0 1 0 0 0,0-1 1 0 0,0 0-1 0 0,0 0 0 0 0,0 0 0 0 0,0 0 1 0 0,0 0-1 0 0,0 0 0 0 0,0 0 0 0 0,0 0 0 0 0,0 1 1 0 0,0-1-1 0 0,0 0 0 0 0,0 0 0 0 0,0 0 1 0 0,0 0-1 0 0,1 0 0 0 0,-1 0 0 0 0,0 0 0 0 0,0 0 1 0 0,0 1-1 0 0,0-1 0 0 0,0 0 0 0 0,0 0 0 0 0,0 0 1 0 0,0 0-1 0 0,0 0 0 0 0,0 0 0 0 0,0 0 1 0 0,1 0-1 0 0,-1 0 0 0 0,0 0 0 0 0,0 0 0 0 0,0 0 1 0 0,0 0-1 0 0,0 0 0 0 0,0 0 0 0 0,0 0 1 0 0,1 0-1 0 0,-1 0 0 0 0,0 0 0 0 0,0 0 0 0 0,0 0 1 0 0,0 0-1 0 0,0 0 0 0 0,0 0 0 0 0,0 0 0 0 0,1 0 1 0 0,-1 0-1 0 0,0 0 0 0 0,0 0 0 0 0,0 0 1 0 0,0 0-1 0 0,0 0 0 0 0,0 0 0 0 0,-11 9 117 0 0,-19 7 60 0 0,19-12-174 0 0,0 0 0 0 0,0-1 0 0 0,-13 2 0 0 0,12-3 0 0 0,0 1 0 0 0,-18 6 0 0 0,20-5-15 0 0,0-1 0 0 0,0-1 0 0 0,-17 3 0 0 0,15-3-128 0 0,-24 7 0 0 0,15-2-24 0 0,3 0 96 0 0,0-1 1 0 0,-1-1 0 0 0,1-1-1 0 0,-1 0 1 0 0,-28 1-1 0 0,-90 1 45 0 0,78 0-38 0 0,59-6 62 0 0,0 0 0 0 0,0 0 0 0 0,-1 0 0 0 0,1 0 1 0 0,0 0-1 0 0,0 0 0 0 0,0 0 0 0 0,0 0 0 0 0,0 0 0 0 0,0 0 1 0 0,-1 0-1 0 0,1 0 0 0 0,0 0 0 0 0,0 0 0 0 0,0 0 0 0 0,0 0 1 0 0,0 0-1 0 0,-1 0 0 0 0,1 0 0 0 0,0 0 0 0 0,0 0 0 0 0,0 0 1 0 0,0 0-1 0 0,0-1 0 0 0,0 1 0 0 0,0 0 0 0 0,-1 0 0 0 0,1 0 1 0 0,0 0-1 0 0,0 0 0 0 0,0 0 0 0 0,0 0 0 0 0,0 0 0 0 0,0 0 1 0 0,0-1-1 0 0,0 1 0 0 0,0 0 0 0 0,0 0 0 0 0,0 0 0 0 0,0 0 1 0 0,0 0-1 0 0,-1 0 0 0 0,1-1 0 0 0,0 1 0 0 0,0 0 0 0 0,0 0 1 0 0,0 0-1 0 0,0 0 0 0 0,0 0 0 0 0,0 0 0 0 0,0-1 0 0 0,0 1 1 0 0,1 0-1 0 0,-1 0 0 0 0,0 0 0 0 0,0 0 0 0 0,4-5-27 0 0,-4 4 11 0 0,2 0 6 0 0,-1 1 0 0 0,1-1 0 0 0,0 0 0 0 0,0 1-1 0 0,0 0 1 0 0,0-1 0 0 0,0 1 0 0 0,0 0 0 0 0,0 0 0 0 0,3 0 0 0 0,-2 0-2 0 0,0 0 0 0 0,0 0 0 0 0,0-1-1 0 0,0 1 1 0 0,0-1 0 0 0,3 0 0 0 0,5-4-59 0 0,-4 2-2 0 0,0 1 1 0 0,1-1-1 0 0,-1 1 0 0 0,10-1 0 0 0,124-26-443 0 0,-57 10 525 0 0,-65 16 40 0 0,-1 1-1 0 0,23 1 1 0 0,-24 1-24 0 0,-1-1 1 0 0,1 0-1 0 0,25-6 1 0 0,-27 3-41 0 0,1 2 1 0 0,0 0 0 0 0,31 0 817 0 0,-49 2-427 0 0,-201 9 914 0 0,-38-9-944 0 0,142 10-2168 0 0,115-9 1576 0 0,-13-1 203 0 0,0 0-1 0 0,0 1 1 0 0,1-1 0 0 0,-1 0 0 0 0,0-1-1 0 0,1 1 1 0 0,-1 0 0 0 0,4-2-1 0 0,2-1-42 0 0,1 0 14 0 0,0 0 1 0 0,0 0-1 0 0,0 1 0 0 0,1 1 1 0 0,-1 0-1 0 0,14 0 0 0 0,18 4 165 0 0,0-2 0 0 0,1-2 0 0 0,59-9 0 0 0,-93 9-134 0 0,0-1 0 0 0,0 1 0 0 0,-1 0 0 0 0,1 1 0 0 0,0 0 0 0 0,0 1 0 0 0,0-1 0 0 0,10 3-1 0 0,-15-1 310 0 0,-6 0-125 0 0,-12 1-71 0 0,-25 1 339 0 0,16-3 293 0 0,-34 7 1 0 0,13-2-667 0 0,32-4-36 0 0,1-2-1 0 0,0 1 1 0 0,-23-4 0 0 0,26 3 133 0 0,0 0 0 0 0,0 0 0 0 0,-13 2 0 0 0,-9 1-95 0 0,30-3-70 0 0,-1 0 0 0 0,1 0 0 0 0,0 1 0 0 0,0-1-1 0 0,0 0 1 0 0,-1 0 0 0 0,1 0 0 0 0,0 0 0 0 0,0 0 0 0 0,-1 0-1 0 0,1 0 1 0 0,0 0 0 0 0,0 0 0 0 0,0 0 0 0 0,-1 0-1 0 0,1 0 1 0 0,0 0 0 0 0,0 0 0 0 0,-1 0 0 0 0,1 0 0 0 0,0 0-1 0 0,0 0 1 0 0,0-1 0 0 0,-1 1 0 0 0,1 0 0 0 0,0 0-1 0 0,0 0 1 0 0,0 0 0 0 0,-1 0 0 0 0,1 0 0 0 0,0-1 0 0 0,0 1-1 0 0,0 0 1 0 0,0 0 0 0 0,-1 0 0 0 0,1-1 0 0 0,9-3-358 0 0,20-5 110 0 0,-28 9 256 0 0,16-3-252 0 0,23-3-1 0 0,3 0 64 0 0,126-18 47 0 0,-160 23 173 0 0,-1 1-1 0 0,1 0 0 0 0,14 2 0 0 0,-16-1 3 0 0,1-1 0 0 0,-1 0 1 0 0,0 1-1 0 0,0-2 0 0 0,0 1 0 0 0,8-3 1 0 0,-14 3 2 0 0,-1 0 0 0 0,1 0 0 0 0,0 0 0 0 0,0 0 0 0 0,-1-1 0 0 0,1 1 1 0 0,0 0-1 0 0,0 0 0 0 0,-1-1 0 0 0,1 1 0 0 0,0-1 0 0 0,-1 1 0 0 0,1 0 0 0 0,1-2 0 0 0,-2 2 9 0 0,-1 0 0 0 0,1-1 0 0 0,0 1 0 0 0,0 0 0 0 0,0 0 0 0 0,0-1 0 0 0,-1 1-1 0 0,1 0 1 0 0,0 0 0 0 0,0 0 0 0 0,0-1 0 0 0,-1 1 0 0 0,1 0 0 0 0,0 0 0 0 0,0 0-1 0 0,0 0 1 0 0,-1 0 0 0 0,1 0 0 0 0,0-1 0 0 0,-1 1 0 0 0,1 0 0 0 0,0 0 0 0 0,0 0 0 0 0,-1 0-1 0 0,1 0 1 0 0,-1 0 0 0 0,-27-4 702 0 0,8 4-531 0 0,0 0 1 0 0,0 2-1 0 0,-28 5 1 0 0,24-3-11 0 0,-42 1 0 0 0,-2-1 98 0 0,48-2-270 0 0,0-1 0 0 0,0 0 0 0 0,-32-4 0 0 0,41-1-39 0 0,9 3-128 0 0,14 2-575 0 0,-4 0 628 0 0,0 0 0 0 0,-1 0 0 0 0,1-1 1 0 0,0 0-1 0 0,-1-1 0 0 0,1 1 0 0 0,-1-2 1 0 0,1 1-1 0 0,-1-1 0 0 0,15-5 0 0 0,-8 3-172 0 0,1 1-1 0 0,0 0 0 0 0,25 0 0 0 0,13-3-122 0 0,-23 2 213 0 0,-12 1-66 0 0,23-5 0 0 0,-36 6 189 0 0,-4 1 52 0 0,0 1 0 0 0,1-1 1 0 0,-1 1-1 0 0,0-1 0 0 0,0 1 1 0 0,0-1-1 0 0,1 1 0 0 0,-1 0 0 0 0,0 0 1 0 0,0 0-1 0 0,1 0 0 0 0,-1 0 0 0 0,0 0 1 0 0,0 0-1 0 0,1 0 0 0 0,-1 0 0 0 0,0 1 1 0 0,0-1-1 0 0,1 0 0 0 0,-1 1 0 0 0,0-1 1 0 0,0 1-1 0 0,0 0 0 0 0,4 1 472 0 0,-9-1-153 0 0,-21 5 100 0 0,13-2-240 0 0,1-1 0 0 0,-16 1 0 0 0,1-1-86 0 0,0 1 0 0 0,-42 12 0 0 0,52-12-35 0 0,1-2 1 0 0,-25 2-1 0 0,1-1 109 0 0,-18 4 56 0 0,-63 1 0 0 0,126-19-580 0 0,-4 10 318 0 0,0-1-1 0 0,-1 1 0 0 0,1-1 1 0 0,0 1-1 0 0,0 0 0 0 0,0 0 1 0 0,-1 0-1 0 0,1 0 0 0 0,0 0 1 0 0,1 0-1 0 0,1 0 0 0 0,29-6-391 0 0,-13 3 307 0 0,38-11-74 0 0,87-17-333 0 0,-139 31 173 0 0,-15 2 307 0 0,-23 3 188 0 0,3 2 53 0 0,-40 8-4982 0 0,32-9-731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5.512"/>
    </inkml:context>
    <inkml:brush xml:id="br0">
      <inkml:brushProperty name="width" value="0.2" units="cm"/>
      <inkml:brushProperty name="height" value="0.2" units="cm"/>
      <inkml:brushProperty name="color" value="#E71224"/>
    </inkml:brush>
  </inkml:definitions>
  <inkml:trace contextRef="#ctx0" brushRef="#br0">477 138 14280 0 0,'6'9'6110'0'0,"-9"-8"-5742"0"0,-4 2-243 0 0,0-1-20 0 0,0 0-1 0 0,0 0 1 0 0,0 0 0 0 0,0-1 0 0 0,-10 1-1 0 0,1-1 118 0 0,0 1 0 0 0,0 1-1 0 0,1 0 1 0 0,-1 1 0 0 0,1 1 0 0 0,-16 6-1 0 0,25-9-230 0 0,-1 0 0 0 0,0-1-1 0 0,1 0 1 0 0,-1 0 0 0 0,0 0-1 0 0,1-1 1 0 0,-1 0 0 0 0,0-1-1 0 0,0 1 1 0 0,1-1 0 0 0,-11-3-1 0 0,-5 1-62 0 0,14-3 60 0 0,21-1-145 0 0,21-7 50 0 0,-23 9 88 0 0,0 1 0 0 0,0 0-1 0 0,12-3 1 0 0,1 2 208 0 0,0-2-1 0 0,0-1 1 0 0,24-11 0 0 0,-36 15-361 0 0,0 0 0 0 0,0 0 0 0 0,14-1 0 0 0,11-4 18 0 0,14 0 154 0 0,-41 6 24 0 0,-9 3 352 0 0,-17 4 176 0 0,5 0-318 0 0,-43 4 509 0 0,24-4-677 0 0,0 1 1 0 0,-43 13-1 0 0,47-11-32 0 0,0-1-1 0 0,0-1 1 0 0,-1-1-1 0 0,-27 0 1 0 0,3 0-18 0 0,25-3-16 0 0,21-1 0 0 0,-1 0 0 0 0,0 0 0 0 0,0 1 0 0 0,0 0 0 0 0,0 0 0 0 0,1 0 0 0 0,-7 3 0 0 0,9-2-2 0 0,-1 0 9 0 0,-11-1-76 0 0,43-10-123 0 0,-10 8 144 0 0,-1-1 0 0 0,1-1 0 0 0,-1 0 0 0 0,22-8 0 0 0,-23 4-73 0 0,-1 2 0 0 0,1 0-1 0 0,0 1 1 0 0,0 0 0 0 0,0 2-1 0 0,23-2 1 0 0,-17 1-92 0 0,-1 0 0 0 0,25-8 0 0 0,-22 5 1 0 0,26-3 0 0 0,-6 0-38 0 0,-21 3 84 0 0,-1 5-7 0 0,-21 1 329 0 0,-2 0-137 0 0,0 0 0 0 0,0 0 0 0 0,0 0-1 0 0,0 0 1 0 0,0 0 0 0 0,-1 0 0 0 0,1 0 0 0 0,0 0 0 0 0,0 0 0 0 0,0 0 0 0 0,0 1-1 0 0,-2 0 1 0 0,2-1 15 0 0,-21 5 179 0 0,5 0-9 0 0,1-1-1 0 0,-23 1 1 0 0,14-2-32 0 0,0 1 0 0 0,-30 10 0 0 0,-27 3 202 0 0,43-9-326 0 0,0 1-1 0 0,-55 21 1 0 0,62-19-28 0 0,23-9-356 0 0,1-1 0 0 0,-1 0 0 0 0,1 0 0 0 0,-16 0 0 0 0,32-2 222 0 0,0-1-1 0 0,0 1 1 0 0,-1-1-1 0 0,1-1 1 0 0,-1 1-1 0 0,0-1 1 0 0,9-5-1 0 0,13-5-165 0 0,152-50 212 0 0,-166 60 36 0 0,-1 0 0 0 0,20-1 0 0 0,-17 3-30 0 0,29-7 0 0 0,13-10-130 0 0,-39 10 65 0 0,1 2-1 0 0,0 1 0 0 0,0 0 0 0 0,44-3 0 0 0,-58 9 53 0 0,-9 2 63 0 0,-5 1 59 0 0,7-4-45 0 0,-11 3 253 0 0,0-1 0 0 0,-14 2 0 0 0,-17 5 289 0 0,6 2-180 0 0,-76 20 656 0 0,-136 24-800 0 0,220-45-2272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36.268"/>
    </inkml:context>
    <inkml:brush xml:id="br0">
      <inkml:brushProperty name="width" value="0.05" units="cm"/>
      <inkml:brushProperty name="height" value="0.05" units="cm"/>
      <inkml:brushProperty name="color" value="#E71224"/>
    </inkml:brush>
  </inkml:definitions>
  <inkml:trace contextRef="#ctx0" brushRef="#br0">12 21 21767 0 0,'0'0'2354'0'0,"-7"-12"-3461"0"0,3 4-2466 0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37.833"/>
    </inkml:context>
    <inkml:brush xml:id="br0">
      <inkml:brushProperty name="width" value="0.05" units="cm"/>
      <inkml:brushProperty name="height" value="0.05" units="cm"/>
      <inkml:brushProperty name="color" value="#E71224"/>
    </inkml:brush>
  </inkml:definitions>
  <inkml:trace contextRef="#ctx0" brushRef="#br0">3 1 8176 0 0,'0'0'617'0'0,"0"1"-425"0"0,-2 2-73 0 0,1-2 290 0 0,3 2-198 0 0,3 6 7062 0 0,-2-12-7021 0 0,-3 3-235 0 0,1 0 1 0 0,-1 0-1 0 0,0 0 0 0 0,0-1 0 0 0,0 1 0 0 0,0 0 0 0 0,0 0 1 0 0,0 0-1 0 0,0 0 0 0 0,0 0 0 0 0,0 0 0 0 0,1 0 1 0 0,-1-1-1 0 0,0 1 0 0 0,0 0 0 0 0,0 0 0 0 0,0 0 1 0 0,0 0-1 0 0,1 0 0 0 0,-1 0 0 0 0,0 0 0 0 0,0 0 0 0 0,0 0 1 0 0,0 0-1 0 0,0 0 0 0 0,1 0 0 0 0,-1 0 0 0 0,0 0 1 0 0,0 0-1 0 0,0 0 0 0 0,0 0 0 0 0,0 0 0 0 0,1 0 1 0 0,-1 0-1 0 0,0 0 0 0 0,0 0 0 0 0,0 0 0 0 0,0 0 1 0 0,0 0-1 0 0,1 0 0 0 0,-1 0 0 0 0,0 1 0 0 0,0-1 0 0 0,0 0 1 0 0,0 0-1 0 0,0 0 0 0 0,0 0 0 0 0,0 0 0 0 0,0 0 1 0 0,1 0-1 0 0,-1 1 0 0 0,0-1 0 0 0,0 0 0 0 0,0 0 1 0 0,0 0-1 0 0,0 0 0 0 0,0 1 0 0 0,0-1 6 0 0,0 0 0 0 0,0 1-1 0 0,1-1 1 0 0,-1 0 0 0 0,0 1 0 0 0,0-1 0 0 0,1 0-1 0 0,-1 0 1 0 0,0 1 0 0 0,0-1 0 0 0,1 0-1 0 0,-1 0 1 0 0,0 1 0 0 0,0-1 0 0 0,1 0-1 0 0,-1 0 1 0 0,0 0 0 0 0,1 0 0 0 0,-1 0 0 0 0,0 1-1 0 0,1-1 1 0 0,-1 0 0 0 0,1 0 0 0 0,-1 0-1 0 0,0 0 1 0 0,1 0 0 0 0,-1 0 0 0 0,0 0-1 0 0,1 0 1 0 0,-1 0 0 0 0,0 0 0 0 0,1 0 0 0 0,-1 0-1 0 0,1-1 1 0 0,-1 1 0 0 0,0 0 0 0 0,1 0-1 0 0,-1 0 1 0 0,0 0 0 0 0,0-1 0 0 0,1 1-1 0 0,-1 0 1 0 0,0 0 0 0 0,1 0 0 0 0,-1-1 0 0 0,0 1-1 0 0,0 0 1 0 0,1-1 0 0 0,-1 1 0 0 0,0-1-1 0 0,1 5 23 0 0,0-1 0 0 0,1 1 0 0 0,-1-1-1 0 0,0 0 1 0 0,1 0 0 0 0,3 4 0 0 0,4 4-127 0 0,-8-10-10 0 0,2 12 1559 0 0,10 17-1034 0 0,1-11-433 0 0,-12-16 0 0 0,-2-7 0 0 0,11 37 448 0 0,-10-33-264 0 0,6 11-53 0 0,5 10 290 0 0,-4-1 473 0 0,-6-18-884 0 0,-1 1-10 0 0,1-1 0 0 0,-1 1 0 0 0,1 0 0 0 0,-1-1 0 0 0,0 1 0 0 0,0 0 0 0 0,1 5 0 0 0,1 1 0 0 0,13 27 0 0 0,-2-7 0 0 0,-12-27 0 0 0,1 7 0 0 0,7 19 0 0 0,-10-26 0 0 0,0 1 0 0 0,1 0 0 0 0,-1-1 0 0 0,0 1 0 0 0,-1 0 0 0 0,0 5 0 0 0,0-5 0 0 0,0 13 0 0 0,0 19 0 0 0,1-32 0 0 0,0-1 0 0 0,1 1 0 0 0,-1 0 0 0 0,1 0 0 0 0,0 0 0 0 0,1 4 0 0 0,-1 2 0 0 0,1-5 0 0 0,6 44 0 0 0,-3-27 0 0 0,-3-17 0 0 0,-1 1 0 0 0,0 0 0 0 0,0 0 0 0 0,1 8 0 0 0,3 16 0 0 0,-4-24 0 0 0,0 1 0 0 0,0-1 0 0 0,1 10 0 0 0,-2 4-1399 0 0,5 25 0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39.207"/>
    </inkml:context>
    <inkml:brush xml:id="br0">
      <inkml:brushProperty name="width" value="0.05" units="cm"/>
      <inkml:brushProperty name="height" value="0.05" units="cm"/>
      <inkml:brushProperty name="color" value="#E71224"/>
    </inkml:brush>
  </inkml:definitions>
  <inkml:trace contextRef="#ctx0" brushRef="#br0">0 1 6120 0 0,'2'1'3569'0'0,"12"10"1451"0"0,-9-10-4574 0 0,-1 0-1 0 0,1 1 1 0 0,0-1 0 0 0,-1 1 0 0 0,8 4-1 0 0,-9-4-98 0 0,1 1 0 0 0,-1-1 0 0 0,0 1 0 0 0,0-1 0 0 0,0 1 0 0 0,-1 0 0 0 0,4 4 0 0 0,-5-6 35 0 0,-1-1-373 0 0,0 0 2 0 0,1 0 1 0 0,-1 0-1 0 0,1 0 1 0 0,-1 0-1 0 0,1 0 1 0 0,-1 1-1 0 0,0-1 1 0 0,1 0-1 0 0,-1 0 1 0 0,1 0-1 0 0,-1 0 1 0 0,1 1-1 0 0,-1-1 1 0 0,0 0-1 0 0,1 0 1 0 0,-1 1 0 0 0,0-1-1 0 0,1 0 1 0 0,-1 0-1 0 0,0 1 1 0 0,1-1-1 0 0,-1 0 1 0 0,0 1-1 0 0,0-1 1 0 0,1 1-1 0 0,-1 0 1 0 0,2-1 77 0 0,2-1-21 0 0,1 2-44 0 0,-3 0 29 0 0,3 4-2 0 0,-1-2-38 0 0,0 0 0 0 0,0-1 0 0 0,0 1-1 0 0,0-1 1 0 0,8 3 0 0 0,0 0 2 0 0,-11-5 54 0 0,9 8 95 0 0,-8-7-164 0 0,-1 1 0 0 0,1 0 0 0 0,0-1 0 0 0,0 1 0 0 0,-1 0 0 0 0,1 0 0 0 0,-1 0 0 0 0,1 1 0 0 0,-1-1 0 0 0,0 0 0 0 0,0 0 0 0 0,0 1 0 0 0,1 2 0 0 0,-2 0 0 0 0,4-2 0 0 0,35 16 142 0 0,-18-10 12 0 0,-8-2-127 0 0,-12-6-25 0 0,-1-1 0 0 0,1 0 1 0 0,0 0-1 0 0,-1 1 0 0 0,1-1 1 0 0,-1 0-1 0 0,1 1 0 0 0,-1-1 0 0 0,1 1 1 0 0,-1-1-1 0 0,1 0 0 0 0,-1 1 1 0 0,1-1-1 0 0,-1 1 0 0 0,0-1 1 0 0,1 1-1 0 0,-1 0 0 0 0,0-1 0 0 0,1 1 1 0 0,-1 0-1 0 0,16 8-243 0 0,-8-5 353 0 0,-3 0 41 0 0,1-1-253 0 0,-5-2 81 0 0,0-1 0 0 0,0 0-1 0 0,0 1 1 0 0,0-1 0 0 0,0 1 0 0 0,-1-1 0 0 0,1 1-1 0 0,0 0 1 0 0,0-1 0 0 0,0 1 0 0 0,0 1 0 0 0,0-1 18 0 0,0 0 0 0 0,0-1 0 0 0,0 1 1 0 0,0 0-1 0 0,0 0 0 0 0,0-1 0 0 0,0 1 1 0 0,0 0-1 0 0,0-1 0 0 0,2 1 0 0 0,1 1 10 0 0,-1-1 0 0 0,1 1 0 0 0,-1 0 0 0 0,1 0 0 0 0,-1 1 0 0 0,0-1 0 0 0,0 1 0 0 0,0 0 0 0 0,0-1 0 0 0,3 6 0 0 0,6 6 1692 0 0,-10-12-1730 0 0,0 0 0 0 0,0 0 0 0 0,0 0 0 0 0,0 0 0 0 0,0 1 0 0 0,-1-1 0 0 0,1 0 0 0 0,-1 1 0 0 0,0 0 0 0 0,0-1 0 0 0,0 1 0 0 0,0 0 0 0 0,0 0 0 0 0,0-1 0 0 0,0 5 0 0 0,-1-6-231 0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0.504"/>
    </inkml:context>
    <inkml:brush xml:id="br0">
      <inkml:brushProperty name="width" value="0.05" units="cm"/>
      <inkml:brushProperty name="height" value="0.05" units="cm"/>
      <inkml:brushProperty name="color" value="#E71224"/>
    </inkml:brush>
  </inkml:definitions>
  <inkml:trace contextRef="#ctx0" brushRef="#br0">0 1 8592 0 0,'0'0'6344'0'0,"11"8"-3865"0"0,-7-7-2087 0 0,-3-1-242 0 0,0 1-1 0 0,1-1 0 0 0,-1 1 1 0 0,0-1-1 0 0,0 1 0 0 0,0 0 1 0 0,1-1-1 0 0,-1 1 0 0 0,0 0 1 0 0,0 0-1 0 0,1 1 0 0 0,3-1-163 0 0,0 0-45 0 0,0 0 76 0 0,-4 0 157 0 0,2-2 204 0 0,-2 2-422 0 0,17 6 1440 0 0,-4 2-1396 0 0,-3-4 0 0 0,-1-2 0 0 0,23 19 0 0 0,-31-22 0 0 0,0 0 0 0 0,10 7 0 0 0,-7-3 11 0 0,-4-3 42 0 0,0-1 1 0 0,19 12-44 0 0,-14-7-10 0 0,-3-2 0 0 0,5 2 0 0 0,-7-5 0 0 0,0 1 0 0 0,0 0 0 0 0,-1-1 0 0 0,1 1 0 0 0,0 0 0 0 0,0-1 0 0 0,-1 1 0 0 0,1 0 0 0 0,0 0 0 0 0,-1-1 0 0 0,1 1 0 0 0,-1 0 0 0 0,2 1 0 0 0,-1-1 0 0 0,0 0 0 0 0,0 0 0 0 0,1 0 0 0 0,-1 0 0 0 0,0 0 0 0 0,1-1 0 0 0,-1 1 0 0 0,1-1 0 0 0,-1 1 0 0 0,0-1 0 0 0,1 1 0 0 0,0-1 0 0 0,-1 0 0 0 0,1 0 0 0 0,1 0 0 0 0,14 4 0 0 0,-16-4 0 0 0,0 0 0 0 0,0 0 0 0 0,0 0 0 0 0,-1 1 0 0 0,1-1 0 0 0,0 0 0 0 0,0 1 0 0 0,0-1 0 0 0,-1 0 0 0 0,1 1 0 0 0,0-1 0 0 0,-1 1 0 0 0,1-1 0 0 0,0 1 0 0 0,-1 0 0 0 0,1-1 0 0 0,0 2 0 0 0,7 7 0 0 0,14 5 0 0 0,-20-12 6 0 0,1 0 0 0 0,0 0-1 0 0,0 0 1 0 0,0 0-1 0 0,1-1 1 0 0,3 2 0 0 0,14 7 69 0 0,-12-4 136 0 0,-7-5-184 0 0,0-1 1 0 0,0 1-1 0 0,-1 0 0 0 0,1 0 1 0 0,0 1-1 0 0,-1-1 0 0 0,1 0 1 0 0,-1 0-1 0 0,0 1 1 0 0,1-1-1 0 0,-1 1 0 0 0,0-1 1 0 0,0 1-1 0 0,1 2 0 0 0,3-1 24 0 0,-4-2-50 0 0,-1-1 0 0 0,1 0 0 0 0,-1 0 0 0 0,0 0 0 0 0,1 1 0 0 0,-1-1 0 0 0,1 0 0 0 0,-1 0 0 0 0,0 1 0 0 0,1-1 1 0 0,-1 0-1 0 0,0 1 0 0 0,1-1 0 0 0,-1 0 0 0 0,0 1 0 0 0,0-1 0 0 0,1 1 0 0 0,-1-1 0 0 0,0 1 0 0 0,2 3-14 0 0,-4 1-2051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03.75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1.371"/>
    </inkml:context>
    <inkml:brush xml:id="br0">
      <inkml:brushProperty name="width" value="0.05" units="cm"/>
      <inkml:brushProperty name="height" value="0.05" units="cm"/>
      <inkml:brushProperty name="color" value="#E71224"/>
    </inkml:brush>
  </inkml:definitions>
  <inkml:trace contextRef="#ctx0" brushRef="#br0">8 0 12496 0 0,'0'0'1664'0'0,"14"7"-575"0"0,-10-5-1055 0 0,0 0 0 0 0,0 1 0 0 0,0-1 0 0 0,-1 1 0 0 0,1 0 0 0 0,-1 0 0 0 0,0 0 0 0 0,0 0 0 0 0,0 1 0 0 0,4 4 1 0 0,23 33 619 0 0,-17-25 69 0 0,14 25 1 0 0,-19-30-197 0 0,-6-10-459 0 0,-1 1 0 0 0,1-1-1 0 0,-1 1 1 0 0,0 0 0 0 0,0-1 0 0 0,0 1 0 0 0,0 0 0 0 0,0 0 0 0 0,0 0-1 0 0,-1 0 1 0 0,1 0 0 0 0,0 3 0 0 0,2 3-273 0 0,-2-6-553 0 0,-2-6 184 0 0,-1 1 564 0 0,1 1 0 0 0,-1-1 1 0 0,1 1-1 0 0,-1-1 0 0 0,0 1 0 0 0,0 0 0 0 0,0 0 1 0 0,-1 0-1 0 0,1 0 0 0 0,0 0 0 0 0,-6-3 1 0 0,-13-12 88 0 0,8 3-105 0 0,1-1 0 0 0,-13-20 0 0 0,-6-9 24 0 0,24 34 167 0 0,-8-8 1622 0 0,15 17-1773 0 0,10 10-1128 0 0,0 5 1258 0 0,0 0 0 0 0,1-1 0 0 0,14 14 0 0 0,18 21 44 0 0,-30-36-185 0 0,-11-11 15 0 0,-1 0 0 0 0,1 0 0 0 0,-1 0 0 0 0,1 0 0 0 0,-1 0 0 0 0,1 0 0 0 0,-1 1 1 0 0,0-1-1 0 0,0 0 0 0 0,0 1 0 0 0,0-1 0 0 0,0 1 0 0 0,0 0 0 0 0,0-1 0 0 0,0 1 1 0 0,-1-1-1 0 0,1 1 0 0 0,-1 0 0 0 0,1 0 0 0 0,0 2 0 0 0,-21-16 1794 0 0,11 3-1853 0 0,-8-5 72 0 0,-24-28 0 0 0,17 16 130 0 0,15 17-122 0 0,0-1 0 0 0,-10-15 0 0 0,16 22 266 0 0,4 8-227 0 0,4 10-107 0 0,3-1-931 0 0,1 0-1 0 0,19 21 1 0 0,-12-16 232 0 0,4 8-527 0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2.472"/>
    </inkml:context>
    <inkml:brush xml:id="br0">
      <inkml:brushProperty name="width" value="0.05" units="cm"/>
      <inkml:brushProperty name="height" value="0.05" units="cm"/>
      <inkml:brushProperty name="color" value="#E71224"/>
    </inkml:brush>
  </inkml:definitions>
  <inkml:trace contextRef="#ctx0" brushRef="#br0">33 12 9968 0 0,'0'0'2521'0'0,"1"0"-2352"0"0,-1 0 0 0 0,0-1 1 0 0,0 1-1 0 0,0 0 0 0 0,0-1 0 0 0,0 1 1 0 0,0 0-1 0 0,1 0 0 0 0,-1-1 0 0 0,0 1 0 0 0,0 0 1 0 0,0 0-1 0 0,1-1 0 0 0,-1 1 0 0 0,0 0 0 0 0,0 0 1 0 0,1 0-1 0 0,-1-1 0 0 0,0 1 0 0 0,1 0 1 0 0,-1 0-1 0 0,0 0 0 0 0,0 0 0 0 0,1 0 0 0 0,1 0-90 0 0,0 0-1 0 0,0 1 0 0 0,0 0 1 0 0,-1-1-1 0 0,1 1 0 0 0,0 0 0 0 0,0 0 1 0 0,-1 0-1 0 0,1 0 0 0 0,-1 0 1 0 0,1 0-1 0 0,-1 0 0 0 0,1 1 0 0 0,0 1 1 0 0,21 22 287 0 0,-21-22-307 0 0,5 7 51 0 0,-4-6-92 0 0,-1-1 0 0 0,1 0 1 0 0,-1 0-1 0 0,1 0 0 0 0,0 0 0 0 0,4 2 1 0 0,-7-4-19 0 0,1-1 0 0 0,-1 0 1 0 0,1 1-1 0 0,-1-1 0 0 0,0 0 1 0 0,1 1-1 0 0,-1-1 0 0 0,1 1 1 0 0,-1-1-1 0 0,0 0 0 0 0,1 1 0 0 0,-1-1 1 0 0,0 1-1 0 0,0-1 0 0 0,1 1 1 0 0,-1-1-1 0 0,0 2 0 0 0,5 8 71 0 0,-4-9 239 0 0,-13-11-158 0 0,-1 6-41 0 0,11 3-107 0 0,0 0 1 0 0,0 1-1 0 0,0-1 1 0 0,1 0 0 0 0,-1 0-1 0 0,0 0 1 0 0,0 0-1 0 0,1 0 1 0 0,-3-1-1 0 0,-17-18 69 0 0,-14-11 32 0 0,24 21-49 0 0,9 8-33 0 0,1 1 0 0 0,0-1 1 0 0,-1 1-1 0 0,1 0 0 0 0,-1 0 1 0 0,0-1-1 0 0,1 1 0 0 0,-1 0 1 0 0,-3-1-1 0 0,4 2 354 0 0,1 0-390 0 0,1-1 1 0 0,-1 1-1 0 0,0 0 0 0 0,0 0 0 0 0,0-1 0 0 0,0 1 0 0 0,0 0 0 0 0,0 0 0 0 0,1 0 0 0 0,-1-1 0 0 0,0 1 0 0 0,0 0 1 0 0,0 0-1 0 0,0 0 0 0 0,1 0 0 0 0,-1-1 0 0 0,0 1 0 0 0,0 0 0 0 0,0 0 0 0 0,1 0 0 0 0,-1 0 0 0 0,0 0 0 0 0,0 0 0 0 0,1 0 1 0 0,-1-1-1 0 0,0 1 0 0 0,0 0 0 0 0,1 0 0 0 0,-1 0 0 0 0,0 0 0 0 0,0 0 0 0 0,1 0 0 0 0,-1 0 0 0 0,0 0 0 0 0,0 0 0 0 0,1 1 1 0 0,-1-1-1 0 0,0 0 0 0 0,0 0 0 0 0,1 0 0 0 0,-1 0 0 0 0,0 0 0 0 0,0 0 0 0 0,0 0 0 0 0,1 1 0 0 0,-1-1 0 0 0,0 0 1 0 0,0 0-1 0 0,1 1 0 0 0,19 9 87 0 0,-9-3-103 0 0,-6-5 29 0 0,0 1 0 0 0,-1 0 0 0 0,9 6 0 0 0,14 8 0 0 0,-20-14 0 0 0,1 1 0 0 0,-1 1 0 0 0,9 6 0 0 0,-14-10 0 0 0,-2-1 0 0 0,0 0 0 0 0,1 0 0 0 0,-1 1 0 0 0,0-1 0 0 0,1 0 0 0 0,-1 0 0 0 0,0 1 0 0 0,1-1 0 0 0,-1 0 0 0 0,0 1 0 0 0,1-1 0 0 0,-1 0 0 0 0,0 0 0 0 0,0 1 0 0 0,0-1 0 0 0,1 1 0 0 0,-1-1 0 0 0,0 0 0 0 0,0 1 0 0 0,0-1 0 0 0,0 0 0 0 0,0 1 0 0 0,0-1 0 0 0,0 1 0 0 0,0 0 0 0 0,1 1 862 0 0,-3-2-736 0 0,0-1 1 0 0,-1 0 0 0 0,1 0-1 0 0,0 0 1 0 0,0 0 0 0 0,1 0-1 0 0,-1-1 1 0 0,-2-1 0 0 0,-9-5-153 0 0,5 4-62 0 0,-1-1-1 0 0,1 0 0 0 0,0 0 1 0 0,-11-10-1 0 0,2-4-6439 0 0,13 11 284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3.456"/>
    </inkml:context>
    <inkml:brush xml:id="br0">
      <inkml:brushProperty name="width" value="0.05" units="cm"/>
      <inkml:brushProperty name="height" value="0.05" units="cm"/>
      <inkml:brushProperty name="color" value="#E71224"/>
    </inkml:brush>
  </inkml:definitions>
  <inkml:trace contextRef="#ctx0" brushRef="#br0">1 24 5192 0 0,'0'0'151'0'0,"0"-1"-5"0"0,3-1 1716 0 0,-3 1-1739 0 0,0 1 0 0 0,1 0 0 0 0,-1 0 0 0 0,0-1 0 0 0,1 1 0 0 0,-1 0 0 0 0,0 0 0 0 0,0-1-1 0 0,1 1 1 0 0,-1 0 0 0 0,0-1 0 0 0,0 1 0 0 0,1 0 0 0 0,-1-1 0 0 0,0 1 0 0 0,1-7 5784 0 0,-1 1-3600 0 0,0 4-849 0 0,0 6-1735 0 0,0-3 749 0 0,8 17-218 0 0,15 25-2262 0 0,-22-36 2008 0 0,2-1 1250 0 0,-3-6-1247 0 0,0 0-1 0 0,0 0 1 0 0,0 0 0 0 0,0 0 0 0 0,0 0-1 0 0,0 1 1 0 0,-1-1 0 0 0,1 0 0 0 0,0 0-1 0 0,0 0 1 0 0,0 0 0 0 0,0 1 0 0 0,0-1-1 0 0,0 0 1 0 0,0 0 0 0 0,0 0 0 0 0,0 0-1 0 0,0 0 1 0 0,-1 0 0 0 0,1 0 0 0 0,0 1-1 0 0,0-1 1 0 0,0 0 0 0 0,0 0 0 0 0,0 0-1 0 0,0 0 1 0 0,-1 0 0 0 0,1 0 0 0 0,0 0-1 0 0,0 0 1 0 0,0 0 0 0 0,0 0 0 0 0,-1 0-1 0 0,1 0 1 0 0,0 0 0 0 0,0 0 0 0 0,0 0-1 0 0,0 0 1 0 0,-1 0 0 0 0,1 0 0 0 0,0 0-1 0 0,0 0 1 0 0,0 0 0 0 0,0 0 0 0 0,0 0-1 0 0,-1 0 1 0 0,1 0 0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3.837"/>
    </inkml:context>
    <inkml:brush xml:id="br0">
      <inkml:brushProperty name="width" value="0.05" units="cm"/>
      <inkml:brushProperty name="height" value="0.05" units="cm"/>
      <inkml:brushProperty name="color" value="#E71224"/>
    </inkml:brush>
  </inkml:definitions>
  <inkml:trace contextRef="#ctx0" brushRef="#br0">1 1 6688 0 0,'0'0'5976'0'0,"2"10"-5360"0"0,-1-7-461 0 0,0 1 0 0 0,0-1 0 0 0,0 0 0 0 0,-1 0 0 0 0,1 7 0 0 0,10 8 963 0 0,-11-17-1118 0 0,1 1 0 0 0,0 0 0 0 0,-1 0 0 0 0,1-1 0 0 0,0 1 0 0 0,0 0 0 0 0,0-1 0 0 0,0 1 0 0 0,2 2 0 0 0,-2-3 0 0 0,0 0 0 0 0,-1 0 0 0 0,0 0 0 0 0,1 0 0 0 0,-1-1 0 0 0,1 1 0 0 0,-1 0 0 0 0,0 0 0 0 0,0 0 0 0 0,0 0 0 0 0,1 0 0 0 0,-1 0 0 0 0,0 0 0 0 0,0 1 0 0 0,2 12 0 0 0,5 2 0 0 0,-2-5 0 0 0,0 0 0 0 0,4 18 0 0 0,-4-17 104 0 0,-1 3 128 0 0,-4-15-168 0 0,0 1-977 0 0,0 0 803 0 0,0-1 0 0 0,0 0 0 0 0,-1 0 0 0 0,1 0 0 0 0,0 1 0 0 0,0-1 0 0 0,0 0 0 0 0,0 0 0 0 0,0 0 0 0 0,-1 0 0 0 0,1 0 0 0 0,0 1 0 0 0,0-1 0 0 0,0 0 0 0 0,0 0 0 0 0,-1 0 0 0 0,1 0 0 0 0,0 0 0 0 0,0 0 0 0 0,-1 1 0 0 0,1-1 39 0 0,-1 0-1 0 0,1 0 1 0 0,0 0-1 0 0,-1 0 1 0 0,1 0 0 0 0,0-1-1 0 0,-1 1 1 0 0,1 0 0 0 0,0 0-1 0 0,-1 0 1 0 0,1 0 0 0 0,0 0-1 0 0,-1 0 1 0 0,1 0 0 0 0,0-1-1 0 0,-1 1 1 0 0,1 0-1 0 0,0 0 1 0 0,-1-1 0 0 0,1 1-1 0 0,-3-6-710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4.237"/>
    </inkml:context>
    <inkml:brush xml:id="br0">
      <inkml:brushProperty name="width" value="0.05" units="cm"/>
      <inkml:brushProperty name="height" value="0.05" units="cm"/>
      <inkml:brushProperty name="color" value="#E71224"/>
    </inkml:brush>
  </inkml:definitions>
  <inkml:trace contextRef="#ctx0" brushRef="#br0">14 29 6328 0 0,'0'0'184'0'0,"-8"-8"129"0"0,7 8-197 0 0,1-1 0 0 0,-1 1 0 0 0,1-1 1 0 0,-1 0-1 0 0,1 1 0 0 0,0-1 0 0 0,-1 0 0 0 0,1 0 0 0 0,-1 0 0 0 0,1 1 0 0 0,0-1 1 0 0,0 0-1 0 0,0 0 0 0 0,-1-1 0 0 0,4-7 3998 0 0,-3 10-4061 0 0,0 1 0 0 0,0-1 0 0 0,0 0 0 0 0,1 1 0 0 0,-1-1 0 0 0,0 0 0 0 0,1 0 0 0 0,-1 0 0 0 0,1 1 0 0 0,-1-1 1 0 0,1 0-1 0 0,-1 0 0 0 0,1 0 0 0 0,0 0 0 0 0,0 0 0 0 0,1 1 0 0 0,3 6 574 0 0,18 48 32 0 0,28 102 0 0 0,-43-121-626 0 0,-7-32-57 0 0,0 1 0 0 0,0 0 1 0 0,-1 0-1 0 0,0 0 0 0 0,0 0 0 0 0,-1-1 0 0 0,-1 12 0 0 0,1-14 212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4.583"/>
    </inkml:context>
    <inkml:brush xml:id="br0">
      <inkml:brushProperty name="width" value="0.05" units="cm"/>
      <inkml:brushProperty name="height" value="0.05" units="cm"/>
      <inkml:brushProperty name="color" value="#E71224"/>
    </inkml:brush>
  </inkml:definitions>
  <inkml:trace contextRef="#ctx0" brushRef="#br0">1 1 12496 0 0,'0'0'1476'0'0,"0"7"-12"0"0,3 4-324 0 0,0-1 1 0 0,7 17 0 0 0,-4-12-633 0 0,-2-3-497 0 0,-1 1 0 0 0,3 21 0 0 0,-1-3-11 0 0,-1-8 0 0 0,-1 0 0 0 0,-1 32 0 0 0,-2-43 0 0 0,1-3-573 0 0,-2-9 337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6.677"/>
    </inkml:context>
    <inkml:brush xml:id="br0">
      <inkml:brushProperty name="width" value="0.05" units="cm"/>
      <inkml:brushProperty name="height" value="0.05" units="cm"/>
      <inkml:brushProperty name="color" value="#E71224"/>
    </inkml:brush>
  </inkml:definitions>
  <inkml:trace contextRef="#ctx0" brushRef="#br0">15 0 8288 0 0,'0'0'1749'0'0,"1"22"3482"0"0,0-17-5121 0 0,0-3 273 0 0,-1 33 1303 0 0,0-31-1321 0 0,1 9 612 0 0,4 10-343 0 0,-3-5-636 0 0,3 5 46 0 0,-4-21 77 0 0,-1 1 1 0 0,0-1-1 0 0,0 0 1 0 0,1 0 0 0 0,-1 1-1 0 0,-1-1 1 0 0,1 0-1 0 0,0 1 1 0 0,-1 2-1 0 0,-1 13 738 0 0,2-19-789 0 0,2-2-72 0 0,-2 27-72 0 0,1-20 68 0 0,1 69 1998 0 0,-1-69-1992 0 0,7 21 0 0 0,-7-22 0 0 0,0-1 0 0 0,-1 1 0 0 0,1 0 0 0 0,-1 0 0 0 0,1-1 0 0 0,-1 1 0 0 0,0 0 0 0 0,0-1 0 0 0,0 1 0 0 0,-1 4 0 0 0,-1 10 0 0 0,3 7-14 0 0,2 7-505 0 0,-3-31 884 0 0,0 1-231 0 0,0 4-108 0 0,0 1-26 0 0,1 6 0 0 0,0-10 0 0 0,0-2 0 0 0,-1 0 0 0 0,0 1 0 0 0,1-1 0 0 0,-1 0 0 0 0,0 1 0 0 0,0-1 0 0 0,1 0 0 0 0,-1 1 0 0 0,0-1 0 0 0,0 1 0 0 0,0-1 0 0 0,0 1 0 0 0,0-1 0 0 0,0 0 0 0 0,1 1 0 0 0,-1-1 0 0 0,0 1 0 0 0,0-1 0 0 0,0 1 0 0 0,0-1 0 0 0,-1 0 0 0 0,1 1 0 0 0,0-1 0 0 0,0 1 0 0 0,0-1 0 0 0,0 1 0 0 0,-2 23 0 0 0,-1 10-494 0 0,3-23 963 0 0,-2-4-453 0 0,2-7-23 0 0,-1 1-79 0 0,1 12 188 0 0,-2-4-102 0 0,1-6 0 0 0,0 0 0 0 0,1 0 0 0 0,-1 0 0 0 0,1 0 0 0 0,0 0 0 0 0,0 6 0 0 0,-1-7 0 0 0,0-1 0 0 0,0 13 0 0 0,-2 2 0 0 0,3-15 0 0 0,-1 1 0 0 0,1-1 0 0 0,-1 1 0 0 0,1-1 0 0 0,0 1 0 0 0,0-1 0 0 0,-1 1 0 0 0,1 0 0 0 0,0-1 0 0 0,1 3 0 0 0,-2 2 0 0 0,-3 28 0 0 0,4-32 0 0 0,1 0 0 0 0,-3 9 0 0 0,-6 23 0 0 0,5-15 0 0 0,0 10 0 0 0,-7 17-384 0 0,10-44 415 0 0,-2 8 83 0 0,2-6-20 0 0,2-5 51 0 0,6-15-145 0 0,-7 14 0 0 0,0 0 0 0 0,0 1 0 0 0,0-1 0 0 0,-1 0 0 0 0,1 0 0 0 0,0 0 0 0 0,-1 0 0 0 0,1 1 0 0 0,-1-1 0 0 0,0 0 0 0 0,1-4 0 0 0,-1 3 0 0 0,0 0 0 0 0,1 0 0 0 0,-1 0 0 0 0,1 1 0 0 0,0-1 0 0 0,1-4 0 0 0,5-9 0 0 0,-7 14 0 0 0,1 0 0 0 0,-1 1 0 0 0,1-1 0 0 0,-1 1 0 0 0,1-1 0 0 0,0 1 0 0 0,0-1 0 0 0,0 1 0 0 0,0-1 0 0 0,0 1 0 0 0,0 0 0 0 0,0-1 0 0 0,0 1 0 0 0,0 0 0 0 0,3-2 0 0 0,-3 2 0 0 0,1 0 0 0 0,-1-1 0 0 0,0 1 0 0 0,0 0 0 0 0,0-1 0 0 0,0 1 0 0 0,0-1 0 0 0,0 1 0 0 0,0-1 0 0 0,0 0 0 0 0,0 1 0 0 0,0-3 0 0 0,7-27 4 0 0,-1 3-72 0 0,-5 23-173 0 0,-1 0 0 0 0,0 1 0 0 0,0-1 1 0 0,0 0-1 0 0,-1 0 0 0 0,0-6 0 0 0,4 3 1067 0 0,-4 8-775 0 0,1-1 0 0 0,-1 1 0 0 0,1-1 0 0 0,-1 0 0 0 0,0 1 1 0 0,1-1-1 0 0,-1 0 0 0 0,0 1 0 0 0,1-1 0 0 0,-1 0 0 0 0,0 1 0 0 0,0-1 1 0 0,0 0-1 0 0,0-1 0 0 0,1-28 114 0 0,1-2-165 0 0,-2 23 0 0 0,0 8 0 0 0,0 1 0 0 0,0 0 0 0 0,0-1 0 0 0,0 1 0 0 0,0 0 0 0 0,0-1 0 0 0,0 1 0 0 0,0-1 0 0 0,0 1 0 0 0,0 0 0 0 0,1-1 0 0 0,-1 1 0 0 0,0 0 0 0 0,0-1 0 0 0,0 1 0 0 0,0 0 0 0 0,1-1 0 0 0,-1 1 0 0 0,0 0 0 0 0,0-1 0 0 0,1 1 0 0 0,-1 0 0 0 0,0 0 0 0 0,0-1 0 0 0,1 1 0 0 0,-1 0 0 0 0,0 0 0 0 0,1 0 0 0 0,-1-1 0 0 0,0 1 0 0 0,1 0 0 0 0,1-1 0 0 0,-1-1 0 0 0,0 0 0 0 0,0 0 0 0 0,0 0 0 0 0,0 0 0 0 0,0 0 0 0 0,-1 0 0 0 0,1 0 0 0 0,0-1 0 0 0,-1 1 0 0 0,0 0 0 0 0,0-1 0 0 0,1-1 0 0 0,-2-37 0 0 0,1 23 0 0 0,-8-28 0 0 0,8 37 0 0 0,-1 0 0 0 0,-1 0 0 0 0,0 0 0 0 0,-4-12 0 0 0,4 15-64 0 0,2 5-41 0 0,-1 0-1 0 0,1 0 1 0 0,0 0-1 0 0,-1 0 0 0 0,1 0 1 0 0,0 0-1 0 0,0 0 1 0 0,0 0-1 0 0,0 0 1 0 0,0 0-1 0 0,0-2 0 0 0,-1-6-360 0 0,1 8 486 0 0,0 1-1 0 0,0-1 1 0 0,0 1-1 0 0,0-1 1 0 0,0 1-1 0 0,0-1 1 0 0,0 1-1 0 0,0-1 1 0 0,0 0-1 0 0,0 1 1 0 0,0-1-1 0 0,0 1 1 0 0,0-1-1 0 0,0 1 1 0 0,0-1-1 0 0,1 1 1 0 0,-1-2 0 0 0,1 1 193 0 0,-3 3-157 0 0,2-1-56 0 0,-1-1 0 0 0,1 0-1 0 0,0 0 1 0 0,0 0 0 0 0,0 0-1 0 0,-1 0 1 0 0,1 0 0 0 0,0 0-1 0 0,0 0 1 0 0,0 0 0 0 0,-1 0-1 0 0,1 0 1 0 0,0 0 0 0 0,0 0-1 0 0,0-1 1 0 0,-1 1 0 0 0,1 0-1 0 0,0 0 1 0 0,0 0 0 0 0,0 0 0 0 0,-1 0-1 0 0,1 0 1 0 0,0 0 0 0 0,0-1-1 0 0,0 1 1 0 0,0 0 0 0 0,-1 0-1 0 0,1 0 1 0 0,0 0 0 0 0,0-1-1 0 0,0 1 1 0 0,0 0 0 0 0,0 0-1 0 0,0 0 1 0 0,0-1 0 0 0,0 1-1 0 0,0 0 1 0 0,-1 0 0 0 0,1 0-1 0 0,0-1 1 0 0,0 1 0 0 0,0 0-1 0 0,0 0 1 0 0,0 0 0 0 0,0-1-1 0 0,0 1 1 0 0,0 0 0 0 0,0 0-1 0 0,1-1 1 0 0,-3-11-57 0 0,2 4 3 0 0,-1 0-1 0 0,1 0 1 0 0,-1 1-1 0 0,-1-1 1 0 0,-2-10-1 0 0,3 6-298 0 0,1 12 325 0 0,0-1-1 0 0,0 0 1 0 0,0 1-1 0 0,0-1 1 0 0,0 0 0 0 0,0 1-1 0 0,0-1 1 0 0,0 1-1 0 0,0-1 1 0 0,-1 0-1 0 0,1 1 1 0 0,0-1 0 0 0,0 1-1 0 0,-1-1 1 0 0,1 0-1 0 0,-1 0 24 0 0,0-2-58 0 0,3 3-21 0 0,-1-12 48 0 0,0 8 84 0 0,-1 9 150 0 0,0-13-45 0 0,0 14-546 0 0,0-14 371 0 0,-1 13 13 0 0,0 18 144 0 0,4-8 47 0 0,-2-13-162 0 0,0 0 1 0 0,-1 0-1 0 0,1 0 1 0 0,-1 0-1 0 0,0 0 0 0 0,0 0 1 0 0,0 0-1 0 0,0 0 1 0 0,0 0-1 0 0,0 3 0 0 0,1 24-20 0 0,-2 39 0 0 0,5-13 0 0 0,-4-34 0 0 0,0-17 0 0 0,-1 0 0 0 0,1 0 0 0 0,0-1 0 0 0,1 1 0 0 0,0 4 0 0 0,-1-5 0 0 0,0 0 0 0 0,1 0 0 0 0,-1 0 0 0 0,0 0 0 0 0,-1 0 0 0 0,1 3 0 0 0,-1-4 0 0 0,1 1 0 0 0,0 0 0 0 0,0 0 0 0 0,0 0 0 0 0,1 5 0 0 0,1 44 408 0 0,0-27-457 0 0,-3-12 361 0 0,0-19-410 0 0,0 0 0 0 0,1 0 0 0 0,-1-1 0 0 0,1 1 0 0 0,2-8-1 0 0,-2-4 81 0 0,-2-154 18 0 0,9 87-1633 0 0,-7 78 1428 0 0,0 1 1 0 0,0-1-1 0 0,0 1 1 0 0,-1 0-1 0 0,-1-8 0 0 0,-2-21-6580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8.507"/>
    </inkml:context>
    <inkml:brush xml:id="br0">
      <inkml:brushProperty name="width" value="0.05" units="cm"/>
      <inkml:brushProperty name="height" value="0.05" units="cm"/>
      <inkml:brushProperty name="color" value="#E71224"/>
    </inkml:brush>
  </inkml:definitions>
  <inkml:trace contextRef="#ctx0" brushRef="#br0">95 1 5936 0 0,'0'0'1633'0'0,"0"17"2446"0"0,-3 32-999 0 0,3-47-2759 0 0,0-2-306 0 0,-1 0 1 0 0,1 0 0 0 0,0 1-1 0 0,0-1 1 0 0,-1 0-1 0 0,1 1 1 0 0,0-1 0 0 0,0 0-1 0 0,-1 0 1 0 0,1 1-1 0 0,0-1 1 0 0,0 0-1 0 0,0 1 1 0 0,0-1 0 0 0,0 0-1 0 0,0 1 1 0 0,-1-1-1 0 0,1 1 1 0 0,0-1 0 0 0,0 0-1 0 0,0 1 1 0 0,0 0-1 0 0,-2 6 595 0 0,0-4-306 0 0,0 1 0 0 0,0 0 0 0 0,0 0 0 0 0,1 0 0 0 0,-1 0 0 0 0,0 5 0 0 0,2-8-274 0 0,-14 33 1266 0 0,14-33-1292 0 0,0 0-1 0 0,-1 0 0 0 0,1-1 0 0 0,0 1 0 0 0,0 0 0 0 0,-1-1 1 0 0,1 1-1 0 0,0 0 0 0 0,-1-1 0 0 0,1 1 0 0 0,-1 0 0 0 0,1-1 0 0 0,-1 1 1 0 0,1-1-1 0 0,-1 1 0 0 0,1-1 0 0 0,-1 1 0 0 0,0 0 0 0 0,-2 2 89 0 0,3-2 286 0 0,-1 1-233 0 0,-4 5-225 0 0,2-4 4 0 0,1 0-1 0 0,0 0 0 0 0,0 0 0 0 0,1 0 0 0 0,-1 1 1 0 0,-1 3-1 0 0,-11 15 870 0 0,14-20-698 0 0,-9 11 113 0 0,5-10-32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9.285"/>
    </inkml:context>
    <inkml:brush xml:id="br0">
      <inkml:brushProperty name="width" value="0.05" units="cm"/>
      <inkml:brushProperty name="height" value="0.05" units="cm"/>
      <inkml:brushProperty name="color" value="#E71224"/>
    </inkml:brush>
  </inkml:definitions>
  <inkml:trace contextRef="#ctx0" brushRef="#br0">256 1 5608 0 0,'1'1'24'0'0,"-1"0"-19"0"0,0-1 1 0 0,0 0 0 0 0,0 0-1 0 0,1 0 1 0 0,-1 1-1 0 0,0-1 1 0 0,0 0-1 0 0,0 0 1 0 0,0 1-1 0 0,0-1 1 0 0,0 0 0 0 0,1 0-1 0 0,-1 1 1 0 0,0-1-1 0 0,0 0 1 0 0,0 0-1 0 0,0 1 1 0 0,0-1-1 0 0,0 0 1 0 0,0 0 0 0 0,0 1-1 0 0,0-1 1 0 0,0 0-1 0 0,0 0 1 0 0,-1 1-1 0 0,1-1 1 0 0,0 0-1 0 0,0 0 1 0 0,0 1 0 0 0,0-1-1 0 0,0 0 1 0 0,0 0-1 0 0,0 1 1 0 0,-1-1-1 0 0,1 0 1 0 0,0 0 0 0 0,0 0-1 0 0,0 0 1 0 0,-1 1-1 0 0,1-1 1 0 0,0 0-1 0 0,0 0 1 0 0,-1 0-1 0 0,1 0 1 0 0,0 0 0 0 0,0 1-1 0 0,0-1 1 0 0,-1 0-1 0 0,1 0 1 0 0,0 0-1 0 0,-1 0 1 0 0,1 0-1 0 0,0 0 1 0 0,0 0 0 0 0,-1 0-1 0 0,1 0 1 0 0,0 0-1 0 0,-1 0 1 0 0,-18 11 1475 0 0,10-3 204 0 0,8-7-1520 0 0,0 0-1 0 0,0-1 1 0 0,1 1-1 0 0,-1 0 0 0 0,0 0 1 0 0,0 0-1 0 0,0-1 1 0 0,1 1-1 0 0,-1 0 0 0 0,-1 2 1 0 0,2-1-130 0 0,-1-1 0 0 0,0 0 1 0 0,0 1-1 0 0,0-1 0 0 0,0 0 1 0 0,0 0-1 0 0,0 1 0 0 0,-1-1 0 0 0,0 1 1 0 0,-12 5 1538 0 0,14-6-1547 0 0,-1-1 0 0 0,0 1 0 0 0,0-1 0 0 0,0 1 0 0 0,0-1 0 0 0,0 1 0 0 0,1-1 0 0 0,-1 1 0 0 0,0 0 0 0 0,1-1 0 0 0,-1 1 0 0 0,0 0 0 0 0,1 0 0 0 0,-1-1 0 0 0,1 1 1 0 0,-1 1-1 0 0,-9 17 883 0 0,6-9-640 0 0,0-8-82 0 0,4-2-184 0 0,-1 0 0 0 0,1 0 0 0 0,0 0 0 0 0,0 0 0 0 0,-1 0 0 0 0,1 1 0 0 0,0-1 0 0 0,0 0 0 0 0,-1 0 0 0 0,1 0 0 0 0,0 0 0 0 0,0 0 0 0 0,0 1 0 0 0,-1-1 0 0 0,1 0 0 0 0,0 0 0 0 0,0 0 0 0 0,0 1 0 0 0,0-1 0 0 0,-1 0 0 0 0,1 0 0 0 0,0 0 0 0 0,0 1 0 0 0,0-1 0 0 0,0 0 0 0 0,0 0 0 0 0,0 1 0 0 0,-5 5 276 0 0,1 1-42 0 0,4-7-242 0 0,0 0 1 0 0,0 0 0 0 0,0 0 0 0 0,0 1 0 0 0,0-1 0 0 0,0 0-1 0 0,0 0 1 0 0,0 0 0 0 0,0 1 0 0 0,0-1 0 0 0,0 0 0 0 0,0 0 0 0 0,0 0-1 0 0,0 0 1 0 0,0 1 0 0 0,0-1 0 0 0,0 0 0 0 0,0 0 0 0 0,0 0 0 0 0,0 0-1 0 0,-1 1 1 0 0,1-1 0 0 0,0 0 0 0 0,0 0 0 0 0,0 0 0 0 0,0 0 0 0 0,0 0-1 0 0,0 0 1 0 0,-1 1 0 0 0,1-1 0 0 0,0 0 0 0 0,0 0 0 0 0,0 0-1 0 0,0 0 1 0 0,0 0 0 0 0,-1 0 0 0 0,1 0 0 0 0,0 0 0 0 0,0 0 0 0 0,0 0-1 0 0,-1 0 1 0 0,1 0 0 0 0,0 0 0 0 0,0 0 0 0 0,0 0 0 0 0,0 0 0 0 0,-1 0-1 0 0,1 0 1 0 0,0 0 0 0 0,0 0 0 0 0,0 0 0 0 0,-1 0 0 0 0,-3-1 14 0 0,-9 12 113 0 0,12-11-85 0 0,0 1 0 0 0,0-1 0 0 0,0 1 0 0 0,1-1 0 0 0,-1 1 0 0 0,0 0 0 0 0,1 0 0 0 0,-1-1 0 0 0,0 1 0 0 0,1 0 0 0 0,-1 0 0 0 0,1-1 1 0 0,0 1-1 0 0,-1 0 0 0 0,1 0 0 0 0,0 0 0 0 0,-1 0 0 0 0,1 0 0 0 0,0 0 0 0 0,0 0 0 0 0,-1 1 0 0 0,0 3 243 0 0,-1 0-272 0 0,2-4-1 0 0,0 1-1 0 0,-1 0 0 0 0,1-1 1 0 0,-1 1-1 0 0,1-1 0 0 0,-1 0 0 0 0,0 1 1 0 0,0-1-1 0 0,-1 2 0 0 0,1-2 237 0 0,-6-1-157 0 0,2 0-8 0 0,4 0 16 0 0,-2 8 96 0 0,-2 5 54 0 0,4-12 128 0 0,1-1-323 0 0,0 0 0 0 0,0 0-1 0 0,0 0 1 0 0,0 0 0 0 0,-1-1-1 0 0,1 1 1 0 0,0 0 0 0 0,0 0-1 0 0,0 0 1 0 0,-1 0 0 0 0,1 0-1 0 0,0 0 1 0 0,0 0 0 0 0,-1 0-1 0 0,1 0 1 0 0,0 0 0 0 0,0-1-1 0 0,0 1 1 0 0,-1 0 0 0 0,1 0-1 0 0,0 0 1 0 0,0 1 0 0 0,-1-1-1 0 0,1 0 1 0 0,0 0 0 0 0,-1 0-1 0 0,-18 41-1044 0 0,9-28 1552 0 0,8-10-550 0 0,0-1 1 0 0,1 1 0 0 0,-1-1 0 0 0,0 1 0 0 0,1 0 0 0 0,-1-1 0 0 0,1 1-1 0 0,0 0 1 0 0,0 0 0 0 0,0 0 0 0 0,0 4 0 0 0,0-5 23 0 0,-3 15 382 0 0,3-17-543 0 0,0 0-1 0 0,1 0 0 0 0,-1 0 1 0 0,0 0-1 0 0,1 0 0 0 0,-1-1 0 0 0,0 1 1 0 0,1 0-1 0 0,-1 0 0 0 0,0 0 1 0 0,1-1-1 0 0,-1 1 0 0 0,0 0 0 0 0,1-1 1 0 0,-1 1-1 0 0,1 0 0 0 0,-1-1 1 0 0,1 1-1 0 0,-1-1 0 0 0,1 1 0 0 0,-1-1 1 0 0,1 1-1 0 0,-1-1 0 0 0,1 1 1 0 0,0-1-1 0 0,-1 1 0 0 0,1-2 1 0 0,-2-6-2089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9.928"/>
    </inkml:context>
    <inkml:brush xml:id="br0">
      <inkml:brushProperty name="width" value="0.05" units="cm"/>
      <inkml:brushProperty name="height" value="0.05" units="cm"/>
      <inkml:brushProperty name="color" value="#E71224"/>
    </inkml:brush>
  </inkml:definitions>
  <inkml:trace contextRef="#ctx0" brushRef="#br0">151 0 8288 0 0,'0'0'901'0'0,"-9"11"1996"0"0,7-9-2762 0 0,0-1 0 0 0,0 1 1 0 0,0 0-1 0 0,1 0 0 0 0,-1 0 0 0 0,1 0 0 0 0,0 0 0 0 0,-3 4 0 0 0,-4 7 288 0 0,-5 10 1180 0 0,10-14-1603 0 0,2-7 0 0 0,-14 9 0 0 0,14-9 0 0 0,-1-1 0 0 0,1 0 0 0 0,0 1 0 0 0,0-1 0 0 0,0 1 0 0 0,0-1 0 0 0,0 1 0 0 0,0-1 0 0 0,0 1 0 0 0,1 0 0 0 0,-1-1 0 0 0,0 4 0 0 0,-5 11 0 0 0,6-15 24 0 0,0 0 1 0 0,-1 1-1 0 0,1-1 1 0 0,-1 0-1 0 0,1 0 1 0 0,-1 0-1 0 0,0 0 1 0 0,1 0-1 0 0,-1 0 1 0 0,0 0-1 0 0,0 0 1 0 0,0 0 0 0 0,1 0-1 0 0,-3 1 1 0 0,-2 3 281 0 0,-22 28 2967 0 0,26-32-3554 0 0,-10 14-234 0 0,11-14 589 0 0,-2 4-49 0 0,0 3 14 0 0,-1 0 4 0 0,3-8-53 0 0,0 0 0 0 0,0 0-1 0 0,0 0 1 0 0,0 1-1 0 0,0-1 1 0 0,0 0-1 0 0,0 0 1 0 0,0 0-1 0 0,0 0 1 0 0,0 0-1 0 0,0 0 1 0 0,0 0 0 0 0,0 0-1 0 0,0 0 1 0 0,0 0-1 0 0,0 1 1 0 0,0-1-1 0 0,0 0 1 0 0,0 0-1 0 0,-1 0 1 0 0,1 0-1 0 0,0 0 1 0 0,0 0 0 0 0,0 0-1 0 0,0 0 1 0 0,0 0-1 0 0,0 0 1 0 0,0 0-1 0 0,0 0 1 0 0,0 0-1 0 0,0 0 1 0 0,0 0-1 0 0,-1 0 1 0 0,1 0 0 0 0,0 0-1 0 0,0 0 1 0 0,0 0-1 0 0,0 0 1 0 0,0 0-1 0 0,0 0 1 0 0,0 0-1 0 0,0 0 1 0 0,0 0-1 0 0,-1 0 1 0 0,1 0 0 0 0,0 0-1 0 0,0 0 1 0 0,0 0-1 0 0,0 0 1 0 0,0 0-1 0 0,0 0 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03.75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0.481"/>
    </inkml:context>
    <inkml:brush xml:id="br0">
      <inkml:brushProperty name="width" value="0.05" units="cm"/>
      <inkml:brushProperty name="height" value="0.05" units="cm"/>
      <inkml:brushProperty name="color" value="#E71224"/>
    </inkml:brush>
  </inkml:definitions>
  <inkml:trace contextRef="#ctx0" brushRef="#br0">126 0 7656 0 0,'0'0'570'0'0,"-9"4"-274"0"0,-1 11 882 0 0,7-11-955 0 0,1-1-1 0 0,-1 1 1 0 0,0-1 0 0 0,0 1 0 0 0,0-1 0 0 0,-5 4 0 0 0,6-5-75 0 0,-1 1 0 0 0,1 0 1 0 0,-1 0-1 0 0,1 0 1 0 0,0 0-1 0 0,0 1 0 0 0,1-1 1 0 0,-1 0-1 0 0,-1 5 0 0 0,-7 13 389 0 0,3-10-309 0 0,-1 1 890 0 0,-11 22 0 0 0,17-30-910 0 0,-8 15 1415 0 0,6-11-7662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0.872"/>
    </inkml:context>
    <inkml:brush xml:id="br0">
      <inkml:brushProperty name="width" value="0.05" units="cm"/>
      <inkml:brushProperty name="height" value="0.05" units="cm"/>
      <inkml:brushProperty name="color" value="#E71224"/>
    </inkml:brush>
  </inkml:definitions>
  <inkml:trace contextRef="#ctx0" brushRef="#br0">141 1 9520 0 0,'0'0'554'0'0,"0"0"-455"0"0,0 4 2753 0 0,0-4-2651 0 0,-1 0-1 0 0,1 0 1 0 0,-1 0 0 0 0,1 0-1 0 0,-1 0 1 0 0,1 0 0 0 0,-1 0-1 0 0,1 0 1 0 0,-1 0 0 0 0,1 0-1 0 0,-1 0 1 0 0,1 0 0 0 0,-1 1-1 0 0,1-1 1 0 0,-1 1 0 0 0,-3 6 267 0 0,0 1 0 0 0,0 0 0 0 0,-7 8 1 0 0,-9 19-263 0 0,14-24 11 0 0,0-1-1 0 0,-1 1 0 0 0,0-1 1 0 0,-13 14-1 0 0,-3 4 253 0 0,20-24-156 0 0,1-1-151 0 0,-1 0-1 0 0,1 0 1 0 0,0 0-1 0 0,0 0 1 0 0,1 0-1 0 0,-1 0 1 0 0,-2 6-1 0 0,4-1-225 0 0,0-16-2309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2.725"/>
    </inkml:context>
    <inkml:brush xml:id="br0">
      <inkml:brushProperty name="width" value="0.05" units="cm"/>
      <inkml:brushProperty name="height" value="0.05" units="cm"/>
      <inkml:brushProperty name="color" value="#E71224"/>
    </inkml:brush>
  </inkml:definitions>
  <inkml:trace contextRef="#ctx0" brushRef="#br0">137 212 10176 0 0,'0'0'593'0'0,"1"-1"-337"0"0,0 0 0 0 0,-1 0 0 0 0,1 0 0 0 0,0 1 0 0 0,0-1 0 0 0,0 0 0 0 0,0 0 0 0 0,0 1 0 0 0,2-2 0 0 0,7 5 1385 0 0,-10-3-1557 0 0,1 0 0 0 0,-1 1 0 0 0,1-1 0 0 0,0 0 0 0 0,-1 0 0 0 0,1 0 0 0 0,0 1 1 0 0,-1-1-1 0 0,1 0 0 0 0,0 0 0 0 0,0 0 0 0 0,-1 0 0 0 0,1 0 0 0 0,0 0 0 0 0,-1 0 0 0 0,1 0 0 0 0,0-1 0 0 0,-1 1 0 0 0,1 0 0 0 0,1-1 0 0 0,42-15 2918 0 0,-33 13-2714 0 0,-1 0 1 0 0,0-1-1 0 0,0 0 1 0 0,13-9-1 0 0,-12 7-239 0 0,-1 1 0 0 0,1 0-1 0 0,0 1 1 0 0,0 0-1 0 0,18-4 1 0 0,-13 4-37 0 0,27-11 0 0 0,-36 12-12 0 0,3-1 0 0 0,0-1 0 0 0,1 1 0 0 0,-1 0 0 0 0,1 1 0 0 0,14-2 0 0 0,-23 5 12 0 0,0-1 0 0 0,-1 1 0 0 0,1-1 0 0 0,-1 1 0 0 0,0-1 0 0 0,1 0 0 0 0,-1 1 0 0 0,1-1 0 0 0,0-1 0 0 0,-1 0 482 0 0,-9 6 308 0 0,-14 6-489 0 0,-29 10 0 0 0,3-2-331 0 0,13-5 23 0 0,-40 9-1 0 0,40-13-92 0 0,-47 20-1 0 0,2 1-415 0 0,23-10-144 0 0,54-19 594 0 0,1 0 0 0 0,-1 0 0 0 0,0 0 0 0 0,1-1 0 0 0,-1 1 0 0 0,0-1 0 0 0,-3 0 0 0 0,0-1-148 0 0,8-1 170 0 0,5-1 64 0 0,5 2 21 0 0,0-1 0 0 0,0 0 1 0 0,-1-1-1 0 0,1 0 1 0 0,-1-1-1 0 0,17-8 0 0 0,14-4-304 0 0,11-5 1071 0 0,57-29-1 0 0,-18 6-626 0 0,-17 6-193 0 0,-74 37 0 0 0,1 0 0 0 0,-1 0 0 0 0,1 0 0 0 0,-1 0 0 0 0,1 1 0 0 0,0-1 0 0 0,-1 0 0 0 0,1 1 0 0 0,0 0 0 0 0,-1-1 0 0 0,1 1 0 0 0,0 0 0 0 0,-1 0 0 0 0,1 0 0 0 0,0 0 0 0 0,-1 0 0 0 0,1 0 0 0 0,0 0 0 0 0,0 1 0 0 0,-1-1 0 0 0,1 1 0 0 0,-1-1 0 0 0,1 1 0 0 0,0 0 0 0 0,1 1 0 0 0,-2-2 6 0 0,-1 0 0 0 0,0 0 0 0 0,0 0 1 0 0,0 1-1 0 0,0-1 0 0 0,0 0 0 0 0,0 0 0 0 0,0 0 0 0 0,1 0 0 0 0,-1 1 0 0 0,0-1 0 0 0,0 0 0 0 0,0 0 0 0 0,0 0 0 0 0,0 0 0 0 0,0 1 0 0 0,0-1 0 0 0,0 0 0 0 0,0 0 0 0 0,0 0 1 0 0,0 1-1 0 0,0-1 0 0 0,0 0 0 0 0,0 0 0 0 0,0 0 0 0 0,0 1 0 0 0,-1-1 0 0 0,1 0 0 0 0,0 0 0 0 0,0 0 0 0 0,0 0 0 0 0,0 1 0 0 0,0-1 0 0 0,0 0 0 0 0,0 0 0 0 0,0 0 1 0 0,-1 0-1 0 0,1 0 0 0 0,0 0 0 0 0,0 1 0 0 0,0-1 0 0 0,0 0 0 0 0,-1 0 0 0 0,1 0 0 0 0,0 0 0 0 0,0 0 0 0 0,0 0 0 0 0,-1 0 0 0 0,-8 7 291 0 0,-51 25 822 0 0,-102 40 0 0 0,134-62-1014 0 0,12-4-56 0 0,-30 8 0 0 0,37-12-39 0 0,0 0-1 0 0,1 1 1 0 0,-1 0 0 0 0,0 1-1 0 0,1-1 1 0 0,0 1 0 0 0,-8 6-1 0 0,12-8-10 0 0,0 1 0 0 0,0-1 0 0 0,1-1 0 0 0,-1 1 0 0 0,-1-1 0 0 0,1 1 0 0 0,0-1 0 0 0,0 0 0 0 0,0-1 0 0 0,-1 1 0 0 0,1-1 0 0 0,0 0 0 0 0,-6 0 0 0 0,26-8-467 0 0,-10 3 358 0 0,65-34-87 0 0,37-23-30 0 0,-68 35 227 0 0,-28 18 0 0 0,1 1 0 0 0,-1 0 0 0 0,1 1 0 0 0,23-9 0 0 0,-26 11 0 0 0,-7 4 0 0 0,0 0 0 0 0,1-1 0 0 0,-1 1 0 0 0,0 1 0 0 0,0-1 0 0 0,0 0 0 0 0,5 0 0 0 0,-7 2 3 0 0,0-1-4 0 0,-1 0 0 0 0,0 0 0 0 0,1 0 1 0 0,-1 0-1 0 0,1 0 0 0 0,-1 0 0 0 0,0 0 0 0 0,1 0 0 0 0,-1 0 0 0 0,0 0 0 0 0,1 0 1 0 0,-1-1-1 0 0,0 1 0 0 0,1 0 0 0 0,-1 0 0 0 0,0 0 0 0 0,1 0 0 0 0,-1-1 1 0 0,0 1-1 0 0,0 0 0 0 0,1 0 0 0 0,-1 0 0 0 0,0-1 0 0 0,0 1 0 0 0,1 0 0 0 0,-1-1 1 0 0,0 1-1 0 0,0 0 0 0 0,0 0 0 0 0,1-1 0 0 0,-1 1 0 0 0,0 0 0 0 0,0-1 1 0 0,-19 10-502 0 0,-13 15 329 0 0,21-14 258 0 0,-1-2-1 0 0,0 1 0 0 0,-19 9 0 0 0,18-12 21 0 0,-1-2-1 0 0,0 1 0 0 0,0-2 0 0 0,-23 4 1 0 0,25-5-65 0 0,1 1 1 0 0,0 1-1 0 0,-12 5 1 0 0,-22 7 39 0 0,28-11-61 0 0,13-3-12 0 0,0 0 1 0 0,-1-1-1 0 0,1 0 1 0 0,-1 0 0 0 0,-6 1-1 0 0,10-2-7 0 0,1 0 0 0 0,0 0 0 0 0,0 0 0 0 0,0 0 0 0 0,-1 0 1 0 0,1 0-1 0 0,0 0 0 0 0,0 0 0 0 0,-1 0 0 0 0,1 0 0 0 0,0 0 0 0 0,0 0 0 0 0,0 0 0 0 0,-1 0 0 0 0,1 0 0 0 0,0 0 0 0 0,0 0 0 0 0,0 0 0 0 0,-1-1 0 0 0,1 1 0 0 0,0 0 0 0 0,0 0 0 0 0,0 0 1 0 0,0 0-1 0 0,-1-1 0 0 0,1 1 0 0 0,0 0 0 0 0,0 0 0 0 0,0 0 0 0 0,0-1 0 0 0,0 1 0 0 0,0 0 0 0 0,-1 0 0 0 0,1 0 0 0 0,0-1 0 0 0,0 1 0 0 0,0 0 0 0 0,0 0 0 0 0,0 0 0 0 0,0-1 0 0 0,0 1 1 0 0,0 0-1 0 0,0 0 0 0 0,0-1 0 0 0,0 1 0 0 0,0 0 0 0 0,0 0 0 0 0,1-1 0 0 0,2-6-13 0 0,-1 5 1 0 0,-1 1 1 0 0,1 0-1 0 0,-1 0 1 0 0,1 0-1 0 0,0 0 1 0 0,0 0 0 0 0,-1 0-1 0 0,1 1 1 0 0,0-1-1 0 0,3 0 1 0 0,13-6-77 0 0,-8 0 57 0 0,1 0 0 0 0,0 0 0 0 0,1 2-1 0 0,21-9 1 0 0,81-31-2 0 0,-75 28 24 0 0,0 2 0 0 0,44-11 0 0 0,-77 25 9 0 0,-1-1 0 0 0,1 0 0 0 0,-1 0 0 0 0,8-5 0 0 0,-9 7 0 0 0,-5 4 0 0 0,-8 7 0 0 0,-65 30 394 0 0,-77 44 1188 0 0,140-78-1582 0 0,-1 1 0 0 0,-1-1 0 0 0,0 0 0 0 0,0 0 0 0 0,-1-2 0 0 0,1 1 0 0 0,-18 3 0 0 0,-9 5-1004 0 0,36-15-1218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3.942"/>
    </inkml:context>
    <inkml:brush xml:id="br0">
      <inkml:brushProperty name="width" value="0.05" units="cm"/>
      <inkml:brushProperty name="height" value="0.05" units="cm"/>
      <inkml:brushProperty name="color" value="#E71224"/>
    </inkml:brush>
  </inkml:definitions>
  <inkml:trace contextRef="#ctx0" brushRef="#br0">276 82 14280 0 0,'0'0'322'0'0,"-17"6"910"0"0,-7 3-1064 0 0,5-9 1087 0 0,13 0-592 0 0,-1 1 0 0 0,0-1 0 0 0,-8 3 0 0 0,13-3-555 0 0,-1 1 1 0 0,1 0-1 0 0,0-1 1 0 0,0 1-1 0 0,0 0 1 0 0,0 1-1 0 0,0-1 1 0 0,0 0-1 0 0,0 1 0 0 0,0-1 1 0 0,1 1-1 0 0,-1-1 1 0 0,-2 4-1 0 0,-10 13 519 0 0,-25 31 336 0 0,34-44-903 0 0,0-1-1 0 0,0 1 1 0 0,0-1 0 0 0,0 0 0 0 0,-1 0 0 0 0,1-1 0 0 0,-10 4-1 0 0,12-5-52 0 0,-1 0 0 0 0,1 0 0 0 0,0 1 0 0 0,-1-1 0 0 0,1 1 0 0 0,0-1 0 0 0,0 1 0 0 0,0 0 0 0 0,-4 6 0 0 0,3-4-13 0 0,3-5 6 0 0,1 1 0 0 0,-1-1 0 0 0,1 0 0 0 0,0 1 0 0 0,-1-1 0 0 0,1 1 0 0 0,0-1 0 0 0,-1 0 0 0 0,1 1 0 0 0,0-1 0 0 0,-1 1 0 0 0,1-1 0 0 0,0 1 0 0 0,0-1 0 0 0,0 1 0 0 0,-1-1 0 0 0,1 1 0 0 0,0-1 0 0 0,0 1 0 0 0,0-1 0 0 0,0 1 0 0 0,0-1 0 0 0,0 1 0 0 0,0 0 0 0 0,0 1 0 0 0,0 2 1 0 0,1 8-6 0 0,1-10-11 0 0,4-7-17 0 0,0-3 29 0 0,1 0 0 0 0,12-11 0 0 0,41-26 5 0 0,-46 35-280 0 0,-1 0 1 0 0,0-1-1 0 0,0 0 0 0 0,-1-1 0 0 0,-1 0 0 0 0,14-19 0 0 0,20-34 263 0 0,-6 24 16 0 0,-37 39 523 0 0,-3 3-461 0 0,0 0 0 0 0,0 0 0 0 0,-1 0 0 0 0,1 0 1 0 0,0 0-1 0 0,0 1 0 0 0,0-1 0 0 0,0 0 0 0 0,0 1 0 0 0,1-1 0 0 0,-1 1 0 0 0,0-1 0 0 0,1 1 0 0 0,-2 2 1 0 0,1 0 50 0 0,-2 0-46 0 0,1 0-1 0 0,-1-1 0 0 0,0 1 1 0 0,0 0-1 0 0,-6 5 1 0 0,-6 6-66 0 0,-20 21 10 0 0,25-26-81 0 0,-16 19 0 0 0,12-11-1559 0 0,9-11 619 0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7.584"/>
    </inkml:context>
    <inkml:brush xml:id="br0">
      <inkml:brushProperty name="width" value="0.05" units="cm"/>
      <inkml:brushProperty name="height" value="0.05" units="cm"/>
      <inkml:brushProperty name="color" value="#E71224"/>
    </inkml:brush>
  </inkml:definitions>
  <inkml:trace contextRef="#ctx0" brushRef="#br0">0 5 6448 0 0,'0'0'136'0'0,"3"-3"32"0"0,-3 1 200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9.648"/>
    </inkml:context>
    <inkml:brush xml:id="br0">
      <inkml:brushProperty name="width" value="0.05" units="cm"/>
      <inkml:brushProperty name="height" value="0.05" units="cm"/>
      <inkml:brushProperty name="color" value="#E71224"/>
    </inkml:brush>
  </inkml:definitions>
  <inkml:trace contextRef="#ctx0" brushRef="#br0">130 236 6688 0 0,'4'-2'43'0'0,"-1"1"0"0"0,1 0 0 0 0,-1 0 0 0 0,1 0 0 0 0,-1 0 0 0 0,1 0 0 0 0,6 0 0 0 0,7-1 29 0 0,83-15 2140 0 0,-58 11-1416 0 0,-33 4-412 0 0,1 1 0 0 0,0 1 0 0 0,18 1 0 0 0,-20-1-30 0 0,0 0 1 0 0,15-2 0 0 0,8-1 213 0 0,-15 2 169 0 0,-24-1 910 0 0,-26-1 992 0 0,-86 2-1449 0 0,19 2-1260 0 0,84-1 70 0 0,0 1 0 0 0,0 1 0 0 0,-20 5 0 0 0,4-1 0 0 0,29-6 0 0 0,-1 1 0 0 0,0-1 0 0 0,0 0 0 0 0,0 0 0 0 0,0 0 0 0 0,0 0 0 0 0,0-1 0 0 0,1 0 0 0 0,-8-2 0 0 0,4-2 0 0 0,9 2 0 0 0,5 1 0 0 0,1 1-52 0 0,0 0 0 0 0,0 0-1 0 0,0 1 1 0 0,0 0 0 0 0,9 1 0 0 0,7 0-511 0 0,153-15-73 0 0,-150 11 1032 0 0,-1 0 74 0 0,121-11 176 0 0,-108 5-646 0 0,-27 6 0 0 0,7-9 72 0 0,-18 12-58 0 0,1 0 0 0 0,-1-1 0 0 0,0 1 0 0 0,0 0-1 0 0,0 0 1 0 0,0 0 0 0 0,0-1 0 0 0,0 1 0 0 0,0 0-1 0 0,0 0 1 0 0,0 0 0 0 0,0-1 0 0 0,0 1 0 0 0,-1 0-1 0 0,1 0 1 0 0,0 0 0 0 0,0-1 0 0 0,0 1 0 0 0,0 0-1 0 0,0 0 1 0 0,0 0 0 0 0,0 0 0 0 0,0-1 0 0 0,-1 1-1 0 0,1 0 1 0 0,0 0 0 0 0,0 0 0 0 0,0 0 0 0 0,0 0-1 0 0,-1-1 1 0 0,1 1 0 0 0,0 0 0 0 0,0 0-1 0 0,0 0 1 0 0,0 0 0 0 0,-1 0 0 0 0,1 0 0 0 0,0 0-1 0 0,0 0 1 0 0,0 0 0 0 0,-1 0 0 0 0,1 0 0 0 0,0 0-1 0 0,0 0 1 0 0,0 0 0 0 0,-1 0 0 0 0,1 0 0 0 0,0 0-1 0 0,-16-4 485 0 0,12 4-304 0 0,-17-4 249 0 0,0 2-1 0 0,0 0 1 0 0,0 2-1 0 0,0 0 0 0 0,-29 4 1 0 0,-16 1-442 0 0,-110 2-402 0 0,113-6-1174 0 0,59 0 1560 0 0,6 1 13 0 0,7 0 3 0 0,58-7-1 0 0,86-2 0 0 0,-43-2 0 0 0,-72 6 0 0 0,-26 2 0 0 0,-1 0 0 0 0,16 1 0 0 0,38-1 0 0 0,-112 2 0 0 0,-42-1 0 0 0,47 0 828 0 0,-51 6 0 0 0,86-5-725 0 0,-15 1-403 0 0,-41 3-828 0 0,56-5 999 0 0,-1 0 0 0 0,0 0 0 0 0,0-1 0 0 0,1 0 1 0 0,-13-4-1 0 0,19 5-359 0 0,12 3-645 0 0,-10-2 1134 0 0,0-1 0 0 0,0 1 1 0 0,0-1-1 0 0,0 0 0 0 0,0 1 0 0 0,0-1 1 0 0,0 0-1 0 0,0 0 0 0 0,0 1 1 0 0,0-1-1 0 0,1 0 0 0 0,56-14-1 0 0,149 0 0 0 0,-145 13 0 0 0,74-4 0 0 0,-125 3 0 0 0,-7 0 0 0 0,-5 0 0 0 0,-7 1 0 0 0,8 1 0 0 0,-108-6 984 0 0,-21 0 24 0 0,92 8-988 0 0,3 0-468 0 0,-39-3 0 0 0,37-3 76 0 0,0 3 0 0 0,-44 3 0 0 0,71-2 372 0 0,53-4 0 0 0,-20 1 0 0 0,145-18 0 0 0,-114 15 0 0 0,86 4 0 0 0,-116 2 0 0 0,-140 9 876 0 0,86-8-303 0 0,-86 6-1415 0 0,90-3 721 0 0,1-2-1 0 0,-1 0 1 0 0,0-2 0 0 0,-40-3-1 0 0,56 5 122 0 0,6-1 0 0 0,4-2 0 0 0,5-2 0 0 0,0 1 0 0 0,1 0 0 0 0,-1 1 0 0 0,1-1 0 0 0,-1 1 0 0 0,1 1 0 0 0,11-1 0 0 0,18-2 0 0 0,1-3 0 0 0,1 1 0 0 0,-1 2 0 0 0,1 1 0 0 0,56 6 0 0 0,13 6 0 0 0,-110-11 0 0 0,1 0 0 0 0,-1 0 0 0 0,0 1 0 0 0,1-1 0 0 0,-1 1 0 0 0,-3-1 0 0 0,-64-3 1029 0 0,-18 1-82 0 0,20 6-932 0 0,-92 1-78 0 0,100-4-806 0 0,-15 0-190 0 0,168-8 1059 0 0,40-5 0 0 0,26 0 0 0 0,-135 14 0 0 0,-15 0 0 0 0,0-1 0 0 0,1 0 0 0 0,-1 0 0 0 0,0-1 0 0 0,10-2 0 0 0,-26 6 355 0 0,-7 0 166 0 0,-48-5 59 0 0,-89 8 0 0 0,7 1-624 0 0,134-7-74 0 0,-67-3-1193 0 0,63 3-5835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03.515"/>
    </inkml:context>
    <inkml:brush xml:id="br0">
      <inkml:brushProperty name="width" value="0.05" units="cm"/>
      <inkml:brushProperty name="height" value="0.05" units="cm"/>
      <inkml:brushProperty name="color" value="#E71224"/>
    </inkml:brush>
  </inkml:definitions>
  <inkml:trace contextRef="#ctx0" brushRef="#br0">21 48 10136 0 0,'0'0'769'0'0,"0"2"-477"0"0,3 23 1335 0 0,7-14-1139 0 0,-6-3-273 0 0,-1-1 0 0 0,0 0 0 0 0,-1 1 0 0 0,0-1 0 0 0,0 1 0 0 0,0 8 0 0 0,1-4 105 0 0,-1-3 65 0 0,-2-8-338 0 0,0 0 1 0 0,1 0 0 0 0,-1 0 0 0 0,0 0 0 0 0,0-1 0 0 0,0 1-1 0 0,0 0 1 0 0,0 0 0 0 0,0 0 0 0 0,0 0 0 0 0,0 0 0 0 0,-1 2 0 0 0,-1 2 655 0 0,1-15-545 0 0,-4-12-132 0 0,3 19-17 0 0,1-1 0 0 0,0 1 0 0 0,0 0 0 0 0,0 0-1 0 0,0 0 1 0 0,1-1 0 0 0,-1-4 0 0 0,1 5-10 0 0,-1-1 1 0 0,1 0-1 0 0,-1 0 0 0 0,0 1 1 0 0,0-1-1 0 0,0 0 1 0 0,-1 1-1 0 0,1-1 1 0 0,-1 1-1 0 0,-3-5 0 0 0,0 3 1 0 0,0 2 0 0 0,2 8 0 0 0,3-1-14 0 0,0-3-56 0 0,3 9 2 0 0,2 0 102 0 0,-1 0-1 0 0,0 0 1 0 0,0 0-1 0 0,3 16 0 0 0,2 4 168 0 0,1-11-1 0 0,-9-17-200 0 0,1 1 0 0 0,-1-1 0 0 0,0 0 1 0 0,0 0-1 0 0,0 1 0 0 0,0-1 0 0 0,0 0 0 0 0,0 1 0 0 0,0-1 1 0 0,0 5-1 0 0,-19-63 911 0 0,13 41-832 0 0,-15-32-394 0 0,12 30-55 0 0,-10-30-1 0 0,16 43 357 0 0,2 4-56 0 0,0 1 59 0 0,1 1 0 0 0,-1-1-1 0 0,1 1 1 0 0,0-1-1 0 0,-1 1 1 0 0,1-1 0 0 0,0 0-1 0 0,0 1 1 0 0,1 0-1 0 0,3 7 10 0 0,-2-4 32 0 0,8 18 304 0 0,11 33 0 0 0,-20-48-281 0 0,1-1 0 0 0,1 0 1 0 0,5 9-1 0 0,6 14 36 0 0,-5-10-68 0 0,-9-18 27 0 0,0 0-1 0 0,1 0 1 0 0,-1 0 0 0 0,0 0 0 0 0,0 0-1 0 0,0 0 1 0 0,-1 1 0 0 0,1-1 0 0 0,0 0-1 0 0,-1 0 1 0 0,1 4 0 0 0,1 15 449 0 0,-1-14-454 0 0,-3-6-37 0 0,-2-4-10 0 0,-8-40 48 0 0,10 31 126 0 0,-2 0 0 0 0,-7-20 0 0 0,6 19-305 0 0,-7-26 1 0 0,-1-3-9 0 0,10 26-42 0 0,0 1-252 0 0,3 14 223 0 0,1 3-21 0 0,0 0 373 0 0,0 0 1 0 0,0 0-1 0 0,0 0 1 0 0,0 0-1 0 0,-1 0 1 0 0,2 4-1 0 0,1 12-105 0 0,4 16 89 0 0,-2 1 1 0 0,2 48-1 0 0,-4-57-323 0 0,-4-26 89 0 0,-1 0 154 0 0,-1 1 195 0 0,0-13-80 0 0,2 7-112 0 0,-2-25 156 0 0,3 29-186 0 0,0-1-1 0 0,0 1 1 0 0,0-1 0 0 0,1 0 0 0 0,-1 1-1 0 0,0-1 1 0 0,1 0 0 0 0,-1 1-1 0 0,1-1 1 0 0,-1 1 0 0 0,1-1-1 0 0,0 1 1 0 0,-1-1 0 0 0,1 1 0 0 0,0 0-1 0 0,0-1 1 0 0,2-1 0 0 0,15-6 31 0 0,-24-9-66 0 0,-1 1-182 0 0,5 6-10 0 0,0 0 1 0 0,1 1-1 0 0,0-1 1 0 0,1 0-1 0 0,0 0 1 0 0,1 1-1 0 0,4-21 1 0 0,-4 23 176 0 0,-2-7-888 0 0,9 28 1319 0 0,-6-3-162 0 0,1 0 0 0 0,-2-1 0 0 0,1 1 0 0 0,-1 0 0 0 0,-1 0 0 0 0,-1 18 0 0 0,-12 58 564 0 0,14-90 123 0 0,0 3-917 0 0,0 0 0 0 0,-1-1 0 0 0,1 1 0 0 0,-1 0 0 0 0,0 0 0 0 0,1-1 0 0 0,-1 1 0 0 0,0 0 0 0 0,0-1 0 0 0,0 1 0 0 0,0 0 0 0 0,0 0 0 0 0,0-1-1 0 0,0 1 1 0 0,-1-2 0 0 0,0-3-197 0 0,0-1-1 0 0,1 0 0 0 0,-1 1 1 0 0,1-1-1 0 0,0 0 0 0 0,1 1 1 0 0,1-10-1 0 0,15-45-1367 0 0,-4 15 569 0 0,-7 22 370 0 0,-6 23 554 0 0,0 14 252 0 0,-6 52 1150 0 0,1 0-206 0 0,1-25-374 0 0,0-21-134 0 0,5-25-103 0 0,1 6-730 0 0,1 0-474 0 0,-1-9 40 0 0,5-31-122 0 0,22-74 0 0 0,-18 79-139 0 0,-7 27 761 0 0,-4 8 148 0 0,0 0 1 0 0,0 0 0 0 0,0 0-1 0 0,0 0 1 0 0,0 0 0 0 0,0 0-1 0 0,0 0 1 0 0,0 1 0 0 0,0-1-1 0 0,0 0 1 0 0,0 0 0 0 0,0 0-1 0 0,1 0 1 0 0,-1 0 0 0 0,0 0-1 0 0,0 0 1 0 0,0 0 0 0 0,0 0-1 0 0,0 0 1 0 0,0 0 0 0 0,0 0-1 0 0,0 0 1 0 0,0 0 0 0 0,0 0-1 0 0,1 1 1 0 0,-1-1 0 0 0,0 0-1 0 0,0 0 1 0 0,0 0 0 0 0,0 0-1 0 0,0 0 1 0 0,0 0 0 0 0,0 0-1 0 0,0 0 1 0 0,0 0 0 0 0,1 0-1 0 0,-1 0 1 0 0,0 0 0 0 0,0 0-1 0 0,0-1 1 0 0,0 1 0 0 0,0 0-1 0 0,0 0 1 0 0,0 0 0 0 0,0 0-1 0 0,0 0 1 0 0,1 0 0 0 0,-1 0-1 0 0,0 0 1 0 0,0 0 0 0 0,0 2-12 0 0,0 1 0 0 0,1-1 0 0 0,-1 0 0 0 0,1 1 1 0 0,-1-1-1 0 0,1 0 0 0 0,1 3 0 0 0,3 13 127 0 0,-4-14-64 0 0,-1-1 0 0 0,0 0-1 0 0,0 1 1 0 0,0-1-1 0 0,-1 0 1 0 0,1 1-1 0 0,-1-1 1 0 0,0 0-1 0 0,-1 4 1 0 0,1-5 26 0 0,0 1 0 0 0,1-1 0 0 0,0 1 0 0 0,-1-1 0 0 0,1 1 0 0 0,0-1 0 0 0,0 1 0 0 0,1 4 0 0 0,-1-4 1 0 0,0 0-1 0 0,1 0 1 0 0,-2 0-1 0 0,1 0 1 0 0,0 0-1 0 0,-1 4 1 0 0,-10 35 334 0 0,9-29-391 0 0,0 1 0 0 0,0 22-1 0 0,3-34 481 0 0,1-10-255 0 0,1-7-484 0 0,0-3-100 0 0,-3 15 321 0 0,0-1 0 0 0,1 0 0 0 0,0 1 1 0 0,0-1-1 0 0,0 1 0 0 0,0-1 0 0 0,3-5 0 0 0,-1 3 15 0 0,0 1 0 0 0,1-1 0 0 0,-1 1 0 0 0,1 0 0 0 0,0 1 0 0 0,0-1 0 0 0,6-4 0 0 0,-5 6 0 0 0,-4 1 0 0 0,1 1 0 0 0,-1 0 0 0 0,1 0 0 0 0,-1-1 0 0 0,1 1 0 0 0,-1 0 0 0 0,2-3 0 0 0,-2 3 0 0 0,-1 0 0 0 0,0 1 0 0 0,0-1 0 0 0,0 0 0 0 0,1 0 0 0 0,-1 1 0 0 0,0-1 0 0 0,0 0 0 0 0,0 1 0 0 0,0-1 0 0 0,0 0 0 0 0,0 1 0 0 0,0-1 0 0 0,0 0 0 0 0,-1 0 0 0 0,1 1 0 0 0,0-1 0 0 0,0 0 0 0 0,-1 1 0 0 0,1-1 0 0 0,0 1 0 0 0,-1-1 0 0 0,1 0 0 0 0,0 1 0 0 0,-1-1 0 0 0,0 0 0 0 0,0 0-32 0 0,1 0-1 0 0,-1-1 0 0 0,0 1 1 0 0,1 0-1 0 0,-1-1 0 0 0,1 1 0 0 0,0 0 1 0 0,-1-1-1 0 0,1 1 0 0 0,0 0 0 0 0,0-1 1 0 0,0 1-1 0 0,0 0 0 0 0,0-1 1 0 0,0 1-1 0 0,0-1 0 0 0,1 1 0 0 0,-1 0 1 0 0,0-1-1 0 0,1 1 0 0 0,-1 0 1 0 0,1 0-1 0 0,1-3 0 0 0,-2 1 468 0 0,0 20-205 0 0,-9 15-179 0 0,7-25 132 0 0,0-1 1 0 0,0 1-1 0 0,-1 10 0 0 0,2-2 40 0 0,0-6-57 0 0,1 0 1 0 0,-2 1 0 0 0,1-1 0 0 0,-1 0-1 0 0,-5 14 1 0 0,-4 3-310 0 0,8-45 55 0 0,4 4-187 0 0,0 0 0 0 0,1 0-1 0 0,1 0 1 0 0,0 0-1 0 0,1 1 1 0 0,6-18-1 0 0,-8 25 91 0 0,0 0-1 0 0,-1 0 0 0 0,1-10 0 0 0,-2 12 94 0 0,1 0 0 0 0,-1 0 0 0 0,1 0 0 0 0,0 0 0 0 0,1 0 0 0 0,-1 0 0 0 0,5-8-1 0 0,-6 12 211 0 0,-1 19 412 0 0,-17 40 120 0 0,8-24-469 0 0,5-18-116 0 0,-7 32-1 0 0,11-39-57 0 0,0 1 154 0 0,-1 0 0 0 0,-4 16 0 0 0,5-25 69 0 0,1 9-232 0 0,1-9-533 0 0,-1 0 534 0 0,0-1 0 0 0,0 0 1 0 0,0 0-1 0 0,0 0 0 0 0,1 0 0 0 0,-1 0 0 0 0,0 0 0 0 0,0 0 1 0 0,0 0-1 0 0,0 0 0 0 0,0 0 0 0 0,0 0 0 0 0,1 0 1 0 0,-1 0-1 0 0,0 0 0 0 0,0 0 0 0 0,0-1 0 0 0,0 1 0 0 0,0 0 1 0 0,0 0-1 0 0,1 0 0 0 0,-1 0 0 0 0,0 0 0 0 0,0 0 0 0 0,0 0 1 0 0,0 0-1 0 0,0 0 0 0 0,0 0 0 0 0,0 0 0 0 0,0-1 1 0 0,0 1-1 0 0,1 0 0 0 0,-1 0 0 0 0,0 0 0 0 0,0 0 0 0 0,0 0 1 0 0,0 0-1 0 0,0-1 0 0 0,0 1 0 0 0,0 0 0 0 0,0 0 0 0 0,0 0 1 0 0,0 0-1 0 0,0 0 0 0 0,0 0 0 0 0,0-1 0 0 0,0 1 1 0 0,0 0-1 0 0,0 0 0 0 0,0 0 0 0 0,5-13 7 0 0,-3 7-9 0 0,2-4 3 0 0,-1 4 0 0 0,0 0 0 0 0,-1 0 0 0 0,0 0 0 0 0,0 0 0 0 0,1-9 0 0 0,3-21-269 0 0,-4 20-107 0 0,-2 13-22 0 0,0 3-199 0 0,-2 23 137 0 0,2-14 682 0 0,-5-18 168 0 0,5 9-365 0 0,0-1 0 0 0,0 1-1 0 0,-1 0 1 0 0,1 0-1 0 0,0-1 1 0 0,0 1-1 0 0,0 0 1 0 0,0 0-1 0 0,0 0 1 0 0,0-1-1 0 0,0 1 1 0 0,0 0-1 0 0,0 0 1 0 0,-1 0-1 0 0,1-1 1 0 0,0 1-1 0 0,0 0 1 0 0,0 0-1 0 0,0 0 1 0 0,-1 0-1 0 0,1-1 1 0 0,0 1-1 0 0,0 0 1 0 0,0 0 0 0 0,-1 0-1 0 0,1 0 1 0 0,0 0-1 0 0,0 0 1 0 0,0 0-1 0 0,-1 0 1 0 0,1-1-1 0 0,0 1 1 0 0,0 0-1 0 0,-1 0 1 0 0,1 0-1 0 0,0 0 1 0 0,0 0-1 0 0,-1 1 1 0 0,-6 7 412 0 0,-2 15-207 0 0,-1 1-25 0 0,8-18-174 0 0,0-1 0 0 0,0 1 0 0 0,-2 8-1 0 0,-7 5-958 0 0,9-21 608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04.612"/>
    </inkml:context>
    <inkml:brush xml:id="br0">
      <inkml:brushProperty name="width" value="0.05" units="cm"/>
      <inkml:brushProperty name="height" value="0.05" units="cm"/>
      <inkml:brushProperty name="color" value="#E71224"/>
    </inkml:brush>
  </inkml:definitions>
  <inkml:trace contextRef="#ctx0" brushRef="#br0">12 56 11720 0 0,'-9'-14'436'0'0,"9"14"-430"0"0,0 0 0 0 0,0-1 0 0 0,0 1 1 0 0,0 0-1 0 0,0 0 0 0 0,0 0 0 0 0,0 0 1 0 0,0 0-1 0 0,0 0 0 0 0,0 0 1 0 0,0 0-1 0 0,0 0 0 0 0,0 0 0 0 0,0 0 1 0 0,0 0-1 0 0,0 0 0 0 0,0 0 1 0 0,0 0-1 0 0,0 0 0 0 0,0 0 0 0 0,0 0 1 0 0,-1 0-1 0 0,1 0 0 0 0,0 0 1 0 0,0 0-1 0 0,0 0 0 0 0,0 0 0 0 0,0 0 1 0 0,0 0-1 0 0,0 0 0 0 0,0 0 1 0 0,0 0-1 0 0,0 0 0 0 0,0 0 0 0 0,0 0 1 0 0,0 0-1 0 0,0 0 0 0 0,-1 0 1 0 0,1 0-1 0 0,0 0 0 0 0,0 0 0 0 0,0 0 1 0 0,0 0-1 0 0,0 0 0 0 0,0 0 1 0 0,0 0-1 0 0,0 0 0 0 0,0 0 0 0 0,0 0 1 0 0,0 0-1 0 0,0 0 0 0 0,0 0 1 0 0,0 0-1 0 0,0 0 0 0 0,0 0 0 0 0,0 1 1 0 0,0-1-1 0 0,0 10 364 0 0,0-45 1436 0 0,0 35-1794 0 0,0 0 1 0 0,0 0 0 0 0,0 0 0 0 0,0 0 0 0 0,0 0 0 0 0,0 0 0 0 0,0 0 0 0 0,0 0 0 0 0,0 0-1 0 0,0 0 1 0 0,0 0 0 0 0,0 0 0 0 0,0 0 0 0 0,0 0 0 0 0,0 0 0 0 0,0 0 0 0 0,0 0-1 0 0,0 0 1 0 0,1 0 0 0 0,-1 0 0 0 0,0 0 0 0 0,0 0 0 0 0,0 0 0 0 0,0 0 0 0 0,0 0 0 0 0,0 0-1 0 0,0 0 1 0 0,0 0 0 0 0,0 0 0 0 0,0 0 0 0 0,0 0 0 0 0,0 0 0 0 0,0 0 0 0 0,0 0-1 0 0,0 0 1 0 0,0-1 0 0 0,0 1 0 0 0,0 0 0 0 0,0 0 0 0 0,0 0 0 0 0,3 9 1757 0 0,1 14 2099 0 0,-1 37-3261 0 0,-3-20-608 0 0,0-40 0 0 0,0 0 0 0 0,0 0 0 0 0,0 0 0 0 0,0 0 0 0 0,0 0 0 0 0,0 0 0 0 0,0 0 0 0 0,0 0 0 0 0,0 0 0 0 0,0 0 0 0 0,0 0 0 0 0,0 0 0 0 0,0 0 0 0 0,0 0 0 0 0,0 0 0 0 0,0 0 0 0 0,0 0 0 0 0,0 0 0 0 0,0 0 0 0 0,1 0 0 0 0,-1 0 0 0 0,0 0 0 0 0,0 0 0 0 0,0 0 0 0 0,0 0 0 0 0,0 0 0 0 0,0 0 0 0 0,0 0 0 0 0,0 0 0 0 0,0 0 0 0 0,0 0 0 0 0,0 0 0 0 0,0 0 0 0 0,0 0 0 0 0,0 1 0 0 0,0-1 0 0 0,0 0 0 0 0,0 0 0 0 0,0 0 0 0 0,0 0 0 0 0,3-8 0 0 0,1-14 0 0 0,1-83-368 0 0,-5 103 325 0 0,0-3-11 0 0,3 1-70 0 0,2 2 221 0 0,-5 8 332 0 0,-6 11 177 0 0,5-16-685 0 0,-5 38 879 0 0,3-21-380 0 0,3-10-4098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06.616"/>
    </inkml:context>
    <inkml:brush xml:id="br0">
      <inkml:brushProperty name="width" value="0.05" units="cm"/>
      <inkml:brushProperty name="height" value="0.05" units="cm"/>
      <inkml:brushProperty name="color" value="#E71224"/>
    </inkml:brush>
  </inkml:definitions>
  <inkml:trace contextRef="#ctx0" brushRef="#br0">13 771 10512 0 0,'0'0'306'0'0,"2"7"104"0"0,-2-2 2090 0 0,-2-21-1847 0 0,1-4 369 0 0,1-25 0 0 0,-4 77-121 0 0,3-29-468 0 0,1 9 425 0 0,0-8 12 0 0,3-46-463 0 0,-3 41-62 0 0,-1 11 322 0 0,2-5-76 0 0,-1-7-192 0 0,-2-10 10 0 0,1 2-203 0 0,2 17 178 0 0,1 17 83 0 0,3-55-702 0 0,-4 22 242 0 0,0 10 14 0 0,0 15 50 0 0,-1-15 76 0 0,0-9 39 0 0,2-3-48 0 0,-1 26-242 0 0,1-26 358 0 0,-4-20-254 0 0,0 38 64 0 0,1-6-22 0 0,1-10-420 0 0,-3-30 822 0 0,3 38-496 0 0,-5 20-237 0 0,2-12 672 0 0,4-14-602 0 0,0-1 46 0 0,0 6 306 0 0,-2 5 254 0 0,1-83-863 0 0,0 53 777 0 0,-1 23-371 0 0,1 0-1 0 0,0 0 1 0 0,0 0-1 0 0,0 0 1 0 0,1-6-1 0 0,0 8 71 0 0,-1 3 0 0 0,0 7 0 0 0,-1-8 302 0 0,-1-5 201 0 0,-1-10 503 0 0,3 5-841 0 0,0 10-165 0 0,0-9 0 0 0,1 3 0 0 0,0-1 0 0 0,-1 1 0 0 0,0-1 0 0 0,0 0 0 0 0,-1 1 0 0 0,-2-14 0 0 0,3 19-11 0 0,-1 0-1 0 0,1 0 0 0 0,0 0 1 0 0,0 0-1 0 0,-1 0 1 0 0,1 0-1 0 0,0-1 0 0 0,0 1 1 0 0,0 0-1 0 0,0 0 1 0 0,1 0-1 0 0,-1 0 0 0 0,0-1 1 0 0,1-1-1 0 0,2-19-391 0 0,4-44 500 0 0,-1 33 363 0 0,-5 30-440 0 0,6 10-188 0 0,-4-3 108 0 0,-2-7 48 0 0,1-7 7 0 0,-1 6 84 0 0,-1 17 83 0 0,2-17-150 0 0,1 7-12 0 0,-3-3 0 0 0,0 0 0 0 0,1-1 0 0 0,-1 1 0 0 0,0 0 0 0 0,0 0 0 0 0,1 0 0 0 0,-1 0 0 0 0,0 0 0 0 0,0 0 0 0 0,1 0 0 0 0,-1-1 0 0 0,0 1 0 0 0,0 0 0 0 0,0 0 0 0 0,1 0 0 0 0,-1-1 0 0 0,0 1 0 0 0,0 0 0 0 0,0 0 0 0 0,0-1 0 0 0,0 1 0 0 0,1 0 0 0 0,-1 0 0 0 0,0 0 0 0 0,0-1 0 0 0,0 1 0 0 0,0 0 0 0 0,0-1 0 0 0,0 1 0 0 0,0 0 0 0 0,0-1 0 0 0,2-10 0 0 0,-1 10 0 0 0,1-12 0 0 0,1 7 0 0 0,-2 5 0 0 0,1 0 0 0 0,-1 0 0 0 0,0 0 0 0 0,0 0 0 0 0,0-1 0 0 0,0 1 0 0 0,-1 0 0 0 0,1-1 0 0 0,0 1 0 0 0,-1-1 0 0 0,1 1 0 0 0,0-1 0 0 0,-1 1 0 0 0,0-1 0 0 0,1 1 0 0 0,-1-1 0 0 0,0-2 0 0 0,6-14 0 0 0,1 1 0 0 0,-7 14 0 0 0,1 0 0 0 0,0 1 0 0 0,0-1 0 0 0,1 1 0 0 0,-1-1 0 0 0,0 1 0 0 0,4-5 0 0 0,-4 6 0 0 0,1-1 0 0 0,-1 0 0 0 0,0 0 0 0 0,0 0 0 0 0,0 0 0 0 0,0-1 0 0 0,1-3 0 0 0,-1 4 0 0 0,-1 0 0 0 0,1 1 0 0 0,0-1 0 0 0,-1 0 0 0 0,1 0 0 0 0,0 0 0 0 0,0 1 0 0 0,0-1 0 0 0,1 0 0 0 0,0-1 0 0 0,12-14 0 0 0,-13 16 0 0 0,0-1 0 0 0,0 1 0 0 0,0-1 0 0 0,0 1 0 0 0,0-1 0 0 0,0 1 0 0 0,1-1 0 0 0,-1 1 0 0 0,0 0 0 0 0,1 0 0 0 0,-1 0 0 0 0,1 0 0 0 0,-1 0 0 0 0,1 0 0 0 0,0 0 0 0 0,-1 0 0 0 0,1 1 0 0 0,0-1 0 0 0,-1 1 0 0 0,1-1 0 0 0,0 1 0 0 0,0 0 0 0 0,2-1 0 0 0,-3 1 0 0 0,0 0 0 0 0,-1-1 0 0 0,1 1 0 0 0,0 0 0 0 0,0-1 0 0 0,0 1 0 0 0,0-1 0 0 0,0 1 0 0 0,-1-1 0 0 0,1 1 0 0 0,0-1 0 0 0,-1 0 0 0 0,1 1 0 0 0,0-1 0 0 0,-1 0 0 0 0,1 0 0 0 0,-1 0 0 0 0,1 1 0 0 0,-1-1 0 0 0,1 0 0 0 0,-1 0 0 0 0,1 0 0 0 0,-1-2 0 0 0,0 3 0 0 0,1-1 0 0 0,-1 0 0 0 0,0 0 0 0 0,0 1 0 0 0,1-1 0 0 0,-1 0 0 0 0,1 1 0 0 0,-1-1 0 0 0,0 0 0 0 0,1 1 0 0 0,-1-1 0 0 0,1 0 0 0 0,0 1 0 0 0,-1-1 0 0 0,1 1 0 0 0,-1-1 0 0 0,1 1 0 0 0,0-1 0 0 0,-1 1 0 0 0,1 0 0 0 0,0-1 0 0 0,0 1 0 0 0,0 0-41 0 0,-1 0-1 0 0,1-1 1 0 0,-1 1-1 0 0,1 0 1 0 0,-1 0 0 0 0,0 0-1 0 0,1 0 1 0 0,-1-1-1 0 0,1 1 1 0 0,-1 0-1 0 0,1 0 1 0 0,-1-1 0 0 0,0 1-1 0 0,1 0 1 0 0,-1-1-1 0 0,0 1 1 0 0,1 0-1 0 0,-1-1 1 0 0,0 1 0 0 0,0 0-1 0 0,1-1 1 0 0,-1 0-1 0 0,3-12-989 0 0,-4 10 1031 0 0,-1-2 0 0 0,2 5 0 0 0,0 0 0 0 0,-1-1-1 0 0,1 1 1 0 0,0 0 0 0 0,0-1 0 0 0,-1 1-1 0 0,1 0 1 0 0,0 0 0 0 0,0-1-1 0 0,-1 1 1 0 0,1 0 0 0 0,0 0 0 0 0,-1 0-1 0 0,1-1 1 0 0,0 1 0 0 0,-1 0-1 0 0,1 0 1 0 0,-1 0 0 0 0,1 0 0 0 0,0 0-1 0 0,-1 0 1 0 0,1 0 0 0 0,0 0-1 0 0,-1 0 1 0 0,1 0 0 0 0,-1 0 0 0 0,1 0-1 0 0,0 0 1 0 0,-1 0 0 0 0,1 0-1 0 0,0 0 1 0 0,-1 0 0 0 0,1 0 0 0 0,-1 1-1 0 0,1-1 1 0 0,0 0 0 0 0,-1 0-1 0 0,1 0 1 0 0,0 1 0 0 0,0-1 0 0 0,-1 0-1 0 0,1 0 1 0 0,0 1 0 0 0,-1-1-1 0 0,1 0 1 0 0,0 1 0 0 0,0-1 0 0 0,0 0-1 0 0,-1 1 1 0 0,1 0 0 0 0,0-1-70 0 0,-6 7 13 0 0,4-2 110 0 0,-7 17-3289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23.570"/>
    </inkml:context>
    <inkml:brush xml:id="br0">
      <inkml:brushProperty name="width" value="0.05" units="cm"/>
      <inkml:brushProperty name="height" value="0.05" units="cm"/>
      <inkml:brushProperty name="color" value="#E71224"/>
    </inkml:brush>
  </inkml:definitions>
  <inkml:trace contextRef="#ctx0" brushRef="#br0">0 48 18399 0 0,'0'0'422'0'0,"15"-11"1172"0"0,-1 5-1705 0 0,0 0 0 0 0,0 1 0 0 0,0 0 0 0 0,1 1 0 0 0,0 1 0 0 0,0 0 0 0 0,0 1 0 0 0,0 0 0 0 0,1 2 0 0 0,29 1 0 0 0,-23 0 100 0 0,-17-2 11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03.75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24.012"/>
    </inkml:context>
    <inkml:brush xml:id="br0">
      <inkml:brushProperty name="width" value="0.05" units="cm"/>
      <inkml:brushProperty name="height" value="0.05" units="cm"/>
      <inkml:brushProperty name="color" value="#E71224"/>
    </inkml:brush>
  </inkml:definitions>
  <inkml:trace contextRef="#ctx0" brushRef="#br0">1 25 22255 0 0,'0'0'2236'0'0,"12"4"-2069"0"0,4-3-406 0 0,0 0 1 0 0,-1-1-1 0 0,1-1 0 0 0,0-1 1 0 0,22-5-1 0 0,27-3 175 0 0,-15 5-270 0 0,-28 1-2421 0 0,-16 2 1361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24.432"/>
    </inkml:context>
    <inkml:brush xml:id="br0">
      <inkml:brushProperty name="width" value="0.05" units="cm"/>
      <inkml:brushProperty name="height" value="0.05" units="cm"/>
      <inkml:brushProperty name="color" value="#E71224"/>
    </inkml:brush>
  </inkml:definitions>
  <inkml:trace contextRef="#ctx0" brushRef="#br0">0 39 21623 0 0,'0'0'1651'0'0,"15"5"-978"0"0,4-5-1220 0 0,1-1 0 0 0,18-3-1 0 0,2-1 490 0 0,124-17 534 0 0,-105 13-2172 0 0,-39 6-5843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40.278"/>
    </inkml:context>
    <inkml:brush xml:id="br0">
      <inkml:brushProperty name="width" value="0.05" units="cm"/>
      <inkml:brushProperty name="height" value="0.05" units="cm"/>
      <inkml:brushProperty name="color" value="#E71224"/>
    </inkml:brush>
  </inkml:definitions>
  <inkml:trace contextRef="#ctx0" brushRef="#br0">1 662 14112 0 0,'0'0'-1'0'0,"0"-2"162"0"0,0 1-1 0 0,0-1 1 0 0,0 0 0 0 0,0 1 0 0 0,1-1 0 0 0,-1 0 0 0 0,1 1-1 0 0,1-4 1 0 0,-2 5 59 0 0,1-1 0 0 0,-1 1-1 0 0,1-1 1 0 0,0 0 0 0 0,-1 1-1 0 0,1 0 1 0 0,0-1 0 0 0,0 1-1 0 0,-1-1 1 0 0,1 1 0 0 0,0 0 0 0 0,0 0-1 0 0,0-1 1 0 0,-1 1 0 0 0,1 0-1 0 0,0 0 1 0 0,0 0 0 0 0,0 0-1 0 0,0 0 1 0 0,-1 0 0 0 0,2 0-1 0 0,6 2 1416 0 0,-8-2-1586 0 0,1 0 1 0 0,-1 1-1 0 0,1-1 0 0 0,-1 0 1 0 0,1 0-1 0 0,0 0 0 0 0,-1 0 1 0 0,1 1-1 0 0,-1-1 0 0 0,1 0 1 0 0,-1 0-1 0 0,1 0 0 0 0,0 0 1 0 0,-1 0-1 0 0,1-1 0 0 0,-1 1 1 0 0,1 0-1 0 0,0 0 0 0 0,-1 0 1 0 0,1 0-1 0 0,-1-1 0 0 0,1 1 1 0 0,-1 0-1 0 0,1-1 0 0 0,0 0 1 0 0,3 4 145 0 0,-4-3-173 0 0,0 0-1 0 0,1 1 1 0 0,-1-1 0 0 0,0 0 0 0 0,1 1 0 0 0,-1-1 0 0 0,1 0-1 0 0,-1 0 1 0 0,0 0 0 0 0,1 1 0 0 0,-1-1 0 0 0,1 0-1 0 0,-1 0 1 0 0,1 0 0 0 0,-1 0 0 0 0,1 0 0 0 0,0 1 0 0 0,21-14 1336 0 0,-21 14-1297 0 0,-1-1-30 0 0,0 1 1 0 0,1-1-1 0 0,-1 1 0 0 0,1-1 1 0 0,0 1-1 0 0,-1-1 1 0 0,1 0-1 0 0,-1 1 1 0 0,1-1-1 0 0,0 0 0 0 0,-1 1 1 0 0,1-1-1 0 0,0 0 1 0 0,-1 0-1 0 0,1 0 1 0 0,0 1-1 0 0,-1-1 0 0 0,1 0 1 0 0,0 0-1 0 0,-1 0 1 0 0,2 0-1 0 0,11-6 300 0 0,4 4-635 0 0,-12 2 1060 0 0,-4 1-731 0 0,-1-1 0 0 0,0 0 0 0 0,0 0 0 0 0,1 0 1 0 0,-1 0-1 0 0,0 0 0 0 0,0 0 0 0 0,1 0 0 0 0,-1 0 0 0 0,0 1 0 0 0,0-1 1 0 0,1 0-1 0 0,-1 0 0 0 0,0 0 0 0 0,1 0 0 0 0,-1 0 0 0 0,0-1 1 0 0,0 1-1 0 0,1 0 0 0 0,-1 0 0 0 0,0 0 0 0 0,0 0 0 0 0,1 0 0 0 0,-1 0 1 0 0,0 0-1 0 0,0 0 0 0 0,1-1 0 0 0,-1 1 0 0 0,1-1-16 0 0,0 1 0 0 0,0-1 0 0 0,0 1 0 0 0,0-1 0 0 0,1 1 0 0 0,-1-1 0 0 0,0 1 0 0 0,0 0 0 0 0,0 0-1 0 0,0-1 1 0 0,1 1 0 0 0,-1 0 0 0 0,0 0 0 0 0,0 0 0 0 0,0 0 0 0 0,1 1 0 0 0,-1-1 0 0 0,0 0 0 0 0,0 0 0 0 0,0 1 0 0 0,0-1 0 0 0,2 1-1 0 0,-2-1-6 0 0,-1 0 0 0 0,0 0 0 0 0,0 0 0 0 0,0 0-1 0 0,1 0 1 0 0,-1 0 0 0 0,0 0 0 0 0,0 0 0 0 0,1 0-1 0 0,-1 0 1 0 0,0 0 0 0 0,0 0 0 0 0,0-1 0 0 0,1 1-1 0 0,-1 0 1 0 0,0 0 0 0 0,0 0 0 0 0,0 0 0 0 0,0-1-1 0 0,1 1 1 0 0,-1 0 0 0 0,0 0 0 0 0,0 0 0 0 0,0 0-1 0 0,0-1 1 0 0,0 1 0 0 0,0 0 0 0 0,0 0-1 0 0,1-1 1 0 0,-1 1 0 0 0,0 0 0 0 0,0 0 0 0 0,0-1-1 0 0,0 1 1 0 0,0 0 0 0 0,0-1-1 0 0,0 1-1 0 0,0 0 0 0 0,0 0 1 0 0,0-1-1 0 0,0 1 1 0 0,0 0-1 0 0,0 0 1 0 0,0-1-1 0 0,0 1 1 0 0,0 0-1 0 0,0 0 1 0 0,0-1-1 0 0,0 1 1 0 0,0 0-1 0 0,1 0 0 0 0,-1 0 1 0 0,0-1-1 0 0,0 1 1 0 0,0 0-1 0 0,0 0 1 0 0,1 0-1 0 0,-1-1 1 0 0,0 1-1 0 0,0 0 1 0 0,0 0-1 0 0,1 0 1 0 0,-1 0-1 0 0,0 0 0 0 0,0 0 1 0 0,1-1-1 0 0,-1 1 1 0 0,0 0-1 0 0,0 0 1 0 0,0 0-1 0 0,1 0 1 0 0,-1 0-1 0 0,0 0 1 0 0,0 0-1 0 0,1 0 1 0 0,-1 0-1 0 0,0 0 0 0 0,0 0 1 0 0,1 0-1 0 0,-1 0 1 0 0,0 0-1 0 0,0 1 1 0 0,0-1 0 0 0,1 0 0 0 0,-1 0 0 0 0,0 1 0 0 0,0-1 0 0 0,0 0 0 0 0,0 0 0 0 0,0 0 0 0 0,0 0 0 0 0,1 1 0 0 0,-1-1 0 0 0,0 0 0 0 0,0 0 0 0 0,0 0 0 0 0,0 0 0 0 0,1 1 0 0 0,-1-1 0 0 0,0 0 0 0 0,0 0 0 0 0,0 0 0 0 0,1 0 0 0 0,-1 0 0 0 0,0 0 0 0 0,0 0 0 0 0,0 0 0 0 0,1 0 0 0 0,-1 0 0 0 0,0 0 0 0 0,0 0 0 0 0,1 0 0 0 0,-1 0 0 0 0,0 0 0 0 0,0 0 0 0 0,0 0 0 0 0,1 0 0 0 0,-1 0 0 0 0,0 0 0 0 0,0 0 0 0 0,1 0 0 0 0,-1 0 0 0 0,0 0 0 0 0,0 0 0 0 0,0-1 0 0 0,1 1 0 0 0,-1 0 0 0 0,0 0 0 0 0,0 0 0 0 0,0 0 0 0 0,0-1 0 0 0,0 1 0 0 0,1 0 0 0 0,-1 0 0 0 0,0 0-1 0 0,0-1 0 0 0,0 1 0 0 0,0 0 0 0 0,0 0 0 0 0,0 0 0 0 0,1 0 0 0 0,-1 0 0 0 0,0 0 0 0 0,0 0 0 0 0,0 0 0 0 0,0 0 0 0 0,0 0 0 0 0,0 0 0 0 0,0 0 0 0 0,0 0 0 0 0,1 0 0 0 0,-1 0 0 0 0,0 0 0 0 0,0 0 0 0 0,0 0 0 0 0,0 0 0 0 0,0 0 0 0 0,0 0 0 0 0,0 0 0 0 0,0 0 0 0 0,1 0 0 0 0,-1 0 0 0 0,0 1 0 0 0,0-1 0 0 0,0 0 0 0 0,0 0 0 0 0,0 0 0 0 0,0 0 0 0 0,0 0 0 0 0,0 0 0 0 0,0 0 0 0 0,0 0 0 0 0,0 0 0 0 0,1 0 0 0 0,-1 0 0 0 0,0 1 0 0 0,0-1 0 0 0,0 0 0 0 0,0 0 0 0 0,0 0 0 0 0,0 0 0 0 0,0 0 0 0 0,0 0 0 0 0,0 0 0 0 0,0 0 0 0 0,0 1 0 0 0,0-1 0 0 0,0 0 0 0 0,0 0 0 0 0,0 0 0 0 0,0 0 0 0 0,0 1 0 0 0,0-1 0 0 0,0 0 0 0 0,0 0 0 0 0,0 0 0 0 0,0 0 0 0 0,0 0 0 0 0,0 1 0 0 0,0-1 0 0 0,0 0 0 0 0,1 0 0 0 0,-1 0 0 0 0,0 0 0 0 0,0 0 0 0 0,0 0 0 0 0,0 0 0 0 0,0 1 0 0 0,0-1 0 0 0,0 0 0 0 0,1 0 0 0 0,-1 0 0 0 0,0 0 0 0 0,0 0 0 0 0,0 0 0 0 0,0 0 0 0 0,0 0 0 0 0,1 0 0 0 0,-1 0 0 0 0,0 0 0 0 0,0 0 0 0 0,0 0 0 0 0,0 0 0 0 0,0 0 0 0 0,1 0 0 0 0,-1 0 0 0 0,0 0 0 0 0,0 0 0 0 0,0 0 0 0 0,0 0 0 0 0,0 0 0 0 0,1 0 0 0 0,-1 0 0 0 0,0 0 0 0 0,0 0 0 0 0,0 0 0 0 0,0 0 0 0 0,0-1 0 0 0,0 1 0 0 0,1 0 0 0 0,-1 0 0 0 0,0 0 0 0 0,0 0 0 0 0,0 0 0 0 0,0 0 0 0 0,0 0 0 0 0,0-1 0 0 0,0 1 0 0 0,1-1 0 0 0,0 0 0 0 0,0 0 0 0 0,-1 0 0 0 0,1 0 0 0 0,0 0 0 0 0,0 1 0 0 0,0-1 0 0 0,0 0 0 0 0,0 0 0 0 0,0 1 0 0 0,1-1 0 0 0,-1 1 0 0 0,-1 0 0 0 0,1 0 0 0 0,-1 0 0 0 0,1 0 0 0 0,-1 0 0 0 0,1 0 0 0 0,-1 0 0 0 0,1 0 0 0 0,-1 0 0 0 0,1 0 0 0 0,-1 1 0 0 0,1-1 0 0 0,-1 0 0 0 0,1 0 0 0 0,-1 1 0 0 0,1-1 0 0 0,-1 0 0 0 0,0 1 0 0 0,1-1 0 0 0,-1 0 0 0 0,1 1 0 0 0,-1-1 0 0 0,0 0 0 0 0,1 2 0 0 0,-1-2 2 0 0,0 0 0 0 0,0 0 0 0 0,0 0 0 0 0,1 0 0 0 0,-1 0 0 0 0,0 1 0 0 0,0-1 0 0 0,0 0-1 0 0,0 0 1 0 0,0 0 0 0 0,1 0 0 0 0,-1 0 0 0 0,0 0 0 0 0,0 0 0 0 0,0 0 0 0 0,0 0 0 0 0,1 0 0 0 0,-1 0 0 0 0,0 0 0 0 0,0 0-1 0 0,0 0 1 0 0,0 0 0 0 0,1 0 0 0 0,-1 0 0 0 0,0 0 0 0 0,0 0 0 0 0,0 0 0 0 0,0 0 0 0 0,1 0 0 0 0,-1 0 0 0 0,0 0 0 0 0,0 0 0 0 0,0 0-1 0 0,0 0 1 0 0,1 0 0 0 0,-1 0 0 0 0,0 0 0 0 0,0-1 0 0 0,0 1 0 0 0,7-8 161 0 0,-7 8-151 0 0,0-1 0 0 0,1 0-1 0 0,-1 1 1 0 0,0-1 0 0 0,1 1-1 0 0,-1-1 1 0 0,1 1 0 0 0,-1-1-1 0 0,1 0 1 0 0,-1 1 0 0 0,1 0-1 0 0,0-1 1 0 0,-1 1 0 0 0,1-1-1 0 0,1 1 1 0 0,-2-1-5 0 0,1 1 0 0 0,0 0 0 0 0,0 0 1 0 0,0 0-1 0 0,-1-1 0 0 0,1 1 0 0 0,0 0 0 0 0,0-1 1 0 0,-1 1-1 0 0,1-1 0 0 0,0 1 0 0 0,-1-1 1 0 0,1 1-1 0 0,0-2 0 0 0,0 2-5 0 0,-1 0 0 0 0,0-1 1 0 0,0 1-1 0 0,1 0 0 0 0,-1-1 0 0 0,0 1 1 0 0,0 0-1 0 0,1-1 0 0 0,-1 1 0 0 0,1 0 1 0 0,-1 0-1 0 0,0-1 0 0 0,1 1 0 0 0,-1 0 1 0 0,0 0-1 0 0,1 0 0 0 0,-1 0 0 0 0,1 0 1 0 0,-1-1-1 0 0,1 1 0 0 0,-1 0 0 0 0,0 0 1 0 0,1 0-1 0 0,-1 0 0 0 0,1 0 0 0 0,-1 0 1 0 0,1 0-1 0 0,-1 0 0 0 0,0 1 0 0 0,1-1 1 0 0,-1 0-1 0 0,1 0 0 0 0,-1 0 0 0 0,0 0 1 0 0,1 0-1 0 0,-1 1 0 0 0,1-1 0 0 0,-1 0 1 0 0,0 0-1 0 0,1 1 0 0 0,-1-1 0 0 0,0 0 1 0 0,1 1-1 0 0,-1-1 0 0 0,0 0 0 0 0,0 1 1 0 0,1 0-1 0 0,-1-1 3 0 0,1 1 0 0 0,-1 0 1 0 0,1-1-1 0 0,-1 1 0 0 0,1-1 0 0 0,-1 1 1 0 0,1-1-1 0 0,-1 1 0 0 0,1-1 0 0 0,0 0 1 0 0,-1 1-1 0 0,1-1 0 0 0,0 0 0 0 0,-1 1 1 0 0,1-1-1 0 0,0 0 0 0 0,-1 0 0 0 0,1 0 1 0 0,0 0-1 0 0,0 1 0 0 0,-1-1 0 0 0,1 0 1 0 0,0 0-1 0 0,-1 0 0 0 0,2-1 0 0 0,0 1 7 0 0,-1-1 0 0 0,0 1 0 0 0,1-1 0 0 0,-1 1 0 0 0,0-1 0 0 0,1 0 0 0 0,-1 1 0 0 0,0-1 0 0 0,0 0 0 0 0,0 0 0 0 0,2-2 0 0 0,-2 2-3 0 0,0 0 0 0 0,1 1 0 0 0,-1-1 0 0 0,0 0 0 0 0,1 0 0 0 0,-1 1 0 0 0,1-1 0 0 0,-1 1 0 0 0,1-1 0 0 0,-1 1 0 0 0,1 0 0 0 0,-1 0 0 0 0,1-1 0 0 0,-1 1 0 0 0,1 0 0 0 0,0 0 0 0 0,-1 1 0 0 0,1-1 0 0 0,-1 0 0 0 0,3 1 0 0 0,-4-1-8 0 0,0 0 1 0 0,1 1-1 0 0,-1-1 0 0 0,1 0 1 0 0,-1 0-1 0 0,0 0 0 0 0,1 0 0 0 0,-1 1 1 0 0,1-1-1 0 0,-1 0 0 0 0,1 0 1 0 0,-1 0-1 0 0,1 0 0 0 0,-1 0 0 0 0,1 0 1 0 0,-1 0-1 0 0,0 0 0 0 0,1 0 1 0 0,-1 0-1 0 0,1-1 0 0 0,-1 1 0 0 0,1 0 1 0 0,-1 0-1 0 0,1 0 0 0 0,-1-1 1 0 0,0 1-1 0 0,1 0 0 0 0,0-1 0 0 0,-1 1 1 0 0,1 0-1 0 0,-1-1 1 0 0,1 1-1 0 0,-1 0 0 0 0,1 0 1 0 0,-1-1-1 0 0,1 1 1 0 0,-1 0-1 0 0,1 0 0 0 0,-1 0 1 0 0,1 0-1 0 0,-1 0 1 0 0,1 0-1 0 0,-1 0 1 0 0,1 0-1 0 0,-1 0 0 0 0,1 0 1 0 0,0 0-1 0 0,1 0-1 0 0,-1-1 0 0 0,1 1 0 0 0,-1 0 0 0 0,1-1 0 0 0,-1 1 1 0 0,1 0-1 0 0,-1-1 0 0 0,0 0 0 0 0,1 1 0 0 0,-1-1 0 0 0,0 0 0 0 0,2-1 0 0 0,9-4-12 0 0,-5 1-33 0 0,-7 5 53 0 0,0 0 0 0 0,1-1 0 0 0,-1 1 0 0 0,1 0 0 0 0,-1-1-1 0 0,0 1 1 0 0,1 0 0 0 0,-1 0 0 0 0,1-1 0 0 0,-1 1 0 0 0,1 0 0 0 0,-1 0 0 0 0,1 0 0 0 0,-1 0 0 0 0,1 0 0 0 0,-1-1 0 0 0,1 1 0 0 0,-1 0 0 0 0,1 0 0 0 0,0 1 0 0 0,1-2-3 0 0,0 1 0 0 0,1-1 1 0 0,-1 1-1 0 0,0-1 1 0 0,0 1-1 0 0,0-1 0 0 0,0 0 1 0 0,0 0-1 0 0,0 0 0 0 0,0-1 1 0 0,3-1-1 0 0,10-5 4 0 0,-15 8-9 0 0,0 0 0 0 0,1 0 0 0 0,-1 0 0 0 0,0 0 0 0 0,0 0 0 0 0,1-1 0 0 0,-1 1 0 0 0,0 0 0 0 0,1 0 0 0 0,-1 0 0 0 0,0 1 0 0 0,1-1 0 0 0,-1 0 0 0 0,0 0 0 0 0,0 0 0 0 0,1 0 0 0 0,-1 0 0 0 0,0 0 0 0 0,1 0 0 0 0,-1 0 0 0 0,0 1 0 0 0,0-1 0 0 0,1 0 0 0 0,-1 0 0 0 0,0 1 0 0 0,0-1 0 0 0,1 0 0 0 0,-1 0 0 0 0,0 0 0 0 0,0 0 0 0 0,0 0 0 0 0,1 0 0 0 0,-1 1 0 0 0,0-1 0 0 0,0 0 0 0 0,0 0 0 0 0,1 0 0 0 0,-1 0 0 0 0,0 0 0 0 0,0 0 0 0 0,1 0 0 0 0,-1 0 0 0 0,0 0 0 0 0,0 0 0 0 0,1 0 0 0 0,-1 0 0 0 0,0 0 0 0 0,0 0 0 0 0,0 0 0 0 0,1 0 0 0 0,-1 0 0 0 0,0-1 0 0 0,0 1 0 0 0,0 0 0 0 0,1 0 0 0 0,-1 0 0 0 0,0 0 0 0 0,0 0 0 0 0,0 0 0 0 0,1-1 0 0 0,-1 1 0 0 0,0 0 0 0 0,0 0 0 0 0,0 0 0 0 0,0-1 0 0 0,1 1 0 0 0,6-2 0 0 0,-7 2 0 0 0,0 0 0 0 0,1 0 0 0 0,-1 0 0 0 0,1 0 0 0 0,-1 0 0 0 0,1 0 0 0 0,-1 0 0 0 0,1 0 0 0 0,-1 0 0 0 0,0 0 0 0 0,1 0 0 0 0,-1 0 0 0 0,1-1 0 0 0,-1 1 0 0 0,0 0 0 0 0,1 0 0 0 0,-1 0 0 0 0,0-1 0 0 0,1 1 0 0 0,2-2 3 0 0,-1 1 0 0 0,0-1 0 0 0,1 1 0 0 0,-1 0 0 0 0,1 0 0 0 0,-1 0 0 0 0,1 0 0 0 0,-1 0 0 0 0,1 0 1 0 0,3 0-1 0 0,-3 1 0 0 0,0-1 0 0 0,0 1 1 0 0,0-1-1 0 0,0 0 1 0 0,-1 0-1 0 0,1 0 0 0 0,0-1 1 0 0,3-2-1 0 0,-3 3-3 0 0,-1-1 0 0 0,1 0 0 0 0,0 1 0 0 0,0 0 0 0 0,0-1 0 0 0,-1 1 0 0 0,1 0 0 0 0,4 0 0 0 0,3-2 0 0 0,10-6 65 0 0,-18 7-55 0 0,0 1 1 0 0,1 0 0 0 0,-1 0-1 0 0,0 0 1 0 0,1 0-1 0 0,-1 0 1 0 0,1 0 0 0 0,-1 1-1 0 0,1-1 1 0 0,4 0-1 0 0,-5 1-8 0 0,-1 0-1 0 0,1 0 0 0 0,-1 0 1 0 0,1-1-1 0 0,-1 1 0 0 0,1-1 1 0 0,-1 1-1 0 0,0-1 0 0 0,3-1 1 0 0,-2 1-2 0 0,-1 0-1 0 0,0 0 1 0 0,0 1 0 0 0,1-1-1 0 0,-1 1 1 0 0,1-1 0 0 0,-1 1 0 0 0,0 0-1 0 0,4-1 1 0 0,-4 1 0 0 0,-1 0 0 0 0,1 0 0 0 0,0 0 0 0 0,0-1 0 0 0,0 1 0 0 0,0 0 0 0 0,0-1 0 0 0,0 1 0 0 0,0 0 0 0 0,0-1 0 0 0,-1 1 0 0 0,1-1 0 0 0,0 1 0 0 0,0-1 0 0 0,-1 0 0 0 0,1 1 0 0 0,0-1 0 0 0,0-1 0 0 0,0 1 0 0 0,-1 1 0 0 0,1-1 0 0 0,-1 0 0 0 0,1 1 0 0 0,-1-1 0 0 0,1 1 0 0 0,0-1 0 0 0,-1 1 0 0 0,1-1 0 0 0,0 1 0 0 0,-1-1 0 0 0,1 1 0 0 0,0 0 0 0 0,-1 0 0 0 0,1-1 0 0 0,0 1 0 0 0,0 0 0 0 0,-1 0 0 0 0,1 0 0 0 0,0 0 0 0 0,0-1 0 0 0,0 1 0 0 0,-1 0 0 0 0,1 0 0 0 0,0 1 0 0 0,0-1 0 0 0,-1 0 0 0 0,2 0 0 0 0,1 1 0 0 0,0-1 0 0 0,0 0 0 0 0,0 0 0 0 0,-1 0 0 0 0,1-1 0 0 0,0 1 0 0 0,0 0 0 0 0,0-1 0 0 0,0 0 0 0 0,3-1 0 0 0,0 0 0 0 0,-5 1 0 0 0,0 1 0 0 0,0-1 0 0 0,0 0 0 0 0,0 0 0 0 0,0 0 0 0 0,0 0 0 0 0,-1 0 0 0 0,1 0 0 0 0,0 0 0 0 0,0 0 0 0 0,-1 0 0 0 0,1 0 0 0 0,-1 0 0 0 0,1 0 0 0 0,-1-1 0 0 0,1 0 0 0 0,0 0 0 0 0,-1 0 0 0 0,1 0 0 0 0,0 1 0 0 0,0-1 0 0 0,0 1 0 0 0,-1-1 0 0 0,2 0 0 0 0,-1 1 0 0 0,0 0 0 0 0,2-3 0 0 0,-2 4 0 0 0,-1-1 0 0 0,0 1 0 0 0,0 0 0 0 0,1 0 0 0 0,-1-1 0 0 0,0 1 0 0 0,0 0 0 0 0,1 0 0 0 0,-1 0 0 0 0,0-1 0 0 0,1 1 0 0 0,-1 0 0 0 0,0 0 0 0 0,1 0 0 0 0,-1 0 0 0 0,0 0 0 0 0,1 0 0 0 0,-1-1 0 0 0,0 1 0 0 0,1 0 0 0 0,-1 0 0 0 0,0 0 0 0 0,1 0 0 0 0,-1 0 0 0 0,1 0 0 0 0,-1 1 0 0 0,0-1 0 0 0,1 0 0 0 0,-1 0 0 0 0,0 0 0 0 0,1 0 0 0 0,-1 0 0 0 0,0 0 0 0 0,1 1 0 0 0,-1-1 0 0 0,0 0 0 0 0,0 0 0 0 0,1 0 0 0 0,-1 1 0 0 0,0-1 0 0 0,0 0 0 0 0,1 0 0 0 0,-1 1 0 0 0,0-1 0 0 0,0 0 1 0 0,1 1-1 0 0,-1-1 0 0 0,0 0 1 0 0,0 0-1 0 0,0 0 1 0 0,0 0-1 0 0,1 0 1 0 0,-1 0-1 0 0,0 0 1 0 0,0 0-1 0 0,0 0 0 0 0,0 0 1 0 0,1 0-1 0 0,-1 0 1 0 0,0 0-1 0 0,0 0 1 0 0,0 0-1 0 0,0 0 1 0 0,1 0-1 0 0,-1 0 0 0 0,0 0 1 0 0,0 0-1 0 0,0 0 1 0 0,0 0-1 0 0,1 0 1 0 0,-1 0-1 0 0,0 0 1 0 0,0 0-1 0 0,0 0 1 0 0,0 0-1 0 0,1-1 0 0 0,-1 1 1 0 0,0 0-1 0 0,0 0 1 0 0,0 0-1 0 0,0 0 1 0 0,0-1-1 0 0,1 1 1 0 0,-1 0 0 0 0,0 0-1 0 0,0 0 1 0 0,0 0 0 0 0,0 0-1 0 0,0 0 1 0 0,0-1 0 0 0,0 1 0 0 0,0 0-1 0 0,1 0 1 0 0,-1 0 0 0 0,0 0-1 0 0,0 0 1 0 0,0 0 0 0 0,0 0 0 0 0,0 0-1 0 0,1 0 1 0 0,-1 0 0 0 0,0 0-1 0 0,0 0 1 0 0,0 0 0 0 0,0 0-1 0 0,0 0 1 0 0,1 0 0 0 0,-1 0 0 0 0,0 0-1 0 0,0 0 1 0 0,0 0 0 0 0,0 0-1 0 0,1 0 1 0 0,-1 0 0 0 0,0 0 0 0 0,0 0-1 0 0,0 0 1 0 0,0 0 0 0 0,0 0-1 0 0,1 0 1 0 0,-1 0 0 0 0,0 0 0 0 0,0 0-1 0 0,0 1 1 0 0,0-1 0 0 0,0 0-1 0 0,0 0 1 0 0,0 0 0 0 0,0 0 0 0 0,1 0-1 0 0,-1 0 1 0 0,0 1 0 0 0,0-1-1 0 0,0 0 1 0 0,0 1-1 0 0,1-1 0 0 0,-1 1 1 0 0,1-1-1 0 0,-1 0 0 0 0,0 1 1 0 0,1-1-1 0 0,-1 0 0 0 0,1 1 0 0 0,-1-1 1 0 0,1 0-1 0 0,-1 1 0 0 0,1-1 1 0 0,-1 0-1 0 0,1 0 0 0 0,-1 0 0 0 0,1 1 1 0 0,-1-1-1 0 0,1 0 0 0 0,-1 0 1 0 0,1 0-1 0 0,0 0 0 0 0,-1 0 1 0 0,1 0-1 0 0,-1 0 0 0 0,1 0 0 0 0,-1 0 1 0 0,1 0-1 0 0,-1-1 0 0 0,1 1 1 0 0,0 0-1 0 0,-1 0 0 0 0,1 0 1 0 0,-1-1-1 0 0,1 1 0 0 0,-1 0 0 0 0,0-1 1 0 0,1 1-1 0 0,15-16-1 0 0,-16 16 1 0 0,1-1 0 0 0,-1 0 0 0 0,1 0 0 0 0,0 1 0 0 0,-1-1 0 0 0,1 0 0 0 0,0 1 0 0 0,-1-1 0 0 0,1 1 0 0 0,0-1 0 0 0,0 1 0 0 0,0-1 0 0 0,-1 1 0 0 0,1 0 0 0 0,0-1 0 0 0,0 1 0 0 0,0 0 0 0 0,0 0 0 0 0,0-1 0 0 0,0 1 0 0 0,0 0 0 0 0,0 0 0 0 0,-1 0 0 0 0,3 0 0 0 0,-1 0 0 0 0,0-1 0 0 0,-1 0 0 0 0,1 0 0 0 0,0 1 0 0 0,0-1 0 0 0,-1 0 0 0 0,1-1 0 0 0,-1 1 0 0 0,3-2 0 0 0,4-3 0 0 0,19-7-2 0 0,-18 9 18 0 0,0 0 1 0 0,0-1 0 0 0,11-8-1 0 0,-19 12-16 0 0,0 1 0 0 0,0-1 0 0 0,0 1 0 0 0,0-1 0 0 0,0 1 0 0 0,0-1 0 0 0,0 1 0 0 0,0 0 0 0 0,0 0 0 0 0,0 0 0 0 0,0 0 0 0 0,0-1 0 0 0,0 1 0 0 0,0 1 0 0 0,2-1 0 0 0,-2 0 0 0 0,0 0 0 0 0,0 0 0 0 0,-1 0 0 0 0,1 0 0 0 0,0 0 0 0 0,0 0 0 0 0,0 0 0 0 0,0 0 0 0 0,-1 0 0 0 0,1 0 0 0 0,0 0 0 0 0,0-1 0 0 0,0 1 0 0 0,-1 0 0 0 0,1-1 0 0 0,0 1 0 0 0,0 0 0 0 0,-1-1 0 0 0,1 1 0 0 0,0-1 0 0 0,-1 1 0 0 0,1-1 0 0 0,-1 1 0 0 0,1-1 0 0 0,-1 0 0 0 0,2 0 0 0 0,-1-1 0 0 0,0 1 0 0 0,1 0 0 0 0,-1 0 0 0 0,0 0 0 0 0,1 0 0 0 0,-1 0 0 0 0,1 0 0 0 0,-1 1-1 0 0,1-1 1 0 0,0 0 0 0 0,-1 1 0 0 0,1 0 0 0 0,0-1 0 0 0,-1 1 0 0 0,1 0 0 0 0,0-1 0 0 0,0 1 0 0 0,3 1 0 0 0,-2-1 2 0 0,0-1 0 0 0,-1 1 1 0 0,1 0-1 0 0,0-1 0 0 0,0 0 0 0 0,5-1 1 0 0,3-2 149 0 0,-10 4-153 0 0,0 0 1 0 0,0 0-1 0 0,0 0 0 0 0,-1 0 1 0 0,1-1-1 0 0,0 1 0 0 0,0 0 1 0 0,-1-1-1 0 0,1 1 0 0 0,0 0 1 0 0,-1-1-1 0 0,1 1 1 0 0,0-1-1 0 0,-1 1 0 0 0,1-1 1 0 0,0 1-1 0 0,-1-1 0 0 0,1 1 1 0 0,-1-1-1 0 0,1 1 0 0 0,-1-1 1 0 0,1-1-1 0 0,4-10 38 0 0,5-10 299 0 0,-10 21-350 0 0,0 0 0 0 0,1 0-1 0 0,-1 1 1 0 0,1-1-1 0 0,-1 0 1 0 0,1 1-1 0 0,-1-1 1 0 0,1 0 0 0 0,-1 1-1 0 0,1-1 1 0 0,0 1-1 0 0,-1-1 1 0 0,1 1-1 0 0,0-1 1 0 0,0 1 0 0 0,-1 0-1 0 0,1-1 1 0 0,0 1-1 0 0,0 0 1 0 0,-1-1 0 0 0,3 1-1 0 0,-3 0 17 0 0,1 0-1 0 0,-1 0 1 0 0,0 0 0 0 0,1 0 0 0 0,-1 1-1 0 0,1-1 1 0 0,-1 0 0 0 0,0 0-1 0 0,1 1 1 0 0,-1-1 0 0 0,1 0-1 0 0,-1 0 1 0 0,0 1 0 0 0,1-1 0 0 0,-1 0-1 0 0,0 1 1 0 0,0-1 0 0 0,1 1-1 0 0,-1-1 10 0 0,1 1 0 0 0,-1-1 0 0 0,0 1 0 0 0,0-1 0 0 0,1 0 0 0 0,-1 1-1 0 0,1-1 1 0 0,-1 0 0 0 0,0 1 0 0 0,1-1 0 0 0,-1 0 0 0 0,1 1 0 0 0,-1-1 0 0 0,0 0-1 0 0,1 0 1 0 0,-1 0 0 0 0,1 0 0 0 0,-1 1 0 0 0,1-1 0 0 0,-1 0 0 0 0,1 0 0 0 0,-1 0-1 0 0,1 0 1 0 0,-1 0 0 0 0,1 0 0 0 0,-1 0 0 0 0,1 0 0 0 0,-1 0 0 0 0,1 0 0 0 0,0-1-1 0 0,4 0-29 0 0,-1 0-1 0 0,0-1 1 0 0,0 0-1 0 0,1 0 1 0 0,-1 0-1 0 0,0 0 1 0 0,-1-1-1 0 0,1 1 1 0 0,0-1-1 0 0,-1 0 1 0 0,0 0-1 0 0,1-1 1 0 0,3-4-1 0 0,-4 5 17 0 0,0 0 1 0 0,0 0-1 0 0,1 0 0 0 0,-1 1 1 0 0,1 0-1 0 0,0-1 0 0 0,-1 1 1 0 0,6-1-1 0 0,9-7-5 0 0,1 4 8 0 0,-18 6 0 0 0,1 0 0 0 0,0-1 0 0 0,-1 1 0 0 0,1-1 0 0 0,-1 1 0 0 0,1-1 0 0 0,0 1 0 0 0,-1-1 0 0 0,1 0 0 0 0,-1 0 0 0 0,0 0 0 0 0,1 1 0 0 0,-1-1 0 0 0,2-2 0 0 0,-2 2 0 0 0,-1 0 0 0 0,1 1 0 0 0,0-1 0 0 0,0 0 0 0 0,0 1 0 0 0,0-1 0 0 0,0 1 0 0 0,0-1 0 0 0,0 1 0 0 0,0 0 0 0 0,2-1 0 0 0,-3 1 0 0 0,1 0 0 0 0,0-1 0 0 0,0 1 0 0 0,0 0 0 0 0,0 0 0 0 0,-1-1 0 0 0,1 1 0 0 0,0-1 0 0 0,0 1 0 0 0,-1-1 0 0 0,1 1 0 0 0,0-1 0 0 0,-1 1 0 0 0,1-1 0 0 0,0 0 0 0 0,-1 1 0 0 0,1-1 0 0 0,0-1 0 0 0,2-3 57 0 0,0 0 0 0 0,0 0 0 0 0,1 1 0 0 0,0 0 0 0 0,7-8 0 0 0,-1 3 1 0 0,-10 9-58 0 0,0 0 0 0 0,0-1 0 0 0,0 1 0 0 0,0 0 0 0 0,0 0 0 0 0,0 0 0 0 0,1 0 0 0 0,-1 0 0 0 0,0 0 0 0 0,0 0 0 0 0,0 0 0 0 0,0-1 0 0 0,1 1 0 0 0,-1 0 0 0 0,0 0 0 0 0,0 0 0 0 0,0 0 0 0 0,0 0 0 0 0,1 0 0 0 0,-1 0 0 0 0,0 0 0 0 0,0 0 0 0 0,0 0 0 0 0,0 0 0 0 0,1 0 0 0 0,-1 0 0 0 0,0 0 0 0 0,0 0 0 0 0,0 1 0 0 0,0-1 0 0 0,1 0 0 0 0,-1 0 0 0 0,0 0 0 0 0,0 0 0 0 0,1 0 0 0 0,-1 0 0 0 0,0 0 0 0 0,0 0 0 0 0,0 0 0 0 0,1 0 0 0 0,-1 0 0 0 0,0 0 0 0 0,0 0 0 0 0,0 0 0 0 0,1 0 0 0 0,-1 0 0 0 0,0 0 0 0 0,0 0 0 0 0,0 0 0 0 0,1 0 0 0 0,-1 0 0 0 0,0 0 0 0 0,0 0 0 0 0,0 0 0 0 0,1 0 0 0 0,-1 0 0 0 0,0-1 0 0 0,0 1 0 0 0,0 0 0 0 0,1 0 0 0 0,0-2-5 0 0,1 0 0 0 0,0 1 0 0 0,-1-1 0 0 0,1 1 0 0 0,0 0 1 0 0,0-1-1 0 0,0 1 0 0 0,0 0 0 0 0,0 0 0 0 0,0 0 0 0 0,0 1 0 0 0,1-1 0 0 0,-1 0 0 0 0,0 1 0 0 0,3-1 0 0 0,-3 0 10 0 0,0 1 0 0 0,-1-1 0 0 0,1 0-1 0 0,0 0 1 0 0,0 0 0 0 0,-1 0-1 0 0,1 0 1 0 0,-1 0 0 0 0,1 0 0 0 0,-1-1-1 0 0,1 1 1 0 0,-1 0 0 0 0,0-1 0 0 0,0 0-1 0 0,2-1 1 0 0,7-8-2 0 0,43-34-3655 0 0,-50 42 2560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42.791"/>
    </inkml:context>
    <inkml:brush xml:id="br0">
      <inkml:brushProperty name="width" value="0.05" units="cm"/>
      <inkml:brushProperty name="height" value="0.05" units="cm"/>
      <inkml:brushProperty name="color" value="#E71224"/>
    </inkml:brush>
  </inkml:definitions>
  <inkml:trace contextRef="#ctx0" brushRef="#br0">2 9 13160 0 0,'0'0'11'0'0,"0"0"1"0"0,-1 0 0 0 0,1 1-1 0 0,0-1 1 0 0,0 0 0 0 0,0 0-1 0 0,0 1 1 0 0,0-1 0 0 0,0 0-1 0 0,0 1 1 0 0,0-1 0 0 0,0 0-1 0 0,0 0 1 0 0,0 1 0 0 0,0-1-1 0 0,0 0 1 0 0,0 0 0 0 0,0 1-1 0 0,0-1 1 0 0,0 0 0 0 0,0 1-1 0 0,0-1 1 0 0,0 0 0 0 0,0 0-1 0 0,0 1 1 0 0,0-1 0 0 0,1 0-1 0 0,-1 0 1 0 0,0 0 0 0 0,0 1-1 0 0,0-1 1 0 0,0 0 0 0 0,1 0-1 0 0,-1 0 1 0 0,0 1 0 0 0,0-1-1 0 0,1 0 1 0 0,-1 0 0 0 0,0 0-1 0 0,1 1 1 0 0,12-6 183 0 0,-7 3 421 0 0,-1 0 0 0 0,1 0 0 0 0,0 1 0 0 0,0-1 0 0 0,0 1 0 0 0,0 0 0 0 0,0 1 0 0 0,0 0 0 0 0,9 0 0 0 0,-9 0-839 0 0,16-1-205 0 0,-13 0 593 0 0,-14 1 1239 0 0,-2 1-1193 0 0,-1 0-1 0 0,1 0 1 0 0,0 1-1 0 0,0 0 1 0 0,0 0-1 0 0,1 1 1 0 0,-11 5 0 0 0,-14 5 583 0 0,30-13-723 0 0,11-9-2570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56.026"/>
    </inkml:context>
    <inkml:brush xml:id="br0">
      <inkml:brushProperty name="width" value="0.05" units="cm"/>
      <inkml:brushProperty name="height" value="0.05" units="cm"/>
      <inkml:brushProperty name="color" value="#E71224"/>
    </inkml:brush>
  </inkml:definitions>
  <inkml:trace contextRef="#ctx0" brushRef="#br0">38 34 8320 0 0,'-34'6'1634'0'0,"31"-5"-1065"0"0,4-2-75 0 0,17-2-15 0 0,5-2-479 0 0,0-1 0 0 0,42-16 0 0 0,-86 20 830 0 0,-75 13 1868 0 0,134-13-3228 0 0,20-3-4371 0 0,-57 4 4051 0 0,-2 1 809 0 0,1-1 0 0 0,0 1 0 0 0,0 0 0 0 0,-1-1 0 0 0,1 1 0 0 0,0 0 0 0 0,-1 0 0 0 0,1-1 0 0 0,0 1 0 0 0,-1 0-1 0 0,1 0 1 0 0,0 0 0 0 0,-1-1 0 0 0,1 1 0 0 0,-1 0 0 0 0,1 0 0 0 0,0 0 0 0 0,-1 0 0 0 0,1 0 0 0 0,-1 0 0 0 0,1 0 0 0 0,0 0 0 0 0,-1 0 0 0 0,1 0 0 0 0,-1 0 0 0 0,1 0-1 0 0,0 0 1 0 0,-2 0 0 0 0,-20 3 1824 0 0,11-1-684 0 0,7-2-879 0 0,0 0-1 0 0,1 0 0 0 0,-1 0 1 0 0,0 1-1 0 0,1 0 1 0 0,-1 0-1 0 0,1 0 0 0 0,-1 0 1 0 0,1 0-1 0 0,0 1 0 0 0,-1-1 1 0 0,1 1-1 0 0,0 0 1 0 0,-5 4-1 0 0,7-5-611 0 0,1 1-173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56.716"/>
    </inkml:context>
    <inkml:brush xml:id="br0">
      <inkml:brushProperty name="width" value="0.05" units="cm"/>
      <inkml:brushProperty name="height" value="0.05" units="cm"/>
      <inkml:brushProperty name="color" value="#E71224"/>
    </inkml:brush>
  </inkml:definitions>
  <inkml:trace contextRef="#ctx0" brushRef="#br0">122 55 11024 0 0,'8'-19'1395'0'0,"-5"13"-492"0"0,-22 7-660 0 0,-38 10 1742 0 0,56-11-1607 0 0,18-3-493 0 0,-9 1 59 0 0,-2 1 44 0 0,0 0-1 0 0,-1-1 1 0 0,1 0 0 0 0,10-5 0 0 0,-22 9 126 0 0,0-1 0 0 0,0 0 0 0 0,0-1 1 0 0,0 1-1 0 0,0-1 0 0 0,-8-1 0 0 0,3 1 245 0 0,-2-1 1084 0 0,13 1-1441 0 0,0 0 0 0 0,0 0 0 0 0,0 0 0 0 0,-1-1 0 0 0,1 1-1 0 0,0 0 1 0 0,0 0 0 0 0,0 0 0 0 0,0 0 0 0 0,0 0 0 0 0,0 0 0 0 0,0 0 0 0 0,0 0 0 0 0,0 0 0 0 0,0-1 0 0 0,0 1-1 0 0,0 0 1 0 0,0 0 0 0 0,1 0 0 0 0,-1 0 0 0 0,0 0 0 0 0,0 0 0 0 0,0 0 0 0 0,0 0 0 0 0,0 0 0 0 0,0 0 0 0 0,0-1-1 0 0,0 1 1 0 0,0 0 0 0 0,0 0 0 0 0,0 0 0 0 0,0 0 0 0 0,0 0 0 0 0,0 0 0 0 0,0 0 0 0 0,1 0 0 0 0,-1 0-1 0 0,0 0 1 0 0,0 0 0 0 0,0 0 0 0 0,0 0 0 0 0,0 0 0 0 0,0 0 0 0 0,0 0 0 0 0,0 0 0 0 0,0 0 0 0 0,0 0 0 0 0,1 0-1 0 0,-1 0 1 0 0,0 0 0 0 0,0 0 0 0 0,0 0 0 0 0,0 0 0 0 0,0 0 0 0 0,0 0 0 0 0,26-7-761 0 0,-20 5 956 0 0,52-12-1016 0 0,-70 16 1056 0 0,0 0-1 0 0,-19 1 0 0 0,19-2 163 0 0,0 0 1 0 0,0 0 0 0 0,1 2-1 0 0,-21 5 1 0 0,29-6-2072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10:13.015"/>
    </inkml:context>
    <inkml:brush xml:id="br0">
      <inkml:brushProperty name="width" value="0.05" units="cm"/>
      <inkml:brushProperty name="height" value="0.05" units="cm"/>
      <inkml:brushProperty name="color" value="#E71224"/>
    </inkml:brush>
  </inkml:definitions>
  <inkml:trace contextRef="#ctx0" brushRef="#br0">40 53 5904 0 0,'-12'11'3152'0'0,"25"-27"-1712"0"0,17-17 3318 0 0,-32 33-4646 0 0,0 1 0 0 0,0-1 0 0 0,1 1 0 0 0,-1 0 0 0 0,0-1 0 0 0,1 1 1 0 0,-1 0-1 0 0,1 0 0 0 0,-1 0 0 0 0,1 0 0 0 0,-3 3 0 0 0,-14 15-96 0 0,7-5-114 0 0,11-14 66 0 0,11-16-75 0 0,-2 9 109 0 0,-8 6-5 0 0,1 0 1 0 0,-1 0 0 0 0,1-1-1 0 0,-1 1 1 0 0,0 0-1 0 0,0 0 1 0 0,0-1-1 0 0,0 1 1 0 0,0-1 0 0 0,0 1-1 0 0,0-1 1 0 0,0 1-1 0 0,0-1 1 0 0,0-3 711 0 0,-17 17 443 0 0,-7 18-1172 0 0,16-17 54 0 0,7-12 45 0 0,3-5 60 0 0,-2 3-122 0 0,25-32-260 0 0,-17 21 134 0 0,-15 16 362 0 0,-2 5-134 0 0,1-3-30 0 0,1 1 0 0 0,-1 1 0 0 0,-6 10-1 0 0,57-86-968 0 0,-44 68 959 0 0,-1 2-22 0 0,0 1 0 0 0,0-1 0 0 0,0 0 0 0 0,-1 1 0 0 0,1-1-1 0 0,-1 0 1 0 0,1 0 0 0 0,-1 0 0 0 0,0 0 0 0 0,-2 2 0 0 0,-2 1 70 0 0,-16 24 9 0 0,38-50-553 0 0,-11 14 354 0 0,1 0-1 0 0,-2 0 0 0 0,8-12 0 0 0,-11 17 447 0 0,-3 4-313 0 0,0-1-1 0 0,0 1 0 0 0,0 0 1 0 0,0 0-1 0 0,1 0 1 0 0,-1 0-1 0 0,1 0 0 0 0,-1 0 1 0 0,1 0-1 0 0,-2 3 1 0 0,1-1 10 0 0,-6 12-43 0 0,8-16-266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3T20:06:28.55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03.75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09.25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09.25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09.25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09.25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13.34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13.34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13.34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13.34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17.44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3T20:06:29.23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10,'4'0,"2"-4,-1-2</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17.44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17.44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17.44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0.13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0.13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0.13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0.13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5.17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5.17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5.17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3T20:06:29.78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45 95,'-5'0,"-5"0,-1-4,1-6,2-6,7-4,9-3,2 2</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35.17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43.0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43.04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43.04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2:43.04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14.5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14.54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14.54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14.54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06.34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18:58:45.80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06.34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06.34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06.34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17.68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17.68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17.6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17.68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20.06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20.06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20.06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18:58:45.8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20.06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56.86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56.86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56.86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3:56.86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0.13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0.13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0.13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0.13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2.19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18:58:45.80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2.19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2.19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2.19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3.80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3.8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3.80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3.80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5.37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5.37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5.3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18:58:45.80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1T04:39:05.37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00:01:58.87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6:55.7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8 20,'-1'0,"0"0,-1-1,0-2,0 1,2-3,1 1,1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6.15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6.15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0T18:47:06.15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2,'1'0,"0"-1,0 0</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606861" y="229395"/>
            <a:ext cx="4020952" cy="495448"/>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1626108" y="1074136"/>
            <a:ext cx="5138928" cy="289064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626107" y="4065367"/>
            <a:ext cx="5138923" cy="359612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0"/>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   </a:t>
            </a:r>
            <a:fld id="{EA048D8C-6117-40E4-8E16-004DA18562CA}" type="slidenum">
              <a:rPr lang="en-US" smtClean="0"/>
              <a:pPr/>
              <a:t>‹#›</a:t>
            </a:fld>
            <a:endParaRPr lang="en-US"/>
          </a:p>
        </p:txBody>
      </p:sp>
      <p:pic>
        <p:nvPicPr>
          <p:cNvPr id="8" name="Picture 7">
            <a:extLst>
              <a:ext uri="{FF2B5EF4-FFF2-40B4-BE49-F238E27FC236}">
                <a16:creationId xmlns:a16="http://schemas.microsoft.com/office/drawing/2014/main" id="{9C63E3A2-B100-44FA-B00C-8D1AD09B1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9394"/>
            <a:ext cx="2149661" cy="495448"/>
          </a:xfrm>
          <a:prstGeom prst="rect">
            <a:avLst/>
          </a:prstGeom>
        </p:spPr>
      </p:pic>
      <p:sp>
        <p:nvSpPr>
          <p:cNvPr id="10" name="TextBox 9">
            <a:extLst>
              <a:ext uri="{FF2B5EF4-FFF2-40B4-BE49-F238E27FC236}">
                <a16:creationId xmlns:a16="http://schemas.microsoft.com/office/drawing/2014/main" id="{5F073935-00DB-40B0-81D2-CE38601149DD}"/>
              </a:ext>
            </a:extLst>
          </p:cNvPr>
          <p:cNvSpPr txBox="1"/>
          <p:nvPr/>
        </p:nvSpPr>
        <p:spPr>
          <a:xfrm>
            <a:off x="3884613" y="8614524"/>
            <a:ext cx="1996059" cy="600164"/>
          </a:xfrm>
          <a:prstGeom prst="rect">
            <a:avLst/>
          </a:prstGeom>
          <a:noFill/>
        </p:spPr>
        <p:txBody>
          <a:bodyPr wrap="none" rtlCol="0">
            <a:spAutoFit/>
          </a:bodyPr>
          <a:lstStyle/>
          <a:p>
            <a:r>
              <a:rPr lang="en-US" sz="1100"/>
              <a:t>Shayne McConomy</a:t>
            </a:r>
          </a:p>
          <a:p>
            <a:r>
              <a:rPr lang="en-US" sz="1100"/>
              <a:t>smcconomy@eng.famu.fsu.edu</a:t>
            </a:r>
          </a:p>
          <a:p>
            <a:r>
              <a:rPr lang="en-US" sz="1100"/>
              <a:t>(850) 410-6624</a:t>
            </a:r>
          </a:p>
        </p:txBody>
      </p:sp>
      <p:cxnSp>
        <p:nvCxnSpPr>
          <p:cNvPr id="12" name="Straight Connector 11">
            <a:extLst>
              <a:ext uri="{FF2B5EF4-FFF2-40B4-BE49-F238E27FC236}">
                <a16:creationId xmlns:a16="http://schemas.microsoft.com/office/drawing/2014/main" id="{EED01A8D-3B6F-4E06-9819-79FD0124D10D}"/>
              </a:ext>
            </a:extLst>
          </p:cNvPr>
          <p:cNvCxnSpPr>
            <a:cxnSpLocks/>
          </p:cNvCxnSpPr>
          <p:nvPr/>
        </p:nvCxnSpPr>
        <p:spPr>
          <a:xfrm flipV="1">
            <a:off x="0" y="965852"/>
            <a:ext cx="6856413" cy="221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A66369-0746-45EF-9742-FC2E6F9A8672}"/>
              </a:ext>
            </a:extLst>
          </p:cNvPr>
          <p:cNvCxnSpPr>
            <a:cxnSpLocks/>
          </p:cNvCxnSpPr>
          <p:nvPr/>
        </p:nvCxnSpPr>
        <p:spPr>
          <a:xfrm>
            <a:off x="0" y="7773052"/>
            <a:ext cx="6858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DF93CB-4779-4B45-882C-0062685E3C2B}"/>
              </a:ext>
            </a:extLst>
          </p:cNvPr>
          <p:cNvCxnSpPr>
            <a:cxnSpLocks/>
          </p:cNvCxnSpPr>
          <p:nvPr/>
        </p:nvCxnSpPr>
        <p:spPr>
          <a:xfrm>
            <a:off x="1522349" y="965852"/>
            <a:ext cx="0" cy="68072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Hi everyone, we are Senior Design Team 517 and we are presenting on our project progress so far this year</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fld id="{EA048D8C-6117-40E4-8E16-004DA18562CA}" type="slidenum">
              <a:rPr lang="en-US" smtClean="0"/>
              <a:t>1</a:t>
            </a:fld>
            <a:endParaRPr lang="en-US"/>
          </a:p>
        </p:txBody>
      </p:sp>
    </p:spTree>
    <p:extLst>
      <p:ext uri="{BB962C8B-B14F-4D97-AF65-F5344CB8AC3E}">
        <p14:creationId xmlns:p14="http://schemas.microsoft.com/office/powerpoint/2010/main" val="956770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Arial"/>
              </a:rPr>
              <a:t>Our main power target is that the device is capable of driving at least 4 km/</a:t>
            </a:r>
            <a:r>
              <a:rPr lang="en-US" err="1">
                <a:cs typeface="Arial"/>
              </a:rPr>
              <a:t>hr</a:t>
            </a:r>
            <a:endParaRPr lang="en-US">
              <a:cs typeface="Arial"/>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10</a:t>
            </a:fld>
            <a:endParaRPr lang="en-US"/>
          </a:p>
        </p:txBody>
      </p:sp>
    </p:spTree>
    <p:extLst>
      <p:ext uri="{BB962C8B-B14F-4D97-AF65-F5344CB8AC3E}">
        <p14:creationId xmlns:p14="http://schemas.microsoft.com/office/powerpoint/2010/main" val="1895107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Our activation targets were designed to ensure our device can still lift, even in unideal situations </a:t>
            </a:r>
          </a:p>
          <a:p>
            <a:endParaRPr lang="en-US">
              <a:latin typeface="Calibri"/>
              <a:cs typeface="Calibri"/>
            </a:endParaRPr>
          </a:p>
          <a:p>
            <a:r>
              <a:rPr lang="en-US">
                <a:latin typeface="Calibri"/>
                <a:cs typeface="Calibri"/>
              </a:rPr>
              <a:t>Our full-scale device will be expected to lift 1400 kg on earth, using a 1/10</a:t>
            </a:r>
            <a:r>
              <a:rPr lang="en-US" baseline="30000">
                <a:latin typeface="Calibri"/>
                <a:cs typeface="Calibri"/>
              </a:rPr>
              <a:t>th</a:t>
            </a:r>
            <a:r>
              <a:rPr lang="en-US">
                <a:latin typeface="Calibri"/>
                <a:cs typeface="Calibri"/>
              </a:rPr>
              <a:t> scale, our prototype should successfully lift 257 pounds </a:t>
            </a:r>
          </a:p>
          <a:p>
            <a:endParaRPr lang="en-US">
              <a:latin typeface="Calibri"/>
              <a:cs typeface="Calibri"/>
            </a:endParaRPr>
          </a:p>
          <a:p>
            <a:r>
              <a:rPr lang="en-US">
                <a:latin typeface="Calibri"/>
                <a:cs typeface="Calibri"/>
              </a:rPr>
              <a:t>Since the lunar surface is full of imperfections its important our device is capable of remaining stable on rocky terrain, a target is that it able to transverse an incline up to 20 degrees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11</a:t>
            </a:fld>
            <a:endParaRPr lang="en-US"/>
          </a:p>
        </p:txBody>
      </p:sp>
    </p:spTree>
    <p:extLst>
      <p:ext uri="{BB962C8B-B14F-4D97-AF65-F5344CB8AC3E}">
        <p14:creationId xmlns:p14="http://schemas.microsoft.com/office/powerpoint/2010/main" val="6513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Arial"/>
              </a:rPr>
              <a:t>The main targets for our structural body are as follows: </a:t>
            </a:r>
          </a:p>
          <a:p>
            <a:pPr marL="228600" indent="-228600">
              <a:buAutoNum type="arabicPeriod"/>
            </a:pPr>
            <a:r>
              <a:rPr lang="en-US">
                <a:cs typeface="Arial"/>
              </a:rPr>
              <a:t>Our full-scale device would have to fit in a rocket cargo bay. The target was based on data from the Space X Starship which determines our scaled device should be no more than 24 x 29 x 49 inches </a:t>
            </a:r>
          </a:p>
          <a:p>
            <a:pPr marL="228600" indent="-228600">
              <a:buAutoNum type="arabicPeriod"/>
            </a:pPr>
            <a:r>
              <a:rPr lang="en-US">
                <a:cs typeface="Arial"/>
              </a:rPr>
              <a:t>In our order for our device to function correctly and transverse the lunar terrain, we have determined a ground clearance greater than 6 inches </a:t>
            </a:r>
          </a:p>
          <a:p>
            <a:pPr marL="228600" indent="-228600">
              <a:buAutoNum type="arabicPeriod"/>
            </a:pPr>
            <a:r>
              <a:rPr lang="en-US">
                <a:cs typeface="Arial"/>
              </a:rPr>
              <a:t>The scaled weight our design should be less than 175 lbs. This would only include the weight of the structural body as the wheels we currently have on our design would not be applicable in space and are not scaled accordingly. Essentially its expected the </a:t>
            </a:r>
            <a:r>
              <a:rPr lang="en-US" err="1">
                <a:cs typeface="Arial"/>
              </a:rPr>
              <a:t>deive</a:t>
            </a:r>
            <a:r>
              <a:rPr lang="en-US">
                <a:cs typeface="Arial"/>
              </a:rPr>
              <a:t> will weigh half of what it can lift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12</a:t>
            </a:fld>
            <a:endParaRPr lang="en-US"/>
          </a:p>
        </p:txBody>
      </p:sp>
    </p:spTree>
    <p:extLst>
      <p:ext uri="{BB962C8B-B14F-4D97-AF65-F5344CB8AC3E}">
        <p14:creationId xmlns:p14="http://schemas.microsoft.com/office/powerpoint/2010/main" val="99079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15</a:t>
            </a:fld>
            <a:endParaRPr lang="en-US"/>
          </a:p>
        </p:txBody>
      </p:sp>
    </p:spTree>
    <p:extLst>
      <p:ext uri="{BB962C8B-B14F-4D97-AF65-F5344CB8AC3E}">
        <p14:creationId xmlns:p14="http://schemas.microsoft.com/office/powerpoint/2010/main" val="3503718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team generated 100 ideas and from those narrowed our design to 5 medium fidelity and further into 3 high fidelity concepts. From these 3 high </a:t>
            </a:r>
            <a:r>
              <a:rPr lang="en-US" err="1"/>
              <a:t>fidelty</a:t>
            </a:r>
            <a:r>
              <a:rPr lang="en-US"/>
              <a:t>, it was determined through concept selection that the design ‘</a:t>
            </a:r>
            <a:r>
              <a:rPr lang="en-US" err="1"/>
              <a:t>Quadzilla</a:t>
            </a:r>
            <a:r>
              <a:rPr lang="en-US"/>
              <a:t>’ was the best fit for project objective.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16</a:t>
            </a:fld>
            <a:endParaRPr lang="en-US"/>
          </a:p>
        </p:txBody>
      </p:sp>
    </p:spTree>
    <p:extLst>
      <p:ext uri="{BB962C8B-B14F-4D97-AF65-F5344CB8AC3E}">
        <p14:creationId xmlns:p14="http://schemas.microsoft.com/office/powerpoint/2010/main" val="3498682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Here is the initial design of </a:t>
            </a:r>
            <a:r>
              <a:rPr lang="en-US" err="1"/>
              <a:t>quadzilla</a:t>
            </a:r>
            <a:r>
              <a:rPr lang="en-US"/>
              <a:t> that was shown last semester. Although it shares many important qualities with our current design, it has some key differences including a fully enclosed platform with 4 free standing pillars and 8-wheel design . However, we modified this design to be more successful based on  our needs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17</a:t>
            </a:fld>
            <a:endParaRPr lang="en-US"/>
          </a:p>
        </p:txBody>
      </p:sp>
    </p:spTree>
    <p:extLst>
      <p:ext uri="{BB962C8B-B14F-4D97-AF65-F5344CB8AC3E}">
        <p14:creationId xmlns:p14="http://schemas.microsoft.com/office/powerpoint/2010/main" val="21242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We broke up our current design into various subsystems to showcase its functionality.. Here with our structural frame it is made up mostly aluminum x beams acting as the 4 pillars and we chose this material due to it’s light weight to reduce the overall device weight. Channels were implemented on the back end of the device to compact it approximately 3 inches to fit within the constraints of the rocket and reduce it’s overall volume. The benefits to this structural frame is that it can be easily adapted to the lunar model by attaching solar panels and housing them on either the roof or side of the device. Other mechatronic components could be stored above as well to aid with other applications.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18</a:t>
            </a:fld>
            <a:endParaRPr lang="en-US"/>
          </a:p>
        </p:txBody>
      </p:sp>
    </p:spTree>
    <p:extLst>
      <p:ext uri="{BB962C8B-B14F-4D97-AF65-F5344CB8AC3E}">
        <p14:creationId xmlns:p14="http://schemas.microsoft.com/office/powerpoint/2010/main" val="1325245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Our corner connections ensure the load is stable and supported. Like I mentioned, these will be made of hollow steel that wraps around the x beams. Initially, as a team we were looking at plastic brackets however we decided that they would fail under the amount of force being exerted on them. So we decided to move froward with the metal brackets. </a:t>
            </a:r>
            <a:r>
              <a:rPr lang="en-US" err="1"/>
              <a:t>Tephlon</a:t>
            </a:r>
            <a:r>
              <a:rPr lang="en-US"/>
              <a:t> inserts will also be included to reduce surface friction. </a:t>
            </a:r>
          </a:p>
          <a:p>
            <a:endParaRPr lang="en-US"/>
          </a:p>
          <a:p>
            <a:r>
              <a:rPr lang="en-US"/>
              <a:t>Arrow to zoomed in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19</a:t>
            </a:fld>
            <a:endParaRPr lang="en-US"/>
          </a:p>
        </p:txBody>
      </p:sp>
    </p:spTree>
    <p:extLst>
      <p:ext uri="{BB962C8B-B14F-4D97-AF65-F5344CB8AC3E}">
        <p14:creationId xmlns:p14="http://schemas.microsoft.com/office/powerpoint/2010/main" val="3164361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4 linear actuators with a  4 inch stroke, will be used and placed on each corner of the platform to raise the platform 4 inches. The load capacity of the actuators will be sufficient enough since the weight would be 75 </a:t>
            </a:r>
            <a:r>
              <a:rPr lang="en-US" err="1"/>
              <a:t>lbs</a:t>
            </a:r>
            <a:r>
              <a:rPr lang="en-US"/>
              <a:t> per actuator. An actuator housing will be designed and manufactured by the machine shop.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20</a:t>
            </a:fld>
            <a:endParaRPr lang="en-US"/>
          </a:p>
        </p:txBody>
      </p:sp>
    </p:spTree>
    <p:extLst>
      <p:ext uri="{BB962C8B-B14F-4D97-AF65-F5344CB8AC3E}">
        <p14:creationId xmlns:p14="http://schemas.microsoft.com/office/powerpoint/2010/main" val="3062076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wheel coupling design was chosen to remove the need for individual motors at each wheel. To do skid steering the vehicle simply needs two motors which can drive in opposite directions. The drive system is done in halves, with the left front and back wheels being coupled, same with the right half. The coupling design uses a chain to connect the two wheels with sprockets at the axel to a V shaped path with a belt tensioner and a idler gear to guide the movement. Front and back wheels will not be in line because of the 2-1 design so we use a chain derailleur to position our components in line. A 3D printed casing for the mechanism is possible to prevent a chain slip.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two back wheels will be driven by two remote controlled motors acting independently, the current idea is to incorporate a gear box system to implement an additional gear ratio to the axels using bevel gears like in the picture.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21</a:t>
            </a:fld>
            <a:endParaRPr lang="en-US"/>
          </a:p>
        </p:txBody>
      </p:sp>
    </p:spTree>
    <p:extLst>
      <p:ext uri="{BB962C8B-B14F-4D97-AF65-F5344CB8AC3E}">
        <p14:creationId xmlns:p14="http://schemas.microsoft.com/office/powerpoint/2010/main" val="2410077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First we will start with some team introductions,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a:t>
            </a:fld>
            <a:endParaRPr lang="en-US"/>
          </a:p>
        </p:txBody>
      </p:sp>
    </p:spTree>
    <p:extLst>
      <p:ext uri="{BB962C8B-B14F-4D97-AF65-F5344CB8AC3E}">
        <p14:creationId xmlns:p14="http://schemas.microsoft.com/office/powerpoint/2010/main" val="801094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platform will be equipped with track wheels to ensure that the vertical motion is smooth with little to no friction. This design would not be ideal for the lunar concept and would need a casing to protect it from regolith. The track would wrap around the x beams and fit into the slots. The forks will be located on the platform and will be equipped with magnets throughout the platform to ensure the package locks into the correct position and to help with swaying. The package will be designed to have a slot where the forks can slide into and lock into place with the use of the magnets. Lock and key mechanism.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22</a:t>
            </a:fld>
            <a:endParaRPr lang="en-US"/>
          </a:p>
        </p:txBody>
      </p:sp>
    </p:spTree>
    <p:extLst>
      <p:ext uri="{BB962C8B-B14F-4D97-AF65-F5344CB8AC3E}">
        <p14:creationId xmlns:p14="http://schemas.microsoft.com/office/powerpoint/2010/main" val="889906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a:defRPr/>
            </a:pPr>
            <a:r>
              <a:rPr lang="en-US"/>
              <a:t>The platform will be equipped with track wheels to ensure that the vertical motion is smooth with little to no friction. This design would not be ideal for the lunar concept and would need a casing to protect it from regolith. The track would wrap around the x beams and fit into the slots. The forks will be located on the platform and will be equipped with magnets throughout the platform to ensure the package locks into the correct position and to help with swaying. The package will be designed to have a slot where the forks can slide into and lock into place with the use of the magnets representing a Lock and key mechanism.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23</a:t>
            </a:fld>
            <a:endParaRPr lang="en-US"/>
          </a:p>
        </p:txBody>
      </p:sp>
    </p:spTree>
    <p:extLst>
      <p:ext uri="{BB962C8B-B14F-4D97-AF65-F5344CB8AC3E}">
        <p14:creationId xmlns:p14="http://schemas.microsoft.com/office/powerpoint/2010/main" val="4045927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Ride up</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24</a:t>
            </a:fld>
            <a:endParaRPr lang="en-US"/>
          </a:p>
        </p:txBody>
      </p:sp>
    </p:spTree>
    <p:extLst>
      <p:ext uri="{BB962C8B-B14F-4D97-AF65-F5344CB8AC3E}">
        <p14:creationId xmlns:p14="http://schemas.microsoft.com/office/powerpoint/2010/main" val="4036984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Lift up a couple inches, lock into packaging, enough for ground clearance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25</a:t>
            </a:fld>
            <a:endParaRPr lang="en-US"/>
          </a:p>
        </p:txBody>
      </p:sp>
    </p:spTree>
    <p:extLst>
      <p:ext uri="{BB962C8B-B14F-4D97-AF65-F5344CB8AC3E}">
        <p14:creationId xmlns:p14="http://schemas.microsoft.com/office/powerpoint/2010/main" val="2993440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Transport (Fix this)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26</a:t>
            </a:fld>
            <a:endParaRPr lang="en-US"/>
          </a:p>
        </p:txBody>
      </p:sp>
    </p:spTree>
    <p:extLst>
      <p:ext uri="{BB962C8B-B14F-4D97-AF65-F5344CB8AC3E}">
        <p14:creationId xmlns:p14="http://schemas.microsoft.com/office/powerpoint/2010/main" val="3817815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HERMES comes with a series of benefits such as; stable design (4 pillar x beam structure and the design being longer rather than taller, similar to a rectangle), is able to reduce its volumetric footprint through the use of the channels on the back of the device to collapse approximately 3 inches which would be about 3 feet in our true model, it features a low device weight due to the materials used along with it’s high lift capability of 330 </a:t>
            </a:r>
            <a:r>
              <a:rPr lang="en-US" err="1"/>
              <a:t>lbs</a:t>
            </a:r>
            <a:r>
              <a:rPr lang="en-US"/>
              <a:t>, the adaptability aspect comes into play where the top of the structure can be used to house solar panels or other electrical components that would be needed on the lunar surface.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27</a:t>
            </a:fld>
            <a:endParaRPr lang="en-US"/>
          </a:p>
        </p:txBody>
      </p:sp>
    </p:spTree>
    <p:extLst>
      <p:ext uri="{BB962C8B-B14F-4D97-AF65-F5344CB8AC3E}">
        <p14:creationId xmlns:p14="http://schemas.microsoft.com/office/powerpoint/2010/main" val="1744635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Conducting Finite Element Analysis (FEA), we were able to see where the stresses would occur on just the structure itself by loading it at the top and then looking at the stresses that would be present when the forks on the platform are loaded. Due to the material properties of the platform the stresses it will undergo will not cause failure when lifting the cargo package. Specifically, we looked at the maximum shear stresses, and the displacement.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28</a:t>
            </a:fld>
            <a:endParaRPr lang="en-US"/>
          </a:p>
        </p:txBody>
      </p:sp>
    </p:spTree>
    <p:extLst>
      <p:ext uri="{BB962C8B-B14F-4D97-AF65-F5344CB8AC3E}">
        <p14:creationId xmlns:p14="http://schemas.microsoft.com/office/powerpoint/2010/main" val="2860021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Conducting Finite Element Analysis (FEA), we were able to see where the stresses would occur on just the structure itself by loading it at the top and then looking at the stresses that would be present when the forks on the platform are loaded. Due to the material properties of the platform the stresses it will undergo will not cause failure when lifting the cargo package. Specifically, we looked at the maximum shear stresses, and the displacement.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29</a:t>
            </a:fld>
            <a:endParaRPr lang="en-US"/>
          </a:p>
        </p:txBody>
      </p:sp>
    </p:spTree>
    <p:extLst>
      <p:ext uri="{BB962C8B-B14F-4D97-AF65-F5344CB8AC3E}">
        <p14:creationId xmlns:p14="http://schemas.microsoft.com/office/powerpoint/2010/main" val="2696699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Conducting Finite Element Analysis (FEA), we were able to see where the stresses would occur on just the structure itself by loading it at the top and then looking at the stresses that would be present when the forks on the platform are loaded. Due to the material properties of the platform the stresses it will undergo will not cause failure when lifting the cargo package. Specifically, we looked at the maximum shear stresses, and the displacement. On the bottom bar the shear stress is concentrated at the corners of the structure however this justifies the use of brackets coupled with the yield strength of the aluminum will suffice when experience the 300 </a:t>
            </a:r>
            <a:r>
              <a:rPr lang="en-US" err="1"/>
              <a:t>lb</a:t>
            </a:r>
            <a:r>
              <a:rPr lang="en-US"/>
              <a:t> load.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30</a:t>
            </a:fld>
            <a:endParaRPr lang="en-US"/>
          </a:p>
        </p:txBody>
      </p:sp>
    </p:spTree>
    <p:extLst>
      <p:ext uri="{BB962C8B-B14F-4D97-AF65-F5344CB8AC3E}">
        <p14:creationId xmlns:p14="http://schemas.microsoft.com/office/powerpoint/2010/main" val="3581971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Conducting Finite Element Analysis (FEA), we were able to see where the stresses would occur on just the structure itself by loading it at the top and then looking at the stresses that would be present when the forks on the platform are loaded. Due to the material properties of the platform the stresses it will undergo will not cause failure when lifting the cargo package. Specifically, we looked at the maximum shear stresses, and the displacement. Brackets will help solidify the structure.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31</a:t>
            </a:fld>
            <a:endParaRPr lang="en-US"/>
          </a:p>
        </p:txBody>
      </p:sp>
    </p:spTree>
    <p:extLst>
      <p:ext uri="{BB962C8B-B14F-4D97-AF65-F5344CB8AC3E}">
        <p14:creationId xmlns:p14="http://schemas.microsoft.com/office/powerpoint/2010/main" val="2808455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sponsor for our project is Arthur </a:t>
            </a:r>
            <a:r>
              <a:rPr lang="en-US" b="0" i="0" err="1">
                <a:solidFill>
                  <a:srgbClr val="424242"/>
                </a:solidFill>
                <a:effectLst/>
                <a:latin typeface="Segoe UI" panose="020B0502040204020203" pitchFamily="34" charset="0"/>
              </a:rPr>
              <a:t>Werkheiser</a:t>
            </a:r>
            <a:r>
              <a:rPr lang="en-US" b="0" i="0">
                <a:solidFill>
                  <a:srgbClr val="424242"/>
                </a:solidFill>
                <a:effectLst/>
                <a:latin typeface="Segoe UI" panose="020B0502040204020203" pitchFamily="34" charset="0"/>
              </a:rPr>
              <a:t>, </a:t>
            </a:r>
            <a:r>
              <a:rPr lang="en-US" sz="1800">
                <a:effectLst/>
                <a:latin typeface="Times New Roman" panose="02020603050405020304" pitchFamily="18" charset="0"/>
                <a:ea typeface="Calibri" panose="020F0502020204030204" pitchFamily="34" charset="0"/>
              </a:rPr>
              <a:t>Deputy Branch Chief at Marshall Space Flight Center</a:t>
            </a:r>
            <a:r>
              <a:rPr lang="en-US" b="0" i="0">
                <a:solidFill>
                  <a:srgbClr val="424242"/>
                </a:solidFill>
                <a:effectLst/>
                <a:latin typeface="Segoe UI" panose="020B0502040204020203" pitchFamily="34" charset="0"/>
              </a:rPr>
              <a:t>, acting as a liaison between our team and NASA. Our academic advisor is Dr. Oates who has research interests in Mechanics and Materials along with Non-linear control. </a:t>
            </a: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a:t>
            </a:fld>
            <a:endParaRPr lang="en-US"/>
          </a:p>
        </p:txBody>
      </p:sp>
    </p:spTree>
    <p:extLst>
      <p:ext uri="{BB962C8B-B14F-4D97-AF65-F5344CB8AC3E}">
        <p14:creationId xmlns:p14="http://schemas.microsoft.com/office/powerpoint/2010/main" val="999834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Regarding testing and validation, a testing rig will be used to ensure the device can effectively handle uneven terrain and a ramp will be included to ensure it meets the critical target of traversing an incline of 20 degrees. Variable loads will be used to test the ability of the device to lift and transport various weights. To assess the linear actuator height, we will be measuring them at the maximum stroke distance and the shortest distance to ensure that the package can be loaded and unloaded successfully.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39</a:t>
            </a:fld>
            <a:endParaRPr lang="en-US"/>
          </a:p>
        </p:txBody>
      </p:sp>
    </p:spTree>
    <p:extLst>
      <p:ext uri="{BB962C8B-B14F-4D97-AF65-F5344CB8AC3E}">
        <p14:creationId xmlns:p14="http://schemas.microsoft.com/office/powerpoint/2010/main" val="1518795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228600" indent="-228600">
              <a:buAutoNum type="arabicPeriod"/>
            </a:pPr>
            <a:r>
              <a:rPr lang="en-US"/>
              <a:t>Autonomous Driving </a:t>
            </a:r>
          </a:p>
          <a:p>
            <a:pPr marL="228600" indent="-228600">
              <a:buAutoNum type="arabicPeriod"/>
            </a:pPr>
            <a:r>
              <a:rPr lang="en-US"/>
              <a:t>Smart Scanning so it will recognize which packages it is picking up and transmit data where the package was dropped off </a:t>
            </a:r>
          </a:p>
          <a:p>
            <a:pPr marL="228600" indent="-228600">
              <a:buAutoNum type="arabicPeriod"/>
            </a:pPr>
            <a:r>
              <a:rPr lang="en-US"/>
              <a:t>Further Dust Mitigation Strategies </a:t>
            </a:r>
          </a:p>
          <a:p>
            <a:pPr marL="228600" indent="-228600">
              <a:buAutoNum type="arabicPeriod"/>
            </a:pPr>
            <a:r>
              <a:rPr lang="en-US"/>
              <a:t>Horizontal Compatibility so that it is able to pick up packages of none standard sizing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40</a:t>
            </a:fld>
            <a:endParaRPr lang="en-US"/>
          </a:p>
        </p:txBody>
      </p:sp>
    </p:spTree>
    <p:extLst>
      <p:ext uri="{BB962C8B-B14F-4D97-AF65-F5344CB8AC3E}">
        <p14:creationId xmlns:p14="http://schemas.microsoft.com/office/powerpoint/2010/main" val="1417613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team generated 100 ideas and from those narrowed our design to 5 medium fidelity and further into 3 high fidelity concepts. From these 3 high </a:t>
            </a:r>
            <a:r>
              <a:rPr lang="en-US" err="1"/>
              <a:t>fidelty</a:t>
            </a:r>
            <a:r>
              <a:rPr lang="en-US"/>
              <a:t>, it was determined through concept selection that the design ‘</a:t>
            </a:r>
            <a:r>
              <a:rPr lang="en-US" err="1"/>
              <a:t>Quadzilla</a:t>
            </a:r>
            <a:r>
              <a:rPr lang="en-US"/>
              <a:t>’ was the best fit for project objective.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41</a:t>
            </a:fld>
            <a:endParaRPr lang="en-US"/>
          </a:p>
        </p:txBody>
      </p:sp>
    </p:spTree>
    <p:extLst>
      <p:ext uri="{BB962C8B-B14F-4D97-AF65-F5344CB8AC3E}">
        <p14:creationId xmlns:p14="http://schemas.microsoft.com/office/powerpoint/2010/main" val="4233387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Hermes is a design that adequately addresses our key goals. The base frame can be easily adapted in the future, its lightweight, and can transport the maximum load. </a:t>
            </a:r>
          </a:p>
          <a:p>
            <a:r>
              <a:rPr lang="en-US"/>
              <a:t>We have built a CAD, The Bill of Materials, and have conducted FEA on some of the structural components of our design. I will be looking into further developing testing and validation methods to effectively meet the critical targets and we will soon look forward to finishing the assembly and testing the functionality of our device by Senior Design Day.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42</a:t>
            </a:fld>
            <a:endParaRPr lang="en-US"/>
          </a:p>
        </p:txBody>
      </p:sp>
    </p:spTree>
    <p:extLst>
      <p:ext uri="{BB962C8B-B14F-4D97-AF65-F5344CB8AC3E}">
        <p14:creationId xmlns:p14="http://schemas.microsoft.com/office/powerpoint/2010/main" val="1395148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43</a:t>
            </a:fld>
            <a:endParaRPr lang="en-US"/>
          </a:p>
        </p:txBody>
      </p:sp>
    </p:spTree>
    <p:extLst>
      <p:ext uri="{BB962C8B-B14F-4D97-AF65-F5344CB8AC3E}">
        <p14:creationId xmlns:p14="http://schemas.microsoft.com/office/powerpoint/2010/main" val="3369561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Capable of moving at 4 km/h, gearbox will be designed with a 3:1 ratio to reduce the power required from the motors. We are still looking into different battery options.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52</a:t>
            </a:fld>
            <a:endParaRPr lang="en-US"/>
          </a:p>
        </p:txBody>
      </p:sp>
    </p:spTree>
    <p:extLst>
      <p:ext uri="{BB962C8B-B14F-4D97-AF65-F5344CB8AC3E}">
        <p14:creationId xmlns:p14="http://schemas.microsoft.com/office/powerpoint/2010/main" val="31473374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We are currently working on making sure all our parts get ordered in a timely manner. We have ordered our linear actuators as we will need them to correctly design their housing. The Mechanical components will be ordered by the end of the month and the Mechatronic components shortly after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53</a:t>
            </a:fld>
            <a:endParaRPr lang="en-US"/>
          </a:p>
        </p:txBody>
      </p:sp>
    </p:spTree>
    <p:extLst>
      <p:ext uri="{BB962C8B-B14F-4D97-AF65-F5344CB8AC3E}">
        <p14:creationId xmlns:p14="http://schemas.microsoft.com/office/powerpoint/2010/main" val="3548309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B51F21A-F1FC-404B-BEB5-258B3C52941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9BD74A22-C085-47DC-948C-1FA9925958E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64</a:t>
            </a:fld>
            <a:endParaRPr lang="en-US"/>
          </a:p>
        </p:txBody>
      </p:sp>
      <p:sp>
        <p:nvSpPr>
          <p:cNvPr id="4" name="Header Placeholder 3">
            <a:extLst>
              <a:ext uri="{FF2B5EF4-FFF2-40B4-BE49-F238E27FC236}">
                <a16:creationId xmlns:a16="http://schemas.microsoft.com/office/drawing/2014/main" id="{181059FB-B1EE-4E11-B75C-14BCF7DCF7F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07875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objective of our project is to transport heavy loads on the lunar surface between an established landing site and habitation area.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a:t>
            </a:fld>
            <a:endParaRPr lang="en-US"/>
          </a:p>
        </p:txBody>
      </p:sp>
    </p:spTree>
    <p:extLst>
      <p:ext uri="{BB962C8B-B14F-4D97-AF65-F5344CB8AC3E}">
        <p14:creationId xmlns:p14="http://schemas.microsoft.com/office/powerpoint/2010/main" val="2991870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NASA’s </a:t>
            </a:r>
            <a:r>
              <a:rPr lang="en-US" sz="1200"/>
              <a:t>Artemis project is the start of their plan for sustainable lunar development. The goal is that at some point in the future, we would have lunar bases and habitation areas acting as both scientific exploration centers and also a pitstop on the way to Mars. However, some sort of device will be needed to help transport cargo around these habitats and also unload cargo from the nearby landing site which is where our device would come 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a:t>
            </a:fld>
            <a:endParaRPr lang="en-US"/>
          </a:p>
        </p:txBody>
      </p:sp>
    </p:spTree>
    <p:extLst>
      <p:ext uri="{BB962C8B-B14F-4D97-AF65-F5344CB8AC3E}">
        <p14:creationId xmlns:p14="http://schemas.microsoft.com/office/powerpoint/2010/main" val="124988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Our team name for our design is Hermes. The name stands for </a:t>
            </a:r>
            <a:r>
              <a:rPr lang="en-US"/>
              <a:t>Heavy Equipment Rover for lunar Mobility, Expansion, and Sustainment. In Greek mythology, Hermes was also the God of Transportation Protector of Travelers which is applicable to our design background. </a:t>
            </a:r>
            <a:endParaRPr lang="en-US">
              <a:latin typeface="Calibri"/>
              <a:cs typeface="Calibri"/>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6</a:t>
            </a:fld>
            <a:endParaRPr lang="en-US"/>
          </a:p>
        </p:txBody>
      </p:sp>
    </p:spTree>
    <p:extLst>
      <p:ext uri="{BB962C8B-B14F-4D97-AF65-F5344CB8AC3E}">
        <p14:creationId xmlns:p14="http://schemas.microsoft.com/office/powerpoint/2010/main" val="3119125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items are key design goals for our product. It must be lightweight; this is because </a:t>
            </a:r>
            <a:r>
              <a:rPr lang="en-US" sz="1200">
                <a:effectLst/>
                <a:latin typeface="Times New Roman"/>
                <a:cs typeface="Times New Roman"/>
              </a:rPr>
              <a:t>r</a:t>
            </a:r>
            <a:r>
              <a:rPr lang="en-US" sz="1200">
                <a:effectLst/>
                <a:latin typeface="Times New Roman"/>
                <a:ea typeface="Calibri" panose="020F0502020204030204" pitchFamily="34" charset="0"/>
                <a:cs typeface="Times New Roman"/>
              </a:rPr>
              <a:t>eduction in weight translates to lower costs of delivery to the moon which will make our design dost effective </a:t>
            </a:r>
            <a:endParaRPr lang="en-US"/>
          </a:p>
          <a:p>
            <a:pPr marL="0" indent="0">
              <a:buNone/>
            </a:pPr>
            <a:endParaRPr lang="en-US"/>
          </a:p>
          <a:p>
            <a:r>
              <a:rPr lang="en-US">
                <a:sym typeface="Wingdings" panose="05000000000000000000" pitchFamily="2" charset="2"/>
              </a:rPr>
              <a:t>It must be a robust design due to challenges surrounding the lunar environment and terrain, regolith and dust can be detrimental to the design if not adequately protected.  </a:t>
            </a:r>
            <a:endParaRPr lang="en-US">
              <a:cs typeface="Arial"/>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Wingdings" panose="05000000000000000000" pitchFamily="2" charset="2"/>
              </a:rPr>
              <a:t> </a:t>
            </a:r>
            <a:r>
              <a:rPr lang="en-US" sz="1200">
                <a:effectLst/>
                <a:latin typeface="Times New Roman"/>
                <a:ea typeface="Calibri" panose="020F0502020204030204" pitchFamily="34" charset="0"/>
                <a:cs typeface="Times New Roman"/>
              </a:rPr>
              <a:t>The design should have a level of adaptability so that other necessary components such as power and thermal management systems, can be built into the design in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Times New Roman"/>
              <a:cs typeface="Times New Roman"/>
            </a:endParaRPr>
          </a:p>
          <a:p>
            <a:r>
              <a:rPr lang="en-US" sz="1200">
                <a:effectLst/>
                <a:latin typeface="Times New Roman"/>
                <a:ea typeface="Calibri" panose="020F0502020204030204" pitchFamily="34" charset="0"/>
                <a:cs typeface="Times New Roman"/>
              </a:rPr>
              <a:t>The product should last at least one year on the moon to keep transportation costs </a:t>
            </a:r>
            <a:r>
              <a:rPr lang="en-US" sz="1200">
                <a:latin typeface="Times New Roman"/>
                <a:ea typeface="Calibri" panose="020F0502020204030204" pitchFamily="34" charset="0"/>
                <a:cs typeface="Times New Roman"/>
              </a:rPr>
              <a:t>low </a:t>
            </a:r>
            <a:r>
              <a:rPr lang="en-US" sz="1200">
                <a:effectLst/>
                <a:latin typeface="Times New Roman"/>
                <a:ea typeface="Calibri" panose="020F0502020204030204" pitchFamily="34" charset="0"/>
                <a:cs typeface="Times New Roman"/>
              </a:rPr>
              <a:t>making it cost-effective and also to decrease the amount of lunar waste that would be produced from a short-term device.</a:t>
            </a:r>
            <a:r>
              <a:rPr lang="en-US" sz="1200">
                <a:latin typeface="Times New Roman"/>
                <a:ea typeface="Calibri" panose="020F0502020204030204" pitchFamily="34" charset="0"/>
                <a:cs typeface="Times New Roman"/>
              </a:rPr>
              <a:t> </a:t>
            </a:r>
          </a:p>
          <a:p>
            <a:endParaRPr lang="en-US" sz="1200">
              <a:effectLst/>
              <a:latin typeface="Times New Roman"/>
              <a:ea typeface="Calibri" panose="020F0502020204030204" pitchFamily="34" charset="0"/>
              <a:cs typeface="Times New Roman"/>
            </a:endParaRPr>
          </a:p>
          <a:p>
            <a:r>
              <a:rPr lang="en-US" sz="1200">
                <a:effectLst/>
                <a:latin typeface="Times New Roman"/>
                <a:ea typeface="Calibri" panose="020F0502020204030204" pitchFamily="34" charset="0"/>
                <a:cs typeface="Times New Roman"/>
              </a:rPr>
              <a:t>The device should meet all NASA and United States safety and technical standards and produce a relatively low risk in chance of design failure </a:t>
            </a:r>
            <a:endParaRPr lang="en-US" sz="1200">
              <a:effectLst/>
              <a:latin typeface="Times New Roman" panose="02020603050405020304" pitchFamily="18" charset="0"/>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7</a:t>
            </a:fld>
            <a:endParaRPr lang="en-US"/>
          </a:p>
        </p:txBody>
      </p:sp>
    </p:spTree>
    <p:extLst>
      <p:ext uri="{BB962C8B-B14F-4D97-AF65-F5344CB8AC3E}">
        <p14:creationId xmlns:p14="http://schemas.microsoft.com/office/powerpoint/2010/main" val="3096261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sz="1200">
                <a:effectLst/>
                <a:latin typeface="Times New Roman" panose="02020603050405020304" pitchFamily="18" charset="0"/>
                <a:ea typeface="Calibri" panose="020F0502020204030204" pitchFamily="34" charset="0"/>
              </a:rPr>
              <a:t>In order to make our design possible we had to make the following assumptions </a:t>
            </a:r>
          </a:p>
          <a:p>
            <a:r>
              <a:rPr lang="en-US" sz="1200">
                <a:effectLst/>
                <a:latin typeface="Times New Roman" panose="02020603050405020304" pitchFamily="18" charset="0"/>
                <a:ea typeface="Calibri" panose="020F0502020204030204" pitchFamily="34" charset="0"/>
              </a:rPr>
              <a:t>1. The payload will have a maximum mass of 1.4 metric tons on Earth (Full Scale) </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cs typeface="Times New Roman" panose="02020603050405020304" pitchFamily="18" charset="0"/>
              </a:rPr>
              <a:t>2. The materials purchased will be budget-friendly. The end product will be an earth-bound prototype and we will be buying materials suitable to this application.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rPr>
              <a:t>3. The landing site of the aircraft should be within 1 km of the habitation area where the cargo will be deposited. ---Preferably our device could travel longer distances but it should at a minimum be able to travel this kilometer.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4. </a:t>
            </a:r>
            <a:r>
              <a:rPr lang="en-US" sz="1800">
                <a:effectLst/>
                <a:latin typeface="Segoe UI" panose="020B0502040204020203" pitchFamily="34" charset="0"/>
              </a:rPr>
              <a:t>Standard packaging will be used on lunar missions and can designed according to the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5. Certain systems necessary for a fully functioning lunar vehicle can be excluded for the sake of time management of the project. This includes fully functioning power, thermal management, tires/suspension system, and autonomy. </a:t>
            </a:r>
            <a:endParaRPr lang="en-US"/>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8</a:t>
            </a:fld>
            <a:endParaRPr lang="en-US"/>
          </a:p>
        </p:txBody>
      </p:sp>
    </p:spTree>
    <p:extLst>
      <p:ext uri="{BB962C8B-B14F-4D97-AF65-F5344CB8AC3E}">
        <p14:creationId xmlns:p14="http://schemas.microsoft.com/office/powerpoint/2010/main" val="847851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Arial"/>
              </a:rPr>
              <a:t>Our main targets are power, activation, and structural design based on the functional decomposition of our device. After further consideration survivability falls into that previously discussed assumption and will not be a focus of our design.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9</a:t>
            </a:fld>
            <a:endParaRPr lang="en-US"/>
          </a:p>
        </p:txBody>
      </p:sp>
    </p:spTree>
    <p:extLst>
      <p:ext uri="{BB962C8B-B14F-4D97-AF65-F5344CB8AC3E}">
        <p14:creationId xmlns:p14="http://schemas.microsoft.com/office/powerpoint/2010/main" val="3365229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63637"/>
            <a:ext cx="10515599"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58140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4" name="Slide Number Placeholder 3">
            <a:extLst>
              <a:ext uri="{FF2B5EF4-FFF2-40B4-BE49-F238E27FC236}">
                <a16:creationId xmlns:a16="http://schemas.microsoft.com/office/drawing/2014/main" id="{FC96BF63-DF03-4231-9E82-1EABBCBC292F}"/>
              </a:ext>
            </a:extLst>
          </p:cNvPr>
          <p:cNvSpPr>
            <a:spLocks noGrp="1"/>
          </p:cNvSpPr>
          <p:nvPr>
            <p:ph type="sldNum" sz="quarter" idx="10"/>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53715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121101"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121101"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242099" y="1759302"/>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9242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382810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6535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3834465"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6538282"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54354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747492" y="1762010"/>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746101"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615708" y="1750546"/>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7398654"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964546"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5181600"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964546" y="1750546"/>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5181600" y="1750546"/>
            <a:ext cx="1828800" cy="2743200"/>
          </a:xfrm>
        </p:spPr>
        <p:txBody>
          <a:bodyPr>
            <a:normAutofit/>
          </a:bodyPr>
          <a:lstStyle>
            <a:lvl1pPr>
              <a:defRPr sz="2000"/>
            </a:lvl1pPr>
          </a:lstStyle>
          <a:p>
            <a:r>
              <a:rPr lang="en-US"/>
              <a:t>Add Professional Headshot</a:t>
            </a:r>
          </a:p>
        </p:txBody>
      </p:sp>
      <p:sp>
        <p:nvSpPr>
          <p:cNvPr id="38" name="Picture Placeholder 10">
            <a:extLst>
              <a:ext uri="{FF2B5EF4-FFF2-40B4-BE49-F238E27FC236}">
                <a16:creationId xmlns:a16="http://schemas.microsoft.com/office/drawing/2014/main" id="{73C059D6-E741-42CC-A542-9D4932C58371}"/>
              </a:ext>
            </a:extLst>
          </p:cNvPr>
          <p:cNvSpPr>
            <a:spLocks noGrp="1" noChangeAspect="1"/>
          </p:cNvSpPr>
          <p:nvPr userDrawn="1">
            <p:ph type="pic" sz="quarter" idx="20" hasCustomPrompt="1"/>
          </p:nvPr>
        </p:nvSpPr>
        <p:spPr>
          <a:xfrm>
            <a:off x="7398654" y="1750546"/>
            <a:ext cx="1828800" cy="2743200"/>
          </a:xfrm>
        </p:spPr>
        <p:txBody>
          <a:bodyPr>
            <a:normAutofit/>
          </a:bodyPr>
          <a:lstStyle>
            <a:lvl1pPr>
              <a:defRPr sz="2000"/>
            </a:lvl1pPr>
          </a:lstStyle>
          <a:p>
            <a:r>
              <a:rPr lang="en-US"/>
              <a:t>Add Professional Headshot</a:t>
            </a:r>
          </a:p>
        </p:txBody>
      </p:sp>
      <p:sp>
        <p:nvSpPr>
          <p:cNvPr id="39" name="Text Placeholder 12">
            <a:extLst>
              <a:ext uri="{FF2B5EF4-FFF2-40B4-BE49-F238E27FC236}">
                <a16:creationId xmlns:a16="http://schemas.microsoft.com/office/drawing/2014/main" id="{FB58AD78-5A57-4ACC-B158-43905D1ACAE2}"/>
              </a:ext>
            </a:extLst>
          </p:cNvPr>
          <p:cNvSpPr>
            <a:spLocks noGrp="1"/>
          </p:cNvSpPr>
          <p:nvPr userDrawn="1">
            <p:ph type="body" sz="quarter" idx="21" hasCustomPrompt="1"/>
          </p:nvPr>
        </p:nvSpPr>
        <p:spPr>
          <a:xfrm>
            <a:off x="9615708"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Tree>
    <p:extLst>
      <p:ext uri="{BB962C8B-B14F-4D97-AF65-F5344CB8AC3E}">
        <p14:creationId xmlns:p14="http://schemas.microsoft.com/office/powerpoint/2010/main" val="2066007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572317" y="1499197"/>
            <a:ext cx="1662545" cy="2493818"/>
          </a:xfrm>
        </p:spPr>
        <p:txBody>
          <a:bodyPr>
            <a:normAutofit/>
          </a:bodyPr>
          <a:lstStyle>
            <a:lvl1pPr>
              <a:defRPr sz="16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489189"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379981" y="495354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4270773"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447823" y="2397084"/>
            <a:ext cx="1662545" cy="2493818"/>
          </a:xfrm>
        </p:spPr>
        <p:txBody>
          <a:bodyPr>
            <a:normAutofit/>
          </a:bodyPr>
          <a:lstStyle>
            <a:lvl1pPr>
              <a:defRPr sz="16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4323329" y="1499197"/>
            <a:ext cx="1662545" cy="2493818"/>
          </a:xfrm>
        </p:spPr>
        <p:txBody>
          <a:bodyPr>
            <a:normAutofit/>
          </a:bodyPr>
          <a:lstStyle>
            <a:lvl1pPr>
              <a:defRPr sz="1600"/>
            </a:lvl1pPr>
          </a:lstStyle>
          <a:p>
            <a:r>
              <a:rPr lang="en-US"/>
              <a:t>Add Professional Headshot</a:t>
            </a:r>
          </a:p>
        </p:txBody>
      </p:sp>
      <p:sp>
        <p:nvSpPr>
          <p:cNvPr id="38" name="Text Placeholder 12">
            <a:extLst>
              <a:ext uri="{FF2B5EF4-FFF2-40B4-BE49-F238E27FC236}">
                <a16:creationId xmlns:a16="http://schemas.microsoft.com/office/drawing/2014/main" id="{DC3070B3-33CC-4752-82C0-2E02BD5497EA}"/>
              </a:ext>
            </a:extLst>
          </p:cNvPr>
          <p:cNvSpPr>
            <a:spLocks noGrp="1"/>
          </p:cNvSpPr>
          <p:nvPr userDrawn="1">
            <p:ph type="body" sz="quarter" idx="20" hasCustomPrompt="1"/>
          </p:nvPr>
        </p:nvSpPr>
        <p:spPr>
          <a:xfrm>
            <a:off x="6161565" y="4953548"/>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39" name="Picture Placeholder 10">
            <a:extLst>
              <a:ext uri="{FF2B5EF4-FFF2-40B4-BE49-F238E27FC236}">
                <a16:creationId xmlns:a16="http://schemas.microsoft.com/office/drawing/2014/main" id="{9F81B4CE-BFE9-47AB-930C-7091A76655A0}"/>
              </a:ext>
            </a:extLst>
          </p:cNvPr>
          <p:cNvSpPr>
            <a:spLocks noGrp="1" noChangeAspect="1"/>
          </p:cNvSpPr>
          <p:nvPr userDrawn="1">
            <p:ph type="pic" sz="quarter" idx="21" hasCustomPrompt="1"/>
          </p:nvPr>
        </p:nvSpPr>
        <p:spPr>
          <a:xfrm>
            <a:off x="6198835" y="2397084"/>
            <a:ext cx="1662545" cy="2493818"/>
          </a:xfrm>
        </p:spPr>
        <p:txBody>
          <a:bodyPr>
            <a:normAutofit/>
          </a:bodyPr>
          <a:lstStyle>
            <a:lvl1pPr>
              <a:defRPr sz="1600"/>
            </a:lvl1pPr>
          </a:lstStyle>
          <a:p>
            <a:r>
              <a:rPr lang="en-US"/>
              <a:t>Add Professional Headshot</a:t>
            </a:r>
          </a:p>
        </p:txBody>
      </p:sp>
      <p:sp>
        <p:nvSpPr>
          <p:cNvPr id="40" name="Text Placeholder 12">
            <a:extLst>
              <a:ext uri="{FF2B5EF4-FFF2-40B4-BE49-F238E27FC236}">
                <a16:creationId xmlns:a16="http://schemas.microsoft.com/office/drawing/2014/main" id="{BEC63AC5-EDAA-4A6D-BC88-25D0E7E60CF9}"/>
              </a:ext>
            </a:extLst>
          </p:cNvPr>
          <p:cNvSpPr>
            <a:spLocks noGrp="1"/>
          </p:cNvSpPr>
          <p:nvPr userDrawn="1">
            <p:ph type="body" sz="quarter" idx="22" hasCustomPrompt="1"/>
          </p:nvPr>
        </p:nvSpPr>
        <p:spPr>
          <a:xfrm>
            <a:off x="7975925"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41" name="Picture Placeholder 10">
            <a:extLst>
              <a:ext uri="{FF2B5EF4-FFF2-40B4-BE49-F238E27FC236}">
                <a16:creationId xmlns:a16="http://schemas.microsoft.com/office/drawing/2014/main" id="{4E45F98E-5CDD-4102-81A4-37DA2C61AD48}"/>
              </a:ext>
            </a:extLst>
          </p:cNvPr>
          <p:cNvSpPr>
            <a:spLocks noGrp="1" noChangeAspect="1"/>
          </p:cNvSpPr>
          <p:nvPr userDrawn="1">
            <p:ph type="pic" sz="quarter" idx="23" hasCustomPrompt="1"/>
          </p:nvPr>
        </p:nvSpPr>
        <p:spPr>
          <a:xfrm>
            <a:off x="8074341" y="1499197"/>
            <a:ext cx="1662545" cy="2493818"/>
          </a:xfrm>
        </p:spPr>
        <p:txBody>
          <a:bodyPr>
            <a:normAutofit/>
          </a:bodyPr>
          <a:lstStyle>
            <a:lvl1pPr>
              <a:defRPr sz="1600"/>
            </a:lvl1pPr>
          </a:lstStyle>
          <a:p>
            <a:r>
              <a:rPr lang="en-US"/>
              <a:t>Add Professional Headshot</a:t>
            </a:r>
          </a:p>
        </p:txBody>
      </p:sp>
      <p:sp>
        <p:nvSpPr>
          <p:cNvPr id="42" name="Text Placeholder 12">
            <a:extLst>
              <a:ext uri="{FF2B5EF4-FFF2-40B4-BE49-F238E27FC236}">
                <a16:creationId xmlns:a16="http://schemas.microsoft.com/office/drawing/2014/main" id="{9559D387-FF5A-4217-8098-5CB112B20F27}"/>
              </a:ext>
            </a:extLst>
          </p:cNvPr>
          <p:cNvSpPr>
            <a:spLocks noGrp="1"/>
          </p:cNvSpPr>
          <p:nvPr userDrawn="1">
            <p:ph type="body" sz="quarter" idx="24" hasCustomPrompt="1"/>
          </p:nvPr>
        </p:nvSpPr>
        <p:spPr>
          <a:xfrm>
            <a:off x="9866718"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43" name="Picture Placeholder 10">
            <a:extLst>
              <a:ext uri="{FF2B5EF4-FFF2-40B4-BE49-F238E27FC236}">
                <a16:creationId xmlns:a16="http://schemas.microsoft.com/office/drawing/2014/main" id="{24A5C05A-141A-4C9C-BA3B-5138D955AE14}"/>
              </a:ext>
            </a:extLst>
          </p:cNvPr>
          <p:cNvSpPr>
            <a:spLocks noGrp="1" noChangeAspect="1"/>
          </p:cNvSpPr>
          <p:nvPr userDrawn="1">
            <p:ph type="pic" sz="quarter" idx="25" hasCustomPrompt="1"/>
          </p:nvPr>
        </p:nvSpPr>
        <p:spPr>
          <a:xfrm>
            <a:off x="9949846" y="2397084"/>
            <a:ext cx="1662545" cy="2493818"/>
          </a:xfrm>
        </p:spPr>
        <p:txBody>
          <a:bodyPr>
            <a:normAutofit/>
          </a:bodyPr>
          <a:lstStyle>
            <a:lvl1pPr>
              <a:defRPr sz="1600"/>
            </a:lvl1pPr>
          </a:lstStyle>
          <a:p>
            <a:r>
              <a:rPr lang="en-US"/>
              <a:t>Add Professional Headshot</a:t>
            </a:r>
          </a:p>
        </p:txBody>
      </p:sp>
    </p:spTree>
    <p:extLst>
      <p:ext uri="{BB962C8B-B14F-4D97-AF65-F5344CB8AC3E}">
        <p14:creationId xmlns:p14="http://schemas.microsoft.com/office/powerpoint/2010/main" val="4013764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298440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10833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 name="Title 1">
            <a:extLst>
              <a:ext uri="{FF2B5EF4-FFF2-40B4-BE49-F238E27FC236}">
                <a16:creationId xmlns:a16="http://schemas.microsoft.com/office/drawing/2014/main" id="{74156FC1-A007-4F63-A177-2FF05B1513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9627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39531301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85117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670618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51787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259521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468150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43846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762534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900881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86977331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355083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73402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Tree>
    <p:extLst>
      <p:ext uri="{BB962C8B-B14F-4D97-AF65-F5344CB8AC3E}">
        <p14:creationId xmlns:p14="http://schemas.microsoft.com/office/powerpoint/2010/main" val="1705938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Tree>
    <p:extLst>
      <p:ext uri="{BB962C8B-B14F-4D97-AF65-F5344CB8AC3E}">
        <p14:creationId xmlns:p14="http://schemas.microsoft.com/office/powerpoint/2010/main" val="962285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648769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782636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46758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60217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677982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lvl1pPr>
              <a:defRPr>
                <a:solidFill>
                  <a:schemeClr val="tx1"/>
                </a:solidFill>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433325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01057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038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878261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140468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69446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952242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581400"/>
            <a:ext cx="10515600" cy="1500187"/>
          </a:xfrm>
        </p:spPr>
        <p:txBody>
          <a:bodyPr vert="horz" lIns="91440" tIns="45720" rIns="91440" bIns="45720" rtlCol="0">
            <a:normAutofit/>
          </a:bodyPr>
          <a:lstStyle>
            <a:lvl1pPr>
              <a:defRPr lang="en-US" sz="2400" smtClean="0"/>
            </a:lvl1pPr>
          </a:lstStyle>
          <a:p>
            <a:pPr marL="0" lvl="0" indent="0">
              <a:buNone/>
            </a:pPr>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4" name="Title 3">
            <a:extLst>
              <a:ext uri="{FF2B5EF4-FFF2-40B4-BE49-F238E27FC236}">
                <a16:creationId xmlns:a16="http://schemas.microsoft.com/office/drawing/2014/main" id="{5EAF8300-918A-433D-BF68-25467BF04EFF}"/>
              </a:ext>
            </a:extLst>
          </p:cNvPr>
          <p:cNvSpPr>
            <a:spLocks noGrp="1"/>
          </p:cNvSpPr>
          <p:nvPr>
            <p:ph type="title"/>
          </p:nvPr>
        </p:nvSpPr>
        <p:spPr>
          <a:xfrm>
            <a:off x="838200" y="1143000"/>
            <a:ext cx="10515600" cy="2286000"/>
          </a:xfrm>
        </p:spPr>
        <p:txBody>
          <a:bodyPr vert="horz" lIns="91440" tIns="45720" rIns="91440" bIns="45720" rtlCol="0" anchor="b">
            <a:normAutofit/>
          </a:bodyPr>
          <a:lstStyle>
            <a:lvl1pPr>
              <a:defRPr lang="en-US" sz="6000"/>
            </a:lvl1pPr>
          </a:lstStyle>
          <a:p>
            <a:pPr lvl="0"/>
            <a:r>
              <a:rPr lang="en-US"/>
              <a:t>Click to edit Master title style</a:t>
            </a:r>
          </a:p>
        </p:txBody>
      </p:sp>
    </p:spTree>
    <p:extLst>
      <p:ext uri="{BB962C8B-B14F-4D97-AF65-F5344CB8AC3E}">
        <p14:creationId xmlns:p14="http://schemas.microsoft.com/office/powerpoint/2010/main" val="738165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65360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644453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102359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20846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91808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20315708"/>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1253122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4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807711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035938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19506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onsor and Adviso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Sponsor and Advisor</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3153949" y="2912764"/>
            <a:ext cx="1374005" cy="2061006"/>
          </a:xfrm>
        </p:spPr>
        <p:txBody>
          <a:bodyPr>
            <a:normAutofit/>
          </a:bodyPr>
          <a:lstStyle>
            <a:lvl1pPr>
              <a:defRPr sz="1600"/>
            </a:lvl1pPr>
          </a:lstStyle>
          <a:p>
            <a:r>
              <a:rPr lang="en-US"/>
              <a:t>Add Sponsors Photo</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2623885" y="5063314"/>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7577816" y="2912764"/>
            <a:ext cx="1374005" cy="2061006"/>
          </a:xfrm>
        </p:spPr>
        <p:txBody>
          <a:bodyPr>
            <a:normAutofit/>
          </a:bodyPr>
          <a:lstStyle>
            <a:lvl1pPr>
              <a:defRPr sz="1600"/>
            </a:lvl1pPr>
          </a:lstStyle>
          <a:p>
            <a:r>
              <a:rPr lang="en-US"/>
              <a:t>Add Academic Advisors Photo</a:t>
            </a:r>
          </a:p>
        </p:txBody>
      </p:sp>
      <p:sp>
        <p:nvSpPr>
          <p:cNvPr id="19" name="Picture Placeholder 10">
            <a:extLst>
              <a:ext uri="{FF2B5EF4-FFF2-40B4-BE49-F238E27FC236}">
                <a16:creationId xmlns:a16="http://schemas.microsoft.com/office/drawing/2014/main" id="{5B8A992F-CF95-4AE0-A036-BE27B0E18FE5}"/>
              </a:ext>
            </a:extLst>
          </p:cNvPr>
          <p:cNvSpPr>
            <a:spLocks noGrp="1"/>
          </p:cNvSpPr>
          <p:nvPr userDrawn="1">
            <p:ph type="pic" sz="quarter" idx="19" hasCustomPrompt="1"/>
          </p:nvPr>
        </p:nvSpPr>
        <p:spPr>
          <a:xfrm>
            <a:off x="2623885" y="1451620"/>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2" name="Text Placeholder 12">
            <a:extLst>
              <a:ext uri="{FF2B5EF4-FFF2-40B4-BE49-F238E27FC236}">
                <a16:creationId xmlns:a16="http://schemas.microsoft.com/office/drawing/2014/main" id="{F7272C54-5A6D-4724-8B95-EDB6DC6A0B18}"/>
              </a:ext>
            </a:extLst>
          </p:cNvPr>
          <p:cNvSpPr>
            <a:spLocks noGrp="1"/>
          </p:cNvSpPr>
          <p:nvPr>
            <p:ph type="body" sz="quarter" idx="20" hasCustomPrompt="1"/>
          </p:nvPr>
        </p:nvSpPr>
        <p:spPr>
          <a:xfrm>
            <a:off x="7047752" y="5098443"/>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Tree>
    <p:extLst>
      <p:ext uri="{BB962C8B-B14F-4D97-AF65-F5344CB8AC3E}">
        <p14:creationId xmlns:p14="http://schemas.microsoft.com/office/powerpoint/2010/main" val="2969843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709485"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698138"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5179144"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866015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5179144"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8648803"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216046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image" Target="../media/image1.wmf"/><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C3CDBDC-C2F6-4CBB-8A2A-1FE18D18CEAE}"/>
              </a:ext>
            </a:extLst>
          </p:cNvPr>
          <p:cNvSpPr/>
          <p:nvPr userDrawn="1"/>
        </p:nvSpPr>
        <p:spPr>
          <a:xfrm>
            <a:off x="0" y="5943600"/>
            <a:ext cx="12192000" cy="914400"/>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497011"/>
            <a:ext cx="10515600" cy="42941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6"/>
            <a:ext cx="10515600" cy="996950"/>
          </a:xfrm>
          <a:prstGeom prst="rect">
            <a:avLst/>
          </a:prstGeom>
        </p:spPr>
        <p:txBody>
          <a:bodyPr vert="horz" lIns="91440" tIns="45720" rIns="91440" bIns="45720" rtlCol="0" anchor="b">
            <a:normAutofit/>
          </a:bodyPr>
          <a:lstStyle/>
          <a:p>
            <a:r>
              <a:rPr lang="en-US"/>
              <a:t>Click to edit Master title style</a:t>
            </a:r>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204139" y="6153076"/>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1823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574780" y="6218238"/>
            <a:ext cx="50292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114300" y="6246912"/>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3584914257"/>
      </p:ext>
    </p:extLst>
  </p:cSld>
  <p:clrMap bg1="lt1" tx1="dk1" bg2="lt2" tx2="dk2" accent1="accent1" accent2="accent2" accent3="accent3" accent4="accent4" accent5="accent5" accent6="accent6" hlink="hlink" folHlink="folHlink"/>
  <p:sldLayoutIdLst>
    <p:sldLayoutId id="2147483683" r:id="rId1"/>
    <p:sldLayoutId id="2147483689" r:id="rId2"/>
    <p:sldLayoutId id="2147483684" r:id="rId3"/>
    <p:sldLayoutId id="2147483685" r:id="rId4"/>
    <p:sldLayoutId id="2147483686" r:id="rId5"/>
    <p:sldLayoutId id="2147483687" r:id="rId6"/>
    <p:sldLayoutId id="2147483688" r:id="rId7"/>
    <p:sldLayoutId id="2147483708" r:id="rId8"/>
    <p:sldLayoutId id="2147483705" r:id="rId9"/>
    <p:sldLayoutId id="2147483704" r:id="rId10"/>
    <p:sldLayoutId id="2147483706" r:id="rId11"/>
    <p:sldLayoutId id="2147483707"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Lst>
  <p:hf hdr="0" dt="0"/>
  <p:txStyles>
    <p:title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2" userDrawn="1">
          <p15:clr>
            <a:srgbClr val="F26B43"/>
          </p15:clr>
        </p15:guide>
        <p15:guide id="11" orient="horz" pos="4248" userDrawn="1">
          <p15:clr>
            <a:srgbClr val="F26B43"/>
          </p15:clr>
        </p15:guide>
        <p15:guide id="12" pos="72" userDrawn="1">
          <p15:clr>
            <a:srgbClr val="F26B43"/>
          </p15:clr>
        </p15:guide>
        <p15:guide id="13" pos="7608" userDrawn="1">
          <p15:clr>
            <a:srgbClr val="F26B43"/>
          </p15:clr>
        </p15:guide>
        <p15:guide id="15" orient="horz" pos="3648" userDrawn="1">
          <p15:clr>
            <a:srgbClr val="F26B43"/>
          </p15:clr>
        </p15:guide>
        <p15:guide id="19" orient="horz" pos="2160" userDrawn="1">
          <p15:clr>
            <a:srgbClr val="F26B43"/>
          </p15:clr>
        </p15:guide>
        <p15:guide id="21" pos="3840" userDrawn="1">
          <p15:clr>
            <a:srgbClr val="F26B43"/>
          </p15:clr>
        </p15:guide>
        <p15:guide id="22" orient="horz" pos="23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1292860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dt="0"/>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customXml" Target="../ink/ink18.xml"/><Relationship Id="rId3" Type="http://schemas.openxmlformats.org/officeDocument/2006/relationships/image" Target="../media/image47.png"/><Relationship Id="rId21" Type="http://schemas.openxmlformats.org/officeDocument/2006/relationships/image" Target="../media/image33.png"/><Relationship Id="rId7" Type="http://schemas.openxmlformats.org/officeDocument/2006/relationships/image" Target="../media/image46.png"/><Relationship Id="rId12" Type="http://schemas.openxmlformats.org/officeDocument/2006/relationships/image" Target="../media/image44.png"/><Relationship Id="rId17" Type="http://schemas.openxmlformats.org/officeDocument/2006/relationships/image" Target="../media/image31.png"/><Relationship Id="rId2" Type="http://schemas.openxmlformats.org/officeDocument/2006/relationships/notesSlide" Target="../notesSlides/notesSlide10.xml"/><Relationship Id="rId16" Type="http://schemas.openxmlformats.org/officeDocument/2006/relationships/customXml" Target="../ink/ink17.xml"/><Relationship Id="rId20" Type="http://schemas.openxmlformats.org/officeDocument/2006/relationships/customXml" Target="../ink/ink19.xml"/><Relationship Id="rId1" Type="http://schemas.openxmlformats.org/officeDocument/2006/relationships/slideLayout" Target="../slideLayouts/slideLayout4.xml"/><Relationship Id="rId6" Type="http://schemas.openxmlformats.org/officeDocument/2006/relationships/image" Target="../media/image50.svg"/><Relationship Id="rId11" Type="http://schemas.openxmlformats.org/officeDocument/2006/relationships/image" Target="../media/image51.svg"/><Relationship Id="rId5" Type="http://schemas.openxmlformats.org/officeDocument/2006/relationships/image" Target="../media/image49.png"/><Relationship Id="rId15" Type="http://schemas.openxmlformats.org/officeDocument/2006/relationships/image" Target="../media/image21.png"/><Relationship Id="rId23" Type="http://schemas.openxmlformats.org/officeDocument/2006/relationships/image" Target="../media/image34.png"/><Relationship Id="rId10" Type="http://schemas.openxmlformats.org/officeDocument/2006/relationships/image" Target="../media/image42.png"/><Relationship Id="rId19" Type="http://schemas.openxmlformats.org/officeDocument/2006/relationships/image" Target="../media/image32.png"/><Relationship Id="rId4" Type="http://schemas.openxmlformats.org/officeDocument/2006/relationships/image" Target="../media/image48.svg"/><Relationship Id="rId9" Type="http://schemas.openxmlformats.org/officeDocument/2006/relationships/image" Target="../media/image41.svg"/><Relationship Id="rId14" Type="http://schemas.openxmlformats.org/officeDocument/2006/relationships/image" Target="../media/image19.png"/><Relationship Id="rId22" Type="http://schemas.openxmlformats.org/officeDocument/2006/relationships/customXml" Target="../ink/ink20.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customXml" Target="../ink/ink22.xml"/><Relationship Id="rId3" Type="http://schemas.openxmlformats.org/officeDocument/2006/relationships/image" Target="../media/image52.png"/><Relationship Id="rId21" Type="http://schemas.openxmlformats.org/officeDocument/2006/relationships/image" Target="../media/image33.png"/><Relationship Id="rId7" Type="http://schemas.openxmlformats.org/officeDocument/2006/relationships/image" Target="../media/image46.png"/><Relationship Id="rId12" Type="http://schemas.openxmlformats.org/officeDocument/2006/relationships/image" Target="../media/image44.png"/><Relationship Id="rId17" Type="http://schemas.openxmlformats.org/officeDocument/2006/relationships/image" Target="../media/image31.png"/><Relationship Id="rId2" Type="http://schemas.openxmlformats.org/officeDocument/2006/relationships/notesSlide" Target="../notesSlides/notesSlide11.xml"/><Relationship Id="rId16" Type="http://schemas.openxmlformats.org/officeDocument/2006/relationships/customXml" Target="../ink/ink21.xml"/><Relationship Id="rId20" Type="http://schemas.openxmlformats.org/officeDocument/2006/relationships/customXml" Target="../ink/ink23.xml"/><Relationship Id="rId1" Type="http://schemas.openxmlformats.org/officeDocument/2006/relationships/slideLayout" Target="../slideLayouts/slideLayout4.xml"/><Relationship Id="rId6" Type="http://schemas.openxmlformats.org/officeDocument/2006/relationships/image" Target="../media/image55.svg"/><Relationship Id="rId11" Type="http://schemas.openxmlformats.org/officeDocument/2006/relationships/image" Target="../media/image51.svg"/><Relationship Id="rId5" Type="http://schemas.openxmlformats.org/officeDocument/2006/relationships/image" Target="../media/image54.png"/><Relationship Id="rId15" Type="http://schemas.openxmlformats.org/officeDocument/2006/relationships/image" Target="../media/image21.png"/><Relationship Id="rId23" Type="http://schemas.openxmlformats.org/officeDocument/2006/relationships/image" Target="../media/image34.png"/><Relationship Id="rId10" Type="http://schemas.openxmlformats.org/officeDocument/2006/relationships/image" Target="../media/image42.png"/><Relationship Id="rId19" Type="http://schemas.openxmlformats.org/officeDocument/2006/relationships/image" Target="../media/image32.png"/><Relationship Id="rId4" Type="http://schemas.openxmlformats.org/officeDocument/2006/relationships/image" Target="../media/image53.svg"/><Relationship Id="rId9" Type="http://schemas.openxmlformats.org/officeDocument/2006/relationships/image" Target="../media/image41.svg"/><Relationship Id="rId14" Type="http://schemas.openxmlformats.org/officeDocument/2006/relationships/image" Target="../media/image19.png"/><Relationship Id="rId22" Type="http://schemas.openxmlformats.org/officeDocument/2006/relationships/customXml" Target="../ink/ink24.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1.png"/><Relationship Id="rId18" Type="http://schemas.openxmlformats.org/officeDocument/2006/relationships/customXml" Target="../ink/ink28.xml"/><Relationship Id="rId3" Type="http://schemas.openxmlformats.org/officeDocument/2006/relationships/image" Target="../media/image46.png"/><Relationship Id="rId7" Type="http://schemas.openxmlformats.org/officeDocument/2006/relationships/image" Target="../media/image43.svg"/><Relationship Id="rId12" Type="http://schemas.openxmlformats.org/officeDocument/2006/relationships/customXml" Target="../ink/ink25.xml"/><Relationship Id="rId17" Type="http://schemas.openxmlformats.org/officeDocument/2006/relationships/image" Target="../media/image33.png"/><Relationship Id="rId2" Type="http://schemas.openxmlformats.org/officeDocument/2006/relationships/notesSlide" Target="../notesSlides/notesSlide12.xml"/><Relationship Id="rId16" Type="http://schemas.openxmlformats.org/officeDocument/2006/relationships/customXml" Target="../ink/ink27.xml"/><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21.png"/><Relationship Id="rId5" Type="http://schemas.openxmlformats.org/officeDocument/2006/relationships/image" Target="../media/image41.svg"/><Relationship Id="rId15"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34.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customXml" Target="../ink/ink26.xml"/></Relationships>
</file>

<file path=ppt/slides/_rels/slide13.xml.rels><?xml version="1.0" encoding="UTF-8" standalone="yes"?>
<Relationships xmlns="http://schemas.openxmlformats.org/package/2006/relationships"><Relationship Id="rId8" Type="http://schemas.openxmlformats.org/officeDocument/2006/relationships/customXml" Target="../ink/ink29.xml"/><Relationship Id="rId13" Type="http://schemas.openxmlformats.org/officeDocument/2006/relationships/image" Target="../media/image33.png"/><Relationship Id="rId3" Type="http://schemas.openxmlformats.org/officeDocument/2006/relationships/image" Target="../media/image57.svg"/><Relationship Id="rId7" Type="http://schemas.openxmlformats.org/officeDocument/2006/relationships/image" Target="../media/image21.png"/><Relationship Id="rId12" Type="http://schemas.openxmlformats.org/officeDocument/2006/relationships/customXml" Target="../ink/ink31.xml"/><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32.png"/><Relationship Id="rId5" Type="http://schemas.openxmlformats.org/officeDocument/2006/relationships/image" Target="../media/image59.svg"/><Relationship Id="rId15" Type="http://schemas.openxmlformats.org/officeDocument/2006/relationships/image" Target="../media/image34.png"/><Relationship Id="rId10" Type="http://schemas.openxmlformats.org/officeDocument/2006/relationships/customXml" Target="../ink/ink30.xml"/><Relationship Id="rId4" Type="http://schemas.openxmlformats.org/officeDocument/2006/relationships/image" Target="../media/image58.png"/><Relationship Id="rId9" Type="http://schemas.openxmlformats.org/officeDocument/2006/relationships/image" Target="../media/image31.png"/><Relationship Id="rId14" Type="http://schemas.openxmlformats.org/officeDocument/2006/relationships/customXml" Target="../ink/ink32.xml"/></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31.png"/><Relationship Id="rId18" Type="http://schemas.openxmlformats.org/officeDocument/2006/relationships/customXml" Target="../ink/ink36.xml"/><Relationship Id="rId3" Type="http://schemas.openxmlformats.org/officeDocument/2006/relationships/image" Target="../media/image61.svg"/><Relationship Id="rId21" Type="http://schemas.openxmlformats.org/officeDocument/2006/relationships/image" Target="../media/image69.svg"/><Relationship Id="rId7" Type="http://schemas.openxmlformats.org/officeDocument/2006/relationships/image" Target="../media/image65.svg"/><Relationship Id="rId12" Type="http://schemas.openxmlformats.org/officeDocument/2006/relationships/customXml" Target="../ink/ink33.xml"/><Relationship Id="rId17" Type="http://schemas.openxmlformats.org/officeDocument/2006/relationships/image" Target="../media/image33.png"/><Relationship Id="rId2" Type="http://schemas.openxmlformats.org/officeDocument/2006/relationships/image" Target="../media/image60.png"/><Relationship Id="rId16" Type="http://schemas.openxmlformats.org/officeDocument/2006/relationships/customXml" Target="../ink/ink35.xml"/><Relationship Id="rId20" Type="http://schemas.openxmlformats.org/officeDocument/2006/relationships/image" Target="../media/image68.png"/><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image" Target="../media/image21.png"/><Relationship Id="rId5" Type="http://schemas.openxmlformats.org/officeDocument/2006/relationships/image" Target="../media/image63.svg"/><Relationship Id="rId15" Type="http://schemas.openxmlformats.org/officeDocument/2006/relationships/image" Target="../media/image32.png"/><Relationship Id="rId23" Type="http://schemas.openxmlformats.org/officeDocument/2006/relationships/image" Target="../media/image71.svg"/><Relationship Id="rId10" Type="http://schemas.openxmlformats.org/officeDocument/2006/relationships/image" Target="../media/image19.png"/><Relationship Id="rId19" Type="http://schemas.openxmlformats.org/officeDocument/2006/relationships/image" Target="../media/image34.pn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customXml" Target="../ink/ink34.xml"/><Relationship Id="rId22"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21.png"/><Relationship Id="rId18" Type="http://schemas.openxmlformats.org/officeDocument/2006/relationships/customXml" Target="../ink/ink39.xml"/><Relationship Id="rId3" Type="http://schemas.openxmlformats.org/officeDocument/2006/relationships/image" Target="../media/image70.png"/><Relationship Id="rId21" Type="http://schemas.openxmlformats.org/officeDocument/2006/relationships/image" Target="../media/image34.png"/><Relationship Id="rId7" Type="http://schemas.openxmlformats.org/officeDocument/2006/relationships/image" Target="../media/image60.png"/><Relationship Id="rId12" Type="http://schemas.openxmlformats.org/officeDocument/2006/relationships/image" Target="../media/image19.png"/><Relationship Id="rId17" Type="http://schemas.openxmlformats.org/officeDocument/2006/relationships/image" Target="../media/image32.png"/><Relationship Id="rId2" Type="http://schemas.openxmlformats.org/officeDocument/2006/relationships/notesSlide" Target="../notesSlides/notesSlide13.xml"/><Relationship Id="rId16" Type="http://schemas.openxmlformats.org/officeDocument/2006/relationships/customXml" Target="../ink/ink38.xml"/><Relationship Id="rId20" Type="http://schemas.openxmlformats.org/officeDocument/2006/relationships/customXml" Target="../ink/ink40.xml"/><Relationship Id="rId1" Type="http://schemas.openxmlformats.org/officeDocument/2006/relationships/slideLayout" Target="../slideLayouts/slideLayout4.xml"/><Relationship Id="rId6" Type="http://schemas.openxmlformats.org/officeDocument/2006/relationships/image" Target="../media/image69.svg"/><Relationship Id="rId11" Type="http://schemas.openxmlformats.org/officeDocument/2006/relationships/image" Target="../media/image72.png"/><Relationship Id="rId5" Type="http://schemas.openxmlformats.org/officeDocument/2006/relationships/image" Target="../media/image68.png"/><Relationship Id="rId15" Type="http://schemas.openxmlformats.org/officeDocument/2006/relationships/image" Target="../media/image31.png"/><Relationship Id="rId10" Type="http://schemas.openxmlformats.org/officeDocument/2006/relationships/image" Target="../media/image67.svg"/><Relationship Id="rId19" Type="http://schemas.openxmlformats.org/officeDocument/2006/relationships/image" Target="../media/image33.png"/><Relationship Id="rId4" Type="http://schemas.openxmlformats.org/officeDocument/2006/relationships/image" Target="../media/image71.svg"/><Relationship Id="rId9" Type="http://schemas.openxmlformats.org/officeDocument/2006/relationships/image" Target="../media/image66.png"/><Relationship Id="rId14" Type="http://schemas.openxmlformats.org/officeDocument/2006/relationships/customXml" Target="../ink/ink37.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44.xml"/><Relationship Id="rId3" Type="http://schemas.openxmlformats.org/officeDocument/2006/relationships/image" Target="../media/image66.png"/><Relationship Id="rId7" Type="http://schemas.openxmlformats.org/officeDocument/2006/relationships/customXml" Target="../ink/ink41.xml"/><Relationship Id="rId12"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customXml" Target="../ink/ink43.xml"/><Relationship Id="rId5" Type="http://schemas.openxmlformats.org/officeDocument/2006/relationships/image" Target="../media/image19.png"/><Relationship Id="rId15" Type="http://schemas.openxmlformats.org/officeDocument/2006/relationships/image" Target="../media/image72.png"/><Relationship Id="rId10" Type="http://schemas.openxmlformats.org/officeDocument/2006/relationships/image" Target="../media/image32.png"/><Relationship Id="rId4" Type="http://schemas.openxmlformats.org/officeDocument/2006/relationships/image" Target="../media/image67.svg"/><Relationship Id="rId9" Type="http://schemas.openxmlformats.org/officeDocument/2006/relationships/customXml" Target="../ink/ink42.xml"/><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48.xml"/><Relationship Id="rId3" Type="http://schemas.openxmlformats.org/officeDocument/2006/relationships/image" Target="../media/image73.png"/><Relationship Id="rId7" Type="http://schemas.openxmlformats.org/officeDocument/2006/relationships/customXml" Target="../ink/ink45.xml"/><Relationship Id="rId12"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customXml" Target="../ink/ink47.xml"/><Relationship Id="rId5" Type="http://schemas.openxmlformats.org/officeDocument/2006/relationships/image" Target="../media/image19.png"/><Relationship Id="rId10" Type="http://schemas.openxmlformats.org/officeDocument/2006/relationships/image" Target="../media/image32.png"/><Relationship Id="rId4" Type="http://schemas.openxmlformats.org/officeDocument/2006/relationships/image" Target="../media/image74.png"/><Relationship Id="rId9" Type="http://schemas.openxmlformats.org/officeDocument/2006/relationships/customXml" Target="../ink/ink46.xml"/><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6.png"/><Relationship Id="rId7" Type="http://schemas.microsoft.com/office/2017/06/relationships/model3d" Target="../media/model3d1.glb"/><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77.sv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81.sv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83.sv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5.jpeg"/><Relationship Id="rId7" Type="http://schemas.openxmlformats.org/officeDocument/2006/relationships/image" Target="../media/image77.sv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83.svg"/><Relationship Id="rId10" Type="http://schemas.openxmlformats.org/officeDocument/2006/relationships/image" Target="../media/image87.png"/><Relationship Id="rId4" Type="http://schemas.openxmlformats.org/officeDocument/2006/relationships/image" Target="../media/image82.png"/><Relationship Id="rId9" Type="http://schemas.microsoft.com/office/2017/06/relationships/model3d" Target="../media/model3d2.glb"/></Relationships>
</file>

<file path=ppt/slides/_rels/slide22.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8.png"/><Relationship Id="rId7" Type="http://schemas.openxmlformats.org/officeDocument/2006/relationships/image" Target="../media/image90.sv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75.sv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3" Type="http://schemas.microsoft.com/office/2017/06/relationships/model3d" Target="../media/model3d3.glb"/><Relationship Id="rId7" Type="http://schemas.openxmlformats.org/officeDocument/2006/relationships/image" Target="../media/image75.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93.png"/><Relationship Id="rId10" Type="http://schemas.openxmlformats.org/officeDocument/2006/relationships/image" Target="../media/image94.jpeg"/><Relationship Id="rId4" Type="http://schemas.openxmlformats.org/officeDocument/2006/relationships/image" Target="../media/image92.png"/><Relationship Id="rId9" Type="http://schemas.openxmlformats.org/officeDocument/2006/relationships/image" Target="../media/image90.sv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9.png"/><Relationship Id="rId18" Type="http://schemas.openxmlformats.org/officeDocument/2006/relationships/image" Target="../media/image97.png"/><Relationship Id="rId3" Type="http://schemas.openxmlformats.org/officeDocument/2006/relationships/image" Target="../media/image95.jpeg"/><Relationship Id="rId21" Type="http://schemas.openxmlformats.org/officeDocument/2006/relationships/customXml" Target="../ink/ink52.xml"/><Relationship Id="rId7" Type="http://schemas.openxmlformats.org/officeDocument/2006/relationships/image" Target="../media/image63.svg"/><Relationship Id="rId12" Type="http://schemas.openxmlformats.org/officeDocument/2006/relationships/image" Target="../media/image16.png"/><Relationship Id="rId17" Type="http://schemas.openxmlformats.org/officeDocument/2006/relationships/customXml" Target="../ink/ink50.xml"/><Relationship Id="rId2" Type="http://schemas.openxmlformats.org/officeDocument/2006/relationships/notesSlide" Target="../notesSlides/notesSlide22.xml"/><Relationship Id="rId16" Type="http://schemas.openxmlformats.org/officeDocument/2006/relationships/image" Target="../media/image96.png"/><Relationship Id="rId20" Type="http://schemas.openxmlformats.org/officeDocument/2006/relationships/image" Target="../media/image98.png"/><Relationship Id="rId1" Type="http://schemas.openxmlformats.org/officeDocument/2006/relationships/slideLayout" Target="../slideLayouts/slideLayout4.xml"/><Relationship Id="rId6" Type="http://schemas.openxmlformats.org/officeDocument/2006/relationships/image" Target="../media/image62.png"/><Relationship Id="rId11" Type="http://schemas.openxmlformats.org/officeDocument/2006/relationships/image" Target="../media/image61.svg"/><Relationship Id="rId5" Type="http://schemas.openxmlformats.org/officeDocument/2006/relationships/image" Target="../media/image71.svg"/><Relationship Id="rId15" Type="http://schemas.openxmlformats.org/officeDocument/2006/relationships/customXml" Target="../ink/ink49.xml"/><Relationship Id="rId10" Type="http://schemas.openxmlformats.org/officeDocument/2006/relationships/image" Target="../media/image60.png"/><Relationship Id="rId19" Type="http://schemas.openxmlformats.org/officeDocument/2006/relationships/customXml" Target="../ink/ink51.xml"/><Relationship Id="rId4" Type="http://schemas.openxmlformats.org/officeDocument/2006/relationships/image" Target="../media/image70.png"/><Relationship Id="rId9" Type="http://schemas.openxmlformats.org/officeDocument/2006/relationships/image" Target="../media/image69.svg"/><Relationship Id="rId14" Type="http://schemas.openxmlformats.org/officeDocument/2006/relationships/image" Target="../media/image21.png"/><Relationship Id="rId22" Type="http://schemas.openxmlformats.org/officeDocument/2006/relationships/image" Target="../media/image99.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customXml" Target="../ink/ink53.xml"/><Relationship Id="rId18" Type="http://schemas.openxmlformats.org/officeDocument/2006/relationships/image" Target="../media/image98.png"/><Relationship Id="rId3" Type="http://schemas.openxmlformats.org/officeDocument/2006/relationships/image" Target="../media/image95.jpeg"/><Relationship Id="rId21" Type="http://schemas.openxmlformats.org/officeDocument/2006/relationships/image" Target="../media/image70.png"/><Relationship Id="rId7" Type="http://schemas.openxmlformats.org/officeDocument/2006/relationships/image" Target="../media/image69.svg"/><Relationship Id="rId12" Type="http://schemas.openxmlformats.org/officeDocument/2006/relationships/image" Target="../media/image21.png"/><Relationship Id="rId17" Type="http://schemas.openxmlformats.org/officeDocument/2006/relationships/customXml" Target="../ink/ink55.xml"/><Relationship Id="rId2" Type="http://schemas.openxmlformats.org/officeDocument/2006/relationships/notesSlide" Target="../notesSlides/notesSlide23.xml"/><Relationship Id="rId16" Type="http://schemas.openxmlformats.org/officeDocument/2006/relationships/image" Target="../media/image97.png"/><Relationship Id="rId20" Type="http://schemas.openxmlformats.org/officeDocument/2006/relationships/image" Target="../media/image99.png"/><Relationship Id="rId1" Type="http://schemas.openxmlformats.org/officeDocument/2006/relationships/slideLayout" Target="../slideLayouts/slideLayout4.xml"/><Relationship Id="rId6" Type="http://schemas.openxmlformats.org/officeDocument/2006/relationships/image" Target="../media/image68.png"/><Relationship Id="rId11" Type="http://schemas.openxmlformats.org/officeDocument/2006/relationships/image" Target="../media/image19.png"/><Relationship Id="rId5" Type="http://schemas.openxmlformats.org/officeDocument/2006/relationships/image" Target="../media/image63.svg"/><Relationship Id="rId15" Type="http://schemas.openxmlformats.org/officeDocument/2006/relationships/customXml" Target="../ink/ink54.xml"/><Relationship Id="rId10" Type="http://schemas.openxmlformats.org/officeDocument/2006/relationships/image" Target="../media/image16.png"/><Relationship Id="rId19" Type="http://schemas.openxmlformats.org/officeDocument/2006/relationships/customXml" Target="../ink/ink56.xml"/><Relationship Id="rId4" Type="http://schemas.openxmlformats.org/officeDocument/2006/relationships/image" Target="../media/image62.png"/><Relationship Id="rId9" Type="http://schemas.openxmlformats.org/officeDocument/2006/relationships/image" Target="../media/image61.svg"/><Relationship Id="rId14" Type="http://schemas.openxmlformats.org/officeDocument/2006/relationships/image" Target="../media/image96.png"/><Relationship Id="rId22" Type="http://schemas.openxmlformats.org/officeDocument/2006/relationships/image" Target="../media/image71.svg"/></Relationships>
</file>

<file path=ppt/slides/_rels/slide26.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customXml" Target="../ink/ink57.xml"/><Relationship Id="rId18" Type="http://schemas.openxmlformats.org/officeDocument/2006/relationships/image" Target="../media/image98.png"/><Relationship Id="rId3" Type="http://schemas.openxmlformats.org/officeDocument/2006/relationships/image" Target="../media/image95.jpeg"/><Relationship Id="rId21" Type="http://schemas.openxmlformats.org/officeDocument/2006/relationships/image" Target="../media/image70.png"/><Relationship Id="rId7" Type="http://schemas.openxmlformats.org/officeDocument/2006/relationships/image" Target="../media/image68.png"/><Relationship Id="rId12" Type="http://schemas.openxmlformats.org/officeDocument/2006/relationships/image" Target="../media/image21.png"/><Relationship Id="rId17" Type="http://schemas.openxmlformats.org/officeDocument/2006/relationships/customXml" Target="../ink/ink59.xml"/><Relationship Id="rId2" Type="http://schemas.openxmlformats.org/officeDocument/2006/relationships/notesSlide" Target="../notesSlides/notesSlide24.xml"/><Relationship Id="rId16" Type="http://schemas.openxmlformats.org/officeDocument/2006/relationships/image" Target="../media/image97.png"/><Relationship Id="rId20" Type="http://schemas.openxmlformats.org/officeDocument/2006/relationships/image" Target="../media/image99.png"/><Relationship Id="rId1" Type="http://schemas.openxmlformats.org/officeDocument/2006/relationships/slideLayout" Target="../slideLayouts/slideLayout4.xml"/><Relationship Id="rId6" Type="http://schemas.openxmlformats.org/officeDocument/2006/relationships/image" Target="../media/image63.svg"/><Relationship Id="rId11" Type="http://schemas.openxmlformats.org/officeDocument/2006/relationships/image" Target="../media/image19.png"/><Relationship Id="rId5" Type="http://schemas.openxmlformats.org/officeDocument/2006/relationships/image" Target="../media/image62.png"/><Relationship Id="rId15" Type="http://schemas.openxmlformats.org/officeDocument/2006/relationships/customXml" Target="../ink/ink58.xml"/><Relationship Id="rId10" Type="http://schemas.openxmlformats.org/officeDocument/2006/relationships/image" Target="../media/image61.svg"/><Relationship Id="rId19" Type="http://schemas.openxmlformats.org/officeDocument/2006/relationships/customXml" Target="../ink/ink60.xml"/><Relationship Id="rId4" Type="http://schemas.openxmlformats.org/officeDocument/2006/relationships/image" Target="../media/image16.png"/><Relationship Id="rId9" Type="http://schemas.openxmlformats.org/officeDocument/2006/relationships/image" Target="../media/image60.png"/><Relationship Id="rId14" Type="http://schemas.openxmlformats.org/officeDocument/2006/relationships/image" Target="../media/image96.png"/><Relationship Id="rId22" Type="http://schemas.openxmlformats.org/officeDocument/2006/relationships/image" Target="../media/image71.sv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customXml" Target="../ink/ink63.xml"/><Relationship Id="rId3" Type="http://schemas.openxmlformats.org/officeDocument/2006/relationships/image" Target="../media/image100.png"/><Relationship Id="rId7" Type="http://schemas.openxmlformats.org/officeDocument/2006/relationships/image" Target="../media/image19.png"/><Relationship Id="rId12" Type="http://schemas.openxmlformats.org/officeDocument/2006/relationships/image" Target="../media/image32.png"/><Relationship Id="rId2" Type="http://schemas.openxmlformats.org/officeDocument/2006/relationships/notesSlide" Target="../notesSlides/notesSlide25.xml"/><Relationship Id="rId16"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102.png"/><Relationship Id="rId11" Type="http://schemas.openxmlformats.org/officeDocument/2006/relationships/customXml" Target="../ink/ink62.xml"/><Relationship Id="rId5" Type="http://schemas.openxmlformats.org/officeDocument/2006/relationships/image" Target="../media/image101.png"/><Relationship Id="rId15" Type="http://schemas.openxmlformats.org/officeDocument/2006/relationships/customXml" Target="../ink/ink64.xml"/><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customXml" Target="../ink/ink61.xml"/><Relationship Id="rId1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customXml" Target="../ink/ink66.xml"/><Relationship Id="rId18" Type="http://schemas.openxmlformats.org/officeDocument/2006/relationships/image" Target="../media/image34.png"/><Relationship Id="rId3" Type="http://schemas.openxmlformats.org/officeDocument/2006/relationships/image" Target="../media/image103.png"/><Relationship Id="rId7" Type="http://schemas.openxmlformats.org/officeDocument/2006/relationships/image" Target="../media/image105.png"/><Relationship Id="rId12" Type="http://schemas.openxmlformats.org/officeDocument/2006/relationships/image" Target="../media/image31.png"/><Relationship Id="rId17" Type="http://schemas.openxmlformats.org/officeDocument/2006/relationships/customXml" Target="../ink/ink68.xml"/><Relationship Id="rId2" Type="http://schemas.openxmlformats.org/officeDocument/2006/relationships/notesSlide" Target="../notesSlides/notesSlide26.xml"/><Relationship Id="rId16"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slide" Target="slide30.xml"/><Relationship Id="rId11" Type="http://schemas.openxmlformats.org/officeDocument/2006/relationships/customXml" Target="../ink/ink65.xml"/><Relationship Id="rId5" Type="http://schemas.openxmlformats.org/officeDocument/2006/relationships/image" Target="../media/image104.png"/><Relationship Id="rId15" Type="http://schemas.openxmlformats.org/officeDocument/2006/relationships/customXml" Target="../ink/ink67.xml"/><Relationship Id="rId10" Type="http://schemas.openxmlformats.org/officeDocument/2006/relationships/image" Target="../media/image21.png"/><Relationship Id="rId4" Type="http://schemas.openxmlformats.org/officeDocument/2006/relationships/slide" Target="slide29.xml"/><Relationship Id="rId9" Type="http://schemas.openxmlformats.org/officeDocument/2006/relationships/image" Target="../media/image19.png"/><Relationship Id="rId1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customXml" Target="../ink/ink70.xml"/><Relationship Id="rId13" Type="http://schemas.openxmlformats.org/officeDocument/2006/relationships/image" Target="../media/image34.png"/><Relationship Id="rId3" Type="http://schemas.openxmlformats.org/officeDocument/2006/relationships/image" Target="../media/image106.png"/><Relationship Id="rId7" Type="http://schemas.openxmlformats.org/officeDocument/2006/relationships/image" Target="../media/image31.png"/><Relationship Id="rId12" Type="http://schemas.openxmlformats.org/officeDocument/2006/relationships/customXml" Target="../ink/ink72.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customXml" Target="../ink/ink69.xml"/><Relationship Id="rId11" Type="http://schemas.openxmlformats.org/officeDocument/2006/relationships/image" Target="../media/image33.png"/><Relationship Id="rId5" Type="http://schemas.openxmlformats.org/officeDocument/2006/relationships/image" Target="../media/image21.png"/><Relationship Id="rId10" Type="http://schemas.openxmlformats.org/officeDocument/2006/relationships/customXml" Target="../ink/ink71.xml"/><Relationship Id="rId4" Type="http://schemas.openxmlformats.org/officeDocument/2006/relationships/image" Target="../media/image19.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customXml" Target="../ink/ink73.xml"/><Relationship Id="rId13" Type="http://schemas.openxmlformats.org/officeDocument/2006/relationships/image" Target="../media/image33.png"/><Relationship Id="rId3" Type="http://schemas.openxmlformats.org/officeDocument/2006/relationships/image" Target="../media/image107.png"/><Relationship Id="rId7" Type="http://schemas.openxmlformats.org/officeDocument/2006/relationships/image" Target="../media/image21.png"/><Relationship Id="rId12" Type="http://schemas.openxmlformats.org/officeDocument/2006/relationships/customXml" Target="../ink/ink75.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32.png"/><Relationship Id="rId5" Type="http://schemas.openxmlformats.org/officeDocument/2006/relationships/image" Target="../media/image109.svg"/><Relationship Id="rId15" Type="http://schemas.openxmlformats.org/officeDocument/2006/relationships/image" Target="../media/image34.png"/><Relationship Id="rId10" Type="http://schemas.openxmlformats.org/officeDocument/2006/relationships/customXml" Target="../ink/ink74.xml"/><Relationship Id="rId4" Type="http://schemas.openxmlformats.org/officeDocument/2006/relationships/image" Target="../media/image108.png"/><Relationship Id="rId9" Type="http://schemas.openxmlformats.org/officeDocument/2006/relationships/image" Target="../media/image31.png"/><Relationship Id="rId14" Type="http://schemas.openxmlformats.org/officeDocument/2006/relationships/customXml" Target="../ink/ink76.xml"/></Relationships>
</file>

<file path=ppt/slides/_rels/slide31.xml.rels><?xml version="1.0" encoding="UTF-8" standalone="yes"?>
<Relationships xmlns="http://schemas.openxmlformats.org/package/2006/relationships"><Relationship Id="rId8" Type="http://schemas.openxmlformats.org/officeDocument/2006/relationships/customXml" Target="../ink/ink77.xml"/><Relationship Id="rId13" Type="http://schemas.openxmlformats.org/officeDocument/2006/relationships/image" Target="../media/image33.png"/><Relationship Id="rId3" Type="http://schemas.openxmlformats.org/officeDocument/2006/relationships/image" Target="../media/image110.png"/><Relationship Id="rId7" Type="http://schemas.openxmlformats.org/officeDocument/2006/relationships/image" Target="../media/image21.png"/><Relationship Id="rId12" Type="http://schemas.openxmlformats.org/officeDocument/2006/relationships/customXml" Target="../ink/ink79.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32.png"/><Relationship Id="rId5" Type="http://schemas.openxmlformats.org/officeDocument/2006/relationships/image" Target="../media/image112.png"/><Relationship Id="rId15" Type="http://schemas.openxmlformats.org/officeDocument/2006/relationships/image" Target="../media/image34.png"/><Relationship Id="rId10" Type="http://schemas.openxmlformats.org/officeDocument/2006/relationships/customXml" Target="../ink/ink78.xml"/><Relationship Id="rId4" Type="http://schemas.openxmlformats.org/officeDocument/2006/relationships/image" Target="../media/image111.png"/><Relationship Id="rId9" Type="http://schemas.openxmlformats.org/officeDocument/2006/relationships/image" Target="../media/image31.png"/><Relationship Id="rId14" Type="http://schemas.openxmlformats.org/officeDocument/2006/relationships/customXml" Target="../ink/ink80.xml"/></Relationships>
</file>

<file path=ppt/slides/_rels/slide32.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4.xml"/><Relationship Id="rId6" Type="http://schemas.openxmlformats.org/officeDocument/2006/relationships/image" Target="../media/image117.jpeg"/><Relationship Id="rId5" Type="http://schemas.openxmlformats.org/officeDocument/2006/relationships/image" Target="../media/image116.svg"/><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3.png"/><Relationship Id="rId7"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4.xml"/><Relationship Id="rId6" Type="http://schemas.openxmlformats.org/officeDocument/2006/relationships/image" Target="../media/image116.svg"/><Relationship Id="rId5" Type="http://schemas.openxmlformats.org/officeDocument/2006/relationships/image" Target="../media/image115.png"/><Relationship Id="rId10" Type="http://schemas.microsoft.com/office/2007/relationships/hdphoto" Target="../media/hdphoto1.wdp"/><Relationship Id="rId4" Type="http://schemas.openxmlformats.org/officeDocument/2006/relationships/image" Target="../media/image114.svg"/><Relationship Id="rId9" Type="http://schemas.openxmlformats.org/officeDocument/2006/relationships/image" Target="../media/image121.png"/></Relationships>
</file>

<file path=ppt/slides/_rels/slide34.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3.png"/><Relationship Id="rId7"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4.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slides/_rels/slide35.xml.rels><?xml version="1.0" encoding="UTF-8" standalone="yes"?>
<Relationships xmlns="http://schemas.openxmlformats.org/package/2006/relationships"><Relationship Id="rId8" Type="http://schemas.openxmlformats.org/officeDocument/2006/relationships/customXml" Target="../ink/ink83.xml"/><Relationship Id="rId13" Type="http://schemas.openxmlformats.org/officeDocument/2006/relationships/image" Target="../media/image114.svg"/><Relationship Id="rId18" Type="http://schemas.openxmlformats.org/officeDocument/2006/relationships/image" Target="../media/image120.jpeg"/><Relationship Id="rId3" Type="http://schemas.openxmlformats.org/officeDocument/2006/relationships/image" Target="../media/image21.png"/><Relationship Id="rId7" Type="http://schemas.openxmlformats.org/officeDocument/2006/relationships/image" Target="../media/image32.png"/><Relationship Id="rId12" Type="http://schemas.openxmlformats.org/officeDocument/2006/relationships/image" Target="../media/image113.png"/><Relationship Id="rId17" Type="http://schemas.openxmlformats.org/officeDocument/2006/relationships/image" Target="../media/image119.png"/><Relationship Id="rId2" Type="http://schemas.openxmlformats.org/officeDocument/2006/relationships/image" Target="../media/image19.png"/><Relationship Id="rId16" Type="http://schemas.openxmlformats.org/officeDocument/2006/relationships/image" Target="../media/image122.png"/><Relationship Id="rId1" Type="http://schemas.openxmlformats.org/officeDocument/2006/relationships/slideLayout" Target="../slideLayouts/slideLayout4.xml"/><Relationship Id="rId6" Type="http://schemas.openxmlformats.org/officeDocument/2006/relationships/customXml" Target="../ink/ink82.xml"/><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116.svg"/><Relationship Id="rId10" Type="http://schemas.openxmlformats.org/officeDocument/2006/relationships/customXml" Target="../ink/ink84.xml"/><Relationship Id="rId4" Type="http://schemas.openxmlformats.org/officeDocument/2006/relationships/customXml" Target="../ink/ink81.xml"/><Relationship Id="rId9" Type="http://schemas.openxmlformats.org/officeDocument/2006/relationships/image" Target="../media/image33.png"/><Relationship Id="rId14" Type="http://schemas.openxmlformats.org/officeDocument/2006/relationships/image" Target="../media/image115.png"/></Relationships>
</file>

<file path=ppt/slides/_rels/slide36.xml.rels><?xml version="1.0" encoding="UTF-8" standalone="yes"?>
<Relationships xmlns="http://schemas.openxmlformats.org/package/2006/relationships"><Relationship Id="rId8" Type="http://schemas.openxmlformats.org/officeDocument/2006/relationships/customXml" Target="../ink/ink87.xml"/><Relationship Id="rId13" Type="http://schemas.openxmlformats.org/officeDocument/2006/relationships/image" Target="../media/image114.svg"/><Relationship Id="rId3" Type="http://schemas.openxmlformats.org/officeDocument/2006/relationships/image" Target="../media/image21.png"/><Relationship Id="rId7" Type="http://schemas.openxmlformats.org/officeDocument/2006/relationships/image" Target="../media/image32.png"/><Relationship Id="rId12" Type="http://schemas.openxmlformats.org/officeDocument/2006/relationships/image" Target="../media/image113.png"/><Relationship Id="rId2" Type="http://schemas.openxmlformats.org/officeDocument/2006/relationships/image" Target="../media/image19.png"/><Relationship Id="rId16" Type="http://schemas.openxmlformats.org/officeDocument/2006/relationships/image" Target="../media/image117.jpeg"/><Relationship Id="rId1" Type="http://schemas.openxmlformats.org/officeDocument/2006/relationships/slideLayout" Target="../slideLayouts/slideLayout4.xml"/><Relationship Id="rId6" Type="http://schemas.openxmlformats.org/officeDocument/2006/relationships/customXml" Target="../ink/ink86.xml"/><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116.svg"/><Relationship Id="rId10" Type="http://schemas.openxmlformats.org/officeDocument/2006/relationships/customXml" Target="../ink/ink88.xml"/><Relationship Id="rId4" Type="http://schemas.openxmlformats.org/officeDocument/2006/relationships/customXml" Target="../ink/ink85.xml"/><Relationship Id="rId9" Type="http://schemas.openxmlformats.org/officeDocument/2006/relationships/image" Target="../media/image33.png"/><Relationship Id="rId14" Type="http://schemas.openxmlformats.org/officeDocument/2006/relationships/image" Target="../media/image115.png"/></Relationships>
</file>

<file path=ppt/slides/_rels/slide37.xml.rels><?xml version="1.0" encoding="UTF-8" standalone="yes"?>
<Relationships xmlns="http://schemas.openxmlformats.org/package/2006/relationships"><Relationship Id="rId8" Type="http://schemas.openxmlformats.org/officeDocument/2006/relationships/customXml" Target="../ink/ink91.xml"/><Relationship Id="rId13" Type="http://schemas.openxmlformats.org/officeDocument/2006/relationships/image" Target="../media/image114.svg"/><Relationship Id="rId3" Type="http://schemas.openxmlformats.org/officeDocument/2006/relationships/image" Target="../media/image21.png"/><Relationship Id="rId7" Type="http://schemas.openxmlformats.org/officeDocument/2006/relationships/image" Target="../media/image32.png"/><Relationship Id="rId12" Type="http://schemas.openxmlformats.org/officeDocument/2006/relationships/image" Target="../media/image113.png"/><Relationship Id="rId2" Type="http://schemas.openxmlformats.org/officeDocument/2006/relationships/image" Target="../media/image19.png"/><Relationship Id="rId16" Type="http://schemas.openxmlformats.org/officeDocument/2006/relationships/image" Target="../media/image117.jpeg"/><Relationship Id="rId1" Type="http://schemas.openxmlformats.org/officeDocument/2006/relationships/slideLayout" Target="../slideLayouts/slideLayout4.xml"/><Relationship Id="rId6" Type="http://schemas.openxmlformats.org/officeDocument/2006/relationships/customXml" Target="../ink/ink90.xml"/><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116.svg"/><Relationship Id="rId10" Type="http://schemas.openxmlformats.org/officeDocument/2006/relationships/customXml" Target="../ink/ink92.xml"/><Relationship Id="rId4" Type="http://schemas.openxmlformats.org/officeDocument/2006/relationships/customXml" Target="../ink/ink89.xml"/><Relationship Id="rId9" Type="http://schemas.openxmlformats.org/officeDocument/2006/relationships/image" Target="../media/image33.png"/><Relationship Id="rId14" Type="http://schemas.openxmlformats.org/officeDocument/2006/relationships/image" Target="../media/image115.png"/></Relationships>
</file>

<file path=ppt/slides/_rels/slide38.xml.rels><?xml version="1.0" encoding="UTF-8" standalone="yes"?>
<Relationships xmlns="http://schemas.openxmlformats.org/package/2006/relationships"><Relationship Id="rId8" Type="http://schemas.openxmlformats.org/officeDocument/2006/relationships/customXml" Target="../ink/ink95.xml"/><Relationship Id="rId13" Type="http://schemas.openxmlformats.org/officeDocument/2006/relationships/image" Target="../media/image114.svg"/><Relationship Id="rId3" Type="http://schemas.openxmlformats.org/officeDocument/2006/relationships/image" Target="../media/image21.png"/><Relationship Id="rId7" Type="http://schemas.openxmlformats.org/officeDocument/2006/relationships/image" Target="../media/image32.png"/><Relationship Id="rId12" Type="http://schemas.openxmlformats.org/officeDocument/2006/relationships/image" Target="../media/image113.png"/><Relationship Id="rId2" Type="http://schemas.openxmlformats.org/officeDocument/2006/relationships/image" Target="../media/image19.png"/><Relationship Id="rId16" Type="http://schemas.openxmlformats.org/officeDocument/2006/relationships/image" Target="../media/image117.jpeg"/><Relationship Id="rId1" Type="http://schemas.openxmlformats.org/officeDocument/2006/relationships/slideLayout" Target="../slideLayouts/slideLayout4.xml"/><Relationship Id="rId6" Type="http://schemas.openxmlformats.org/officeDocument/2006/relationships/customXml" Target="../ink/ink94.xml"/><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116.svg"/><Relationship Id="rId10" Type="http://schemas.openxmlformats.org/officeDocument/2006/relationships/customXml" Target="../ink/ink96.xml"/><Relationship Id="rId4" Type="http://schemas.openxmlformats.org/officeDocument/2006/relationships/customXml" Target="../ink/ink93.xml"/><Relationship Id="rId9" Type="http://schemas.openxmlformats.org/officeDocument/2006/relationships/image" Target="../media/image33.png"/><Relationship Id="rId14" Type="http://schemas.openxmlformats.org/officeDocument/2006/relationships/image" Target="../media/image115.png"/></Relationships>
</file>

<file path=ppt/slides/_rels/slide39.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3.png"/><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16.svg"/><Relationship Id="rId11" Type="http://schemas.openxmlformats.org/officeDocument/2006/relationships/image" Target="../media/image127.png"/><Relationship Id="rId5" Type="http://schemas.openxmlformats.org/officeDocument/2006/relationships/image" Target="../media/image115.png"/><Relationship Id="rId10" Type="http://schemas.openxmlformats.org/officeDocument/2006/relationships/image" Target="../media/image126.svg"/><Relationship Id="rId4" Type="http://schemas.openxmlformats.org/officeDocument/2006/relationships/image" Target="../media/image114.svg"/><Relationship Id="rId9" Type="http://schemas.openxmlformats.org/officeDocument/2006/relationships/image" Target="../media/image125.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05_D38BB1B6.xml"/><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29.png"/><Relationship Id="rId3" Type="http://schemas.openxmlformats.org/officeDocument/2006/relationships/image" Target="../media/image19.png"/><Relationship Id="rId7" Type="http://schemas.openxmlformats.org/officeDocument/2006/relationships/customXml" Target="../ink/ink98.xml"/><Relationship Id="rId12" Type="http://schemas.openxmlformats.org/officeDocument/2006/relationships/image" Target="../media/image34.png"/><Relationship Id="rId2" Type="http://schemas.openxmlformats.org/officeDocument/2006/relationships/notesSlide" Target="../notesSlides/notesSlide31.xml"/><Relationship Id="rId16" Type="http://schemas.openxmlformats.org/officeDocument/2006/relationships/image" Target="../media/image132.pn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customXml" Target="../ink/ink100.xml"/><Relationship Id="rId5" Type="http://schemas.openxmlformats.org/officeDocument/2006/relationships/customXml" Target="../ink/ink97.xml"/><Relationship Id="rId15" Type="http://schemas.openxmlformats.org/officeDocument/2006/relationships/image" Target="../media/image131.png"/><Relationship Id="rId10" Type="http://schemas.openxmlformats.org/officeDocument/2006/relationships/image" Target="../media/image33.png"/><Relationship Id="rId4" Type="http://schemas.openxmlformats.org/officeDocument/2006/relationships/image" Target="../media/image21.png"/><Relationship Id="rId9" Type="http://schemas.openxmlformats.org/officeDocument/2006/relationships/customXml" Target="../ink/ink99.xml"/><Relationship Id="rId14" Type="http://schemas.openxmlformats.org/officeDocument/2006/relationships/image" Target="../media/image130.png"/></Relationships>
</file>

<file path=ppt/slides/_rels/slide4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33.png"/><Relationship Id="rId18" Type="http://schemas.openxmlformats.org/officeDocument/2006/relationships/image" Target="../media/image137.png"/><Relationship Id="rId3" Type="http://schemas.openxmlformats.org/officeDocument/2006/relationships/image" Target="../media/image19.png"/><Relationship Id="rId7" Type="http://schemas.openxmlformats.org/officeDocument/2006/relationships/customXml" Target="../ink/ink102.xml"/><Relationship Id="rId12" Type="http://schemas.openxmlformats.org/officeDocument/2006/relationships/image" Target="../media/image34.png"/><Relationship Id="rId17" Type="http://schemas.openxmlformats.org/officeDocument/2006/relationships/image" Target="../media/image136.svg"/><Relationship Id="rId2" Type="http://schemas.openxmlformats.org/officeDocument/2006/relationships/notesSlide" Target="../notesSlides/notesSlide32.xml"/><Relationship Id="rId16" Type="http://schemas.openxmlformats.org/officeDocument/2006/relationships/image" Target="../media/image135.pn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customXml" Target="../ink/ink104.xml"/><Relationship Id="rId5" Type="http://schemas.openxmlformats.org/officeDocument/2006/relationships/customXml" Target="../ink/ink101.xml"/><Relationship Id="rId15" Type="http://schemas.microsoft.com/office/2007/relationships/hdphoto" Target="../media/hdphoto2.wdp"/><Relationship Id="rId10" Type="http://schemas.openxmlformats.org/officeDocument/2006/relationships/image" Target="../media/image33.png"/><Relationship Id="rId19" Type="http://schemas.openxmlformats.org/officeDocument/2006/relationships/image" Target="../media/image138.svg"/><Relationship Id="rId4" Type="http://schemas.openxmlformats.org/officeDocument/2006/relationships/image" Target="../media/image21.png"/><Relationship Id="rId9" Type="http://schemas.openxmlformats.org/officeDocument/2006/relationships/customXml" Target="../ink/ink103.xml"/><Relationship Id="rId14" Type="http://schemas.openxmlformats.org/officeDocument/2006/relationships/image" Target="../media/image134.png"/></Relationships>
</file>

<file path=ppt/slides/_rels/slide42.xml.rels><?xml version="1.0" encoding="UTF-8" standalone="yes"?>
<Relationships xmlns="http://schemas.openxmlformats.org/package/2006/relationships"><Relationship Id="rId8" Type="http://schemas.openxmlformats.org/officeDocument/2006/relationships/customXml" Target="../ink/ink106.xml"/><Relationship Id="rId13" Type="http://schemas.openxmlformats.org/officeDocument/2006/relationships/image" Target="../media/image143.png"/><Relationship Id="rId3" Type="http://schemas.openxmlformats.org/officeDocument/2006/relationships/image" Target="../media/image139.jpeg"/><Relationship Id="rId7" Type="http://schemas.openxmlformats.org/officeDocument/2006/relationships/image" Target="../media/image140.png"/><Relationship Id="rId12" Type="http://schemas.openxmlformats.org/officeDocument/2006/relationships/customXml" Target="../ink/ink108.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customXml" Target="../ink/ink105.xml"/><Relationship Id="rId11" Type="http://schemas.openxmlformats.org/officeDocument/2006/relationships/image" Target="../media/image142.png"/><Relationship Id="rId5" Type="http://schemas.openxmlformats.org/officeDocument/2006/relationships/image" Target="../media/image21.png"/><Relationship Id="rId10" Type="http://schemas.openxmlformats.org/officeDocument/2006/relationships/customXml" Target="../ink/ink107.xml"/><Relationship Id="rId4" Type="http://schemas.openxmlformats.org/officeDocument/2006/relationships/image" Target="../media/image19.png"/><Relationship Id="rId9" Type="http://schemas.openxmlformats.org/officeDocument/2006/relationships/image" Target="../media/image141.png"/></Relationships>
</file>

<file path=ppt/slides/_rels/slide4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46.png"/><Relationship Id="rId3" Type="http://schemas.openxmlformats.org/officeDocument/2006/relationships/customXml" Target="../ink/ink109.xml"/><Relationship Id="rId7" Type="http://schemas.openxmlformats.org/officeDocument/2006/relationships/customXml" Target="../ink/ink111.xml"/><Relationship Id="rId12" Type="http://schemas.openxmlformats.org/officeDocument/2006/relationships/image" Target="../media/image145.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144.png"/><Relationship Id="rId5" Type="http://schemas.openxmlformats.org/officeDocument/2006/relationships/customXml" Target="../ink/ink110.xml"/><Relationship Id="rId15" Type="http://schemas.openxmlformats.org/officeDocument/2006/relationships/image" Target="../media/image148.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customXml" Target="../ink/ink112.xml"/><Relationship Id="rId14" Type="http://schemas.openxmlformats.org/officeDocument/2006/relationships/image" Target="../media/image1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customXml" Target="../ink/ink115.xml"/><Relationship Id="rId3" Type="http://schemas.openxmlformats.org/officeDocument/2006/relationships/image" Target="../media/image149.png"/><Relationship Id="rId7" Type="http://schemas.openxmlformats.org/officeDocument/2006/relationships/image" Target="../media/image19.png"/><Relationship Id="rId12" Type="http://schemas.openxmlformats.org/officeDocument/2006/relationships/image" Target="../media/image32.png"/><Relationship Id="rId2" Type="http://schemas.openxmlformats.org/officeDocument/2006/relationships/chart" Target="../charts/chart1.xml"/><Relationship Id="rId16"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152.png"/><Relationship Id="rId11" Type="http://schemas.openxmlformats.org/officeDocument/2006/relationships/customXml" Target="../ink/ink114.xml"/><Relationship Id="rId5" Type="http://schemas.openxmlformats.org/officeDocument/2006/relationships/image" Target="../media/image151.png"/><Relationship Id="rId15" Type="http://schemas.openxmlformats.org/officeDocument/2006/relationships/customXml" Target="../ink/ink116.xml"/><Relationship Id="rId10" Type="http://schemas.openxmlformats.org/officeDocument/2006/relationships/image" Target="../media/image31.png"/><Relationship Id="rId4" Type="http://schemas.openxmlformats.org/officeDocument/2006/relationships/image" Target="../media/image150.png"/><Relationship Id="rId9" Type="http://schemas.openxmlformats.org/officeDocument/2006/relationships/customXml" Target="../ink/ink113.xml"/><Relationship Id="rId14"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4.xml"/><Relationship Id="rId4" Type="http://schemas.openxmlformats.org/officeDocument/2006/relationships/image" Target="../media/image15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customXml" Target="../ink/ink117.xml"/><Relationship Id="rId13" Type="http://schemas.openxmlformats.org/officeDocument/2006/relationships/image" Target="../media/image161.png"/><Relationship Id="rId3" Type="http://schemas.openxmlformats.org/officeDocument/2006/relationships/image" Target="../media/image95.jpeg"/><Relationship Id="rId7" Type="http://schemas.openxmlformats.org/officeDocument/2006/relationships/image" Target="../media/image21.png"/><Relationship Id="rId12" Type="http://schemas.openxmlformats.org/officeDocument/2006/relationships/customXml" Target="../ink/ink119.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160.png"/><Relationship Id="rId5" Type="http://schemas.openxmlformats.org/officeDocument/2006/relationships/image" Target="../media/image158.png"/><Relationship Id="rId15" Type="http://schemas.openxmlformats.org/officeDocument/2006/relationships/image" Target="../media/image162.png"/><Relationship Id="rId10" Type="http://schemas.openxmlformats.org/officeDocument/2006/relationships/customXml" Target="../ink/ink118.xml"/><Relationship Id="rId4" Type="http://schemas.microsoft.com/office/2017/06/relationships/model3d" Target="../media/model3d4.glb"/><Relationship Id="rId9" Type="http://schemas.openxmlformats.org/officeDocument/2006/relationships/image" Target="../media/image159.png"/><Relationship Id="rId14" Type="http://schemas.openxmlformats.org/officeDocument/2006/relationships/customXml" Target="../ink/ink120.xml"/></Relationships>
</file>

<file path=ppt/slides/_rels/slide5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13.png"/><Relationship Id="rId7" Type="http://schemas.openxmlformats.org/officeDocument/2006/relationships/image" Target="../media/image163.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 Id="rId9" Type="http://schemas.openxmlformats.org/officeDocument/2006/relationships/image" Target="../media/image15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17" Type="http://schemas.openxmlformats.org/officeDocument/2006/relationships/image" Target="../media/image221.png"/><Relationship Id="rId21" Type="http://schemas.openxmlformats.org/officeDocument/2006/relationships/image" Target="../media/image173.png"/><Relationship Id="rId42" Type="http://schemas.openxmlformats.org/officeDocument/2006/relationships/customXml" Target="../ink/ink141.xml"/><Relationship Id="rId63" Type="http://schemas.openxmlformats.org/officeDocument/2006/relationships/image" Target="../media/image194.png"/><Relationship Id="rId84" Type="http://schemas.openxmlformats.org/officeDocument/2006/relationships/customXml" Target="../ink/ink162.xml"/><Relationship Id="rId138" Type="http://schemas.openxmlformats.org/officeDocument/2006/relationships/customXml" Target="../ink/ink189.xml"/><Relationship Id="rId107" Type="http://schemas.openxmlformats.org/officeDocument/2006/relationships/image" Target="../media/image216.png"/><Relationship Id="rId11" Type="http://schemas.openxmlformats.org/officeDocument/2006/relationships/image" Target="../media/image168.png"/><Relationship Id="rId32" Type="http://schemas.openxmlformats.org/officeDocument/2006/relationships/customXml" Target="../ink/ink136.xml"/><Relationship Id="rId53" Type="http://schemas.openxmlformats.org/officeDocument/2006/relationships/image" Target="../media/image189.png"/><Relationship Id="rId74" Type="http://schemas.openxmlformats.org/officeDocument/2006/relationships/customXml" Target="../ink/ink157.xml"/><Relationship Id="rId128" Type="http://schemas.openxmlformats.org/officeDocument/2006/relationships/customXml" Target="../ink/ink184.xml"/><Relationship Id="rId149" Type="http://schemas.openxmlformats.org/officeDocument/2006/relationships/image" Target="../media/image237.png"/><Relationship Id="rId5" Type="http://schemas.openxmlformats.org/officeDocument/2006/relationships/image" Target="../media/image165.png"/><Relationship Id="rId95" Type="http://schemas.openxmlformats.org/officeDocument/2006/relationships/image" Target="../media/image210.png"/><Relationship Id="rId22" Type="http://schemas.openxmlformats.org/officeDocument/2006/relationships/customXml" Target="../ink/ink131.xml"/><Relationship Id="rId27" Type="http://schemas.openxmlformats.org/officeDocument/2006/relationships/image" Target="../media/image176.png"/><Relationship Id="rId43" Type="http://schemas.openxmlformats.org/officeDocument/2006/relationships/image" Target="../media/image184.png"/><Relationship Id="rId48" Type="http://schemas.openxmlformats.org/officeDocument/2006/relationships/customXml" Target="../ink/ink144.xml"/><Relationship Id="rId64" Type="http://schemas.openxmlformats.org/officeDocument/2006/relationships/customXml" Target="../ink/ink152.xml"/><Relationship Id="rId69" Type="http://schemas.openxmlformats.org/officeDocument/2006/relationships/image" Target="../media/image197.png"/><Relationship Id="rId113" Type="http://schemas.openxmlformats.org/officeDocument/2006/relationships/image" Target="../media/image219.png"/><Relationship Id="rId118" Type="http://schemas.openxmlformats.org/officeDocument/2006/relationships/customXml" Target="../ink/ink179.xml"/><Relationship Id="rId134" Type="http://schemas.openxmlformats.org/officeDocument/2006/relationships/customXml" Target="../ink/ink187.xml"/><Relationship Id="rId139" Type="http://schemas.openxmlformats.org/officeDocument/2006/relationships/image" Target="../media/image232.png"/><Relationship Id="rId80" Type="http://schemas.openxmlformats.org/officeDocument/2006/relationships/customXml" Target="../ink/ink160.xml"/><Relationship Id="rId85" Type="http://schemas.openxmlformats.org/officeDocument/2006/relationships/image" Target="../media/image205.png"/><Relationship Id="rId150" Type="http://schemas.openxmlformats.org/officeDocument/2006/relationships/customXml" Target="../ink/ink195.xml"/><Relationship Id="rId12" Type="http://schemas.openxmlformats.org/officeDocument/2006/relationships/customXml" Target="../ink/ink126.xml"/><Relationship Id="rId17" Type="http://schemas.openxmlformats.org/officeDocument/2006/relationships/image" Target="../media/image171.png"/><Relationship Id="rId33" Type="http://schemas.openxmlformats.org/officeDocument/2006/relationships/image" Target="../media/image179.png"/><Relationship Id="rId38" Type="http://schemas.openxmlformats.org/officeDocument/2006/relationships/customXml" Target="../ink/ink139.xml"/><Relationship Id="rId59" Type="http://schemas.openxmlformats.org/officeDocument/2006/relationships/image" Target="../media/image192.png"/><Relationship Id="rId103" Type="http://schemas.openxmlformats.org/officeDocument/2006/relationships/image" Target="../media/image214.png"/><Relationship Id="rId108" Type="http://schemas.openxmlformats.org/officeDocument/2006/relationships/customXml" Target="../ink/ink174.xml"/><Relationship Id="rId124" Type="http://schemas.openxmlformats.org/officeDocument/2006/relationships/customXml" Target="../ink/ink182.xml"/><Relationship Id="rId129" Type="http://schemas.openxmlformats.org/officeDocument/2006/relationships/image" Target="../media/image227.png"/><Relationship Id="rId54" Type="http://schemas.openxmlformats.org/officeDocument/2006/relationships/customXml" Target="../ink/ink147.xml"/><Relationship Id="rId70" Type="http://schemas.openxmlformats.org/officeDocument/2006/relationships/customXml" Target="../ink/ink155.xml"/><Relationship Id="rId75" Type="http://schemas.openxmlformats.org/officeDocument/2006/relationships/image" Target="../media/image200.png"/><Relationship Id="rId91" Type="http://schemas.openxmlformats.org/officeDocument/2006/relationships/image" Target="../media/image208.png"/><Relationship Id="rId96" Type="http://schemas.openxmlformats.org/officeDocument/2006/relationships/customXml" Target="../ink/ink168.xml"/><Relationship Id="rId140" Type="http://schemas.openxmlformats.org/officeDocument/2006/relationships/customXml" Target="../ink/ink190.xml"/><Relationship Id="rId145" Type="http://schemas.openxmlformats.org/officeDocument/2006/relationships/image" Target="../media/image235.png"/><Relationship Id="rId1" Type="http://schemas.openxmlformats.org/officeDocument/2006/relationships/slideLayout" Target="../slideLayouts/slideLayout2.xml"/><Relationship Id="rId6" Type="http://schemas.openxmlformats.org/officeDocument/2006/relationships/customXml" Target="../ink/ink123.xml"/><Relationship Id="rId23" Type="http://schemas.openxmlformats.org/officeDocument/2006/relationships/image" Target="../media/image174.png"/><Relationship Id="rId28" Type="http://schemas.openxmlformats.org/officeDocument/2006/relationships/customXml" Target="../ink/ink134.xml"/><Relationship Id="rId49" Type="http://schemas.openxmlformats.org/officeDocument/2006/relationships/image" Target="../media/image187.png"/><Relationship Id="rId114" Type="http://schemas.openxmlformats.org/officeDocument/2006/relationships/customXml" Target="../ink/ink177.xml"/><Relationship Id="rId119" Type="http://schemas.openxmlformats.org/officeDocument/2006/relationships/image" Target="../media/image222.png"/><Relationship Id="rId44" Type="http://schemas.openxmlformats.org/officeDocument/2006/relationships/customXml" Target="../ink/ink142.xml"/><Relationship Id="rId60" Type="http://schemas.openxmlformats.org/officeDocument/2006/relationships/customXml" Target="../ink/ink150.xml"/><Relationship Id="rId65" Type="http://schemas.openxmlformats.org/officeDocument/2006/relationships/image" Target="../media/image195.png"/><Relationship Id="rId81" Type="http://schemas.openxmlformats.org/officeDocument/2006/relationships/image" Target="../media/image203.png"/><Relationship Id="rId86" Type="http://schemas.openxmlformats.org/officeDocument/2006/relationships/customXml" Target="../ink/ink163.xml"/><Relationship Id="rId130" Type="http://schemas.openxmlformats.org/officeDocument/2006/relationships/customXml" Target="../ink/ink185.xml"/><Relationship Id="rId135" Type="http://schemas.openxmlformats.org/officeDocument/2006/relationships/image" Target="../media/image230.png"/><Relationship Id="rId151" Type="http://schemas.openxmlformats.org/officeDocument/2006/relationships/image" Target="../media/image238.png"/><Relationship Id="rId13" Type="http://schemas.openxmlformats.org/officeDocument/2006/relationships/image" Target="../media/image169.png"/><Relationship Id="rId18" Type="http://schemas.openxmlformats.org/officeDocument/2006/relationships/customXml" Target="../ink/ink129.xml"/><Relationship Id="rId39" Type="http://schemas.openxmlformats.org/officeDocument/2006/relationships/image" Target="../media/image182.png"/><Relationship Id="rId109" Type="http://schemas.openxmlformats.org/officeDocument/2006/relationships/image" Target="../media/image217.png"/><Relationship Id="rId34" Type="http://schemas.openxmlformats.org/officeDocument/2006/relationships/customXml" Target="../ink/ink137.xml"/><Relationship Id="rId50" Type="http://schemas.openxmlformats.org/officeDocument/2006/relationships/customXml" Target="../ink/ink145.xml"/><Relationship Id="rId55" Type="http://schemas.openxmlformats.org/officeDocument/2006/relationships/image" Target="../media/image190.png"/><Relationship Id="rId76" Type="http://schemas.openxmlformats.org/officeDocument/2006/relationships/customXml" Target="../ink/ink158.xml"/><Relationship Id="rId97" Type="http://schemas.openxmlformats.org/officeDocument/2006/relationships/image" Target="../media/image211.png"/><Relationship Id="rId104" Type="http://schemas.openxmlformats.org/officeDocument/2006/relationships/customXml" Target="../ink/ink172.xml"/><Relationship Id="rId120" Type="http://schemas.openxmlformats.org/officeDocument/2006/relationships/customXml" Target="../ink/ink180.xml"/><Relationship Id="rId125" Type="http://schemas.openxmlformats.org/officeDocument/2006/relationships/image" Target="../media/image225.png"/><Relationship Id="rId141" Type="http://schemas.openxmlformats.org/officeDocument/2006/relationships/image" Target="../media/image233.png"/><Relationship Id="rId146" Type="http://schemas.openxmlformats.org/officeDocument/2006/relationships/customXml" Target="../ink/ink193.xml"/><Relationship Id="rId7" Type="http://schemas.openxmlformats.org/officeDocument/2006/relationships/image" Target="../media/image166.png"/><Relationship Id="rId71" Type="http://schemas.openxmlformats.org/officeDocument/2006/relationships/image" Target="../media/image198.png"/><Relationship Id="rId92" Type="http://schemas.openxmlformats.org/officeDocument/2006/relationships/customXml" Target="../ink/ink166.xml"/><Relationship Id="rId2" Type="http://schemas.openxmlformats.org/officeDocument/2006/relationships/customXml" Target="../ink/ink121.xml"/><Relationship Id="rId29" Type="http://schemas.openxmlformats.org/officeDocument/2006/relationships/image" Target="../media/image177.png"/><Relationship Id="rId24" Type="http://schemas.openxmlformats.org/officeDocument/2006/relationships/customXml" Target="../ink/ink132.xml"/><Relationship Id="rId40" Type="http://schemas.openxmlformats.org/officeDocument/2006/relationships/customXml" Target="../ink/ink140.xml"/><Relationship Id="rId45" Type="http://schemas.openxmlformats.org/officeDocument/2006/relationships/image" Target="../media/image185.png"/><Relationship Id="rId66" Type="http://schemas.openxmlformats.org/officeDocument/2006/relationships/customXml" Target="../ink/ink153.xml"/><Relationship Id="rId87" Type="http://schemas.openxmlformats.org/officeDocument/2006/relationships/image" Target="../media/image206.png"/><Relationship Id="rId110" Type="http://schemas.openxmlformats.org/officeDocument/2006/relationships/customXml" Target="../ink/ink175.xml"/><Relationship Id="rId115" Type="http://schemas.openxmlformats.org/officeDocument/2006/relationships/image" Target="../media/image220.png"/><Relationship Id="rId131" Type="http://schemas.openxmlformats.org/officeDocument/2006/relationships/image" Target="../media/image228.png"/><Relationship Id="rId136" Type="http://schemas.openxmlformats.org/officeDocument/2006/relationships/customXml" Target="../ink/ink188.xml"/><Relationship Id="rId61" Type="http://schemas.openxmlformats.org/officeDocument/2006/relationships/image" Target="../media/image193.png"/><Relationship Id="rId82" Type="http://schemas.openxmlformats.org/officeDocument/2006/relationships/customXml" Target="../ink/ink161.xml"/><Relationship Id="rId152" Type="http://schemas.openxmlformats.org/officeDocument/2006/relationships/customXml" Target="../ink/ink196.xml"/><Relationship Id="rId19" Type="http://schemas.openxmlformats.org/officeDocument/2006/relationships/image" Target="../media/image172.png"/><Relationship Id="rId14" Type="http://schemas.openxmlformats.org/officeDocument/2006/relationships/customXml" Target="../ink/ink127.xml"/><Relationship Id="rId30" Type="http://schemas.openxmlformats.org/officeDocument/2006/relationships/customXml" Target="../ink/ink135.xml"/><Relationship Id="rId35" Type="http://schemas.openxmlformats.org/officeDocument/2006/relationships/image" Target="../media/image180.png"/><Relationship Id="rId56" Type="http://schemas.openxmlformats.org/officeDocument/2006/relationships/customXml" Target="../ink/ink148.xml"/><Relationship Id="rId77" Type="http://schemas.openxmlformats.org/officeDocument/2006/relationships/image" Target="../media/image201.png"/><Relationship Id="rId100" Type="http://schemas.openxmlformats.org/officeDocument/2006/relationships/customXml" Target="../ink/ink170.xml"/><Relationship Id="rId105" Type="http://schemas.openxmlformats.org/officeDocument/2006/relationships/image" Target="../media/image215.png"/><Relationship Id="rId126" Type="http://schemas.openxmlformats.org/officeDocument/2006/relationships/customXml" Target="../ink/ink183.xml"/><Relationship Id="rId147" Type="http://schemas.openxmlformats.org/officeDocument/2006/relationships/image" Target="../media/image236.png"/><Relationship Id="rId8" Type="http://schemas.openxmlformats.org/officeDocument/2006/relationships/customXml" Target="../ink/ink124.xml"/><Relationship Id="rId51" Type="http://schemas.openxmlformats.org/officeDocument/2006/relationships/image" Target="../media/image188.png"/><Relationship Id="rId72" Type="http://schemas.openxmlformats.org/officeDocument/2006/relationships/customXml" Target="../ink/ink156.xml"/><Relationship Id="rId93" Type="http://schemas.openxmlformats.org/officeDocument/2006/relationships/image" Target="../media/image209.png"/><Relationship Id="rId98" Type="http://schemas.openxmlformats.org/officeDocument/2006/relationships/customXml" Target="../ink/ink169.xml"/><Relationship Id="rId121" Type="http://schemas.openxmlformats.org/officeDocument/2006/relationships/image" Target="../media/image223.png"/><Relationship Id="rId142" Type="http://schemas.openxmlformats.org/officeDocument/2006/relationships/customXml" Target="../ink/ink191.xml"/><Relationship Id="rId3" Type="http://schemas.openxmlformats.org/officeDocument/2006/relationships/image" Target="../media/image164.png"/><Relationship Id="rId25" Type="http://schemas.openxmlformats.org/officeDocument/2006/relationships/image" Target="../media/image175.png"/><Relationship Id="rId46" Type="http://schemas.openxmlformats.org/officeDocument/2006/relationships/customXml" Target="../ink/ink143.xml"/><Relationship Id="rId67" Type="http://schemas.openxmlformats.org/officeDocument/2006/relationships/image" Target="../media/image196.png"/><Relationship Id="rId116" Type="http://schemas.openxmlformats.org/officeDocument/2006/relationships/customXml" Target="../ink/ink178.xml"/><Relationship Id="rId137" Type="http://schemas.openxmlformats.org/officeDocument/2006/relationships/image" Target="../media/image231.png"/><Relationship Id="rId20" Type="http://schemas.openxmlformats.org/officeDocument/2006/relationships/customXml" Target="../ink/ink130.xml"/><Relationship Id="rId41" Type="http://schemas.openxmlformats.org/officeDocument/2006/relationships/image" Target="../media/image183.png"/><Relationship Id="rId62" Type="http://schemas.openxmlformats.org/officeDocument/2006/relationships/customXml" Target="../ink/ink151.xml"/><Relationship Id="rId83" Type="http://schemas.openxmlformats.org/officeDocument/2006/relationships/image" Target="../media/image204.png"/><Relationship Id="rId88" Type="http://schemas.openxmlformats.org/officeDocument/2006/relationships/customXml" Target="../ink/ink164.xml"/><Relationship Id="rId111" Type="http://schemas.openxmlformats.org/officeDocument/2006/relationships/image" Target="../media/image218.png"/><Relationship Id="rId132" Type="http://schemas.openxmlformats.org/officeDocument/2006/relationships/customXml" Target="../ink/ink186.xml"/><Relationship Id="rId153" Type="http://schemas.openxmlformats.org/officeDocument/2006/relationships/image" Target="../media/image239.png"/><Relationship Id="rId15" Type="http://schemas.openxmlformats.org/officeDocument/2006/relationships/image" Target="../media/image170.png"/><Relationship Id="rId36" Type="http://schemas.openxmlformats.org/officeDocument/2006/relationships/customXml" Target="../ink/ink138.xml"/><Relationship Id="rId57" Type="http://schemas.openxmlformats.org/officeDocument/2006/relationships/image" Target="../media/image191.png"/><Relationship Id="rId106" Type="http://schemas.openxmlformats.org/officeDocument/2006/relationships/customXml" Target="../ink/ink173.xml"/><Relationship Id="rId127" Type="http://schemas.openxmlformats.org/officeDocument/2006/relationships/image" Target="../media/image226.png"/><Relationship Id="rId10" Type="http://schemas.openxmlformats.org/officeDocument/2006/relationships/customXml" Target="../ink/ink125.xml"/><Relationship Id="rId31" Type="http://schemas.openxmlformats.org/officeDocument/2006/relationships/image" Target="../media/image178.png"/><Relationship Id="rId52" Type="http://schemas.openxmlformats.org/officeDocument/2006/relationships/customXml" Target="../ink/ink146.xml"/><Relationship Id="rId73" Type="http://schemas.openxmlformats.org/officeDocument/2006/relationships/image" Target="../media/image199.png"/><Relationship Id="rId78" Type="http://schemas.openxmlformats.org/officeDocument/2006/relationships/customXml" Target="../ink/ink159.xml"/><Relationship Id="rId94" Type="http://schemas.openxmlformats.org/officeDocument/2006/relationships/customXml" Target="../ink/ink167.xml"/><Relationship Id="rId99" Type="http://schemas.openxmlformats.org/officeDocument/2006/relationships/image" Target="../media/image212.png"/><Relationship Id="rId101" Type="http://schemas.openxmlformats.org/officeDocument/2006/relationships/image" Target="../media/image213.png"/><Relationship Id="rId122" Type="http://schemas.openxmlformats.org/officeDocument/2006/relationships/customXml" Target="../ink/ink181.xml"/><Relationship Id="rId143" Type="http://schemas.openxmlformats.org/officeDocument/2006/relationships/image" Target="../media/image234.png"/><Relationship Id="rId148" Type="http://schemas.openxmlformats.org/officeDocument/2006/relationships/customXml" Target="../ink/ink194.xml"/><Relationship Id="rId4" Type="http://schemas.openxmlformats.org/officeDocument/2006/relationships/customXml" Target="../ink/ink122.xml"/><Relationship Id="rId9" Type="http://schemas.openxmlformats.org/officeDocument/2006/relationships/image" Target="../media/image167.png"/><Relationship Id="rId26" Type="http://schemas.openxmlformats.org/officeDocument/2006/relationships/customXml" Target="../ink/ink133.xml"/><Relationship Id="rId47" Type="http://schemas.openxmlformats.org/officeDocument/2006/relationships/image" Target="../media/image186.png"/><Relationship Id="rId68" Type="http://schemas.openxmlformats.org/officeDocument/2006/relationships/customXml" Target="../ink/ink154.xml"/><Relationship Id="rId89" Type="http://schemas.openxmlformats.org/officeDocument/2006/relationships/image" Target="../media/image207.png"/><Relationship Id="rId112" Type="http://schemas.openxmlformats.org/officeDocument/2006/relationships/customXml" Target="../ink/ink176.xml"/><Relationship Id="rId133" Type="http://schemas.openxmlformats.org/officeDocument/2006/relationships/image" Target="../media/image229.png"/><Relationship Id="rId16" Type="http://schemas.openxmlformats.org/officeDocument/2006/relationships/customXml" Target="../ink/ink128.xml"/><Relationship Id="rId37" Type="http://schemas.openxmlformats.org/officeDocument/2006/relationships/image" Target="../media/image181.png"/><Relationship Id="rId58" Type="http://schemas.openxmlformats.org/officeDocument/2006/relationships/customXml" Target="../ink/ink149.xml"/><Relationship Id="rId79" Type="http://schemas.openxmlformats.org/officeDocument/2006/relationships/image" Target="../media/image202.png"/><Relationship Id="rId102" Type="http://schemas.openxmlformats.org/officeDocument/2006/relationships/customXml" Target="../ink/ink171.xml"/><Relationship Id="rId123" Type="http://schemas.openxmlformats.org/officeDocument/2006/relationships/image" Target="../media/image224.png"/><Relationship Id="rId144" Type="http://schemas.openxmlformats.org/officeDocument/2006/relationships/customXml" Target="../ink/ink192.xml"/><Relationship Id="rId90" Type="http://schemas.openxmlformats.org/officeDocument/2006/relationships/customXml" Target="../ink/ink165.xml"/></Relationships>
</file>

<file path=ppt/slides/_rels/slide5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customXml" Target="../ink/ink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customXml" Target="../ink/ink3.xml"/><Relationship Id="rId4" Type="http://schemas.openxmlformats.org/officeDocument/2006/relationships/image" Target="../media/image20.png"/><Relationship Id="rId9"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customXml" Target="../ink/ink6.xml"/><Relationship Id="rId17" Type="http://schemas.openxmlformats.org/officeDocument/2006/relationships/image" Target="../media/image34.png"/><Relationship Id="rId2" Type="http://schemas.openxmlformats.org/officeDocument/2006/relationships/notesSlide" Target="../notesSlides/notesSlide7.xml"/><Relationship Id="rId16" Type="http://schemas.openxmlformats.org/officeDocument/2006/relationships/customXml" Target="../ink/ink8.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3.png"/><Relationship Id="rId10" Type="http://schemas.openxmlformats.org/officeDocument/2006/relationships/customXml" Target="../ink/ink5.xml"/><Relationship Id="rId4" Type="http://schemas.openxmlformats.org/officeDocument/2006/relationships/image" Target="../media/image27.png"/><Relationship Id="rId9" Type="http://schemas.openxmlformats.org/officeDocument/2006/relationships/image" Target="../media/image21.png"/><Relationship Id="rId14" Type="http://schemas.openxmlformats.org/officeDocument/2006/relationships/customXml" Target="../ink/ink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2.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customXml" Target="../ink/ink10.xml"/><Relationship Id="rId17" Type="http://schemas.openxmlformats.org/officeDocument/2006/relationships/image" Target="../media/image34.png"/><Relationship Id="rId2" Type="http://schemas.openxmlformats.org/officeDocument/2006/relationships/notesSlide" Target="../notesSlides/notesSlide8.xml"/><Relationship Id="rId16" Type="http://schemas.openxmlformats.org/officeDocument/2006/relationships/customXml" Target="../ink/ink12.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31.png"/><Relationship Id="rId5" Type="http://schemas.openxmlformats.org/officeDocument/2006/relationships/image" Target="../media/image37.png"/><Relationship Id="rId15" Type="http://schemas.openxmlformats.org/officeDocument/2006/relationships/image" Target="../media/image33.png"/><Relationship Id="rId10" Type="http://schemas.openxmlformats.org/officeDocument/2006/relationships/customXml" Target="../ink/ink9.xml"/><Relationship Id="rId4" Type="http://schemas.openxmlformats.org/officeDocument/2006/relationships/image" Target="../media/image36.png"/><Relationship Id="rId9" Type="http://schemas.openxmlformats.org/officeDocument/2006/relationships/image" Target="../media/image21.png"/><Relationship Id="rId14" Type="http://schemas.openxmlformats.org/officeDocument/2006/relationships/customXml" Target="../ink/ink11.xml"/></Relationships>
</file>

<file path=ppt/slides/_rels/slide9.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31.png"/><Relationship Id="rId18" Type="http://schemas.openxmlformats.org/officeDocument/2006/relationships/customXml" Target="../ink/ink16.xml"/><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customXml" Target="../ink/ink13.xml"/><Relationship Id="rId17" Type="http://schemas.openxmlformats.org/officeDocument/2006/relationships/image" Target="../media/image33.png"/><Relationship Id="rId2" Type="http://schemas.openxmlformats.org/officeDocument/2006/relationships/notesSlide" Target="../notesSlides/notesSlide9.xml"/><Relationship Id="rId16" Type="http://schemas.openxmlformats.org/officeDocument/2006/relationships/customXml" Target="../ink/ink15.xml"/><Relationship Id="rId1" Type="http://schemas.openxmlformats.org/officeDocument/2006/relationships/slideLayout" Target="../slideLayouts/slideLayout4.xml"/><Relationship Id="rId6" Type="http://schemas.openxmlformats.org/officeDocument/2006/relationships/image" Target="../media/image43.svg"/><Relationship Id="rId11" Type="http://schemas.openxmlformats.org/officeDocument/2006/relationships/image" Target="../media/image21.png"/><Relationship Id="rId5" Type="http://schemas.openxmlformats.org/officeDocument/2006/relationships/image" Target="../media/image42.png"/><Relationship Id="rId15"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34.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customXml" Target="../ink/ink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trolling on the lunar surface — with some help from a Yale professor |  YaleNews">
            <a:extLst>
              <a:ext uri="{FF2B5EF4-FFF2-40B4-BE49-F238E27FC236}">
                <a16:creationId xmlns:a16="http://schemas.microsoft.com/office/drawing/2014/main" id="{F1FEA463-F58A-0D3C-49F5-7948FA474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12192000" cy="6896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22EF64-05B7-4CCE-9F0F-78D2A3E1B57F}"/>
              </a:ext>
            </a:extLst>
          </p:cNvPr>
          <p:cNvSpPr txBox="1"/>
          <p:nvPr/>
        </p:nvSpPr>
        <p:spPr>
          <a:xfrm>
            <a:off x="529578" y="17876"/>
            <a:ext cx="11323674"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bg1"/>
                </a:solidFill>
                <a:latin typeface="Georgia"/>
              </a:rPr>
              <a:t>Team 517</a:t>
            </a:r>
          </a:p>
          <a:p>
            <a:pPr algn="ctr"/>
            <a:r>
              <a:rPr lang="en-US" sz="4800" b="1">
                <a:solidFill>
                  <a:schemeClr val="bg1"/>
                </a:solidFill>
                <a:latin typeface="Georgia"/>
              </a:rPr>
              <a:t>Design Review 6</a:t>
            </a:r>
          </a:p>
          <a:p>
            <a:pPr algn="ctr"/>
            <a:r>
              <a:rPr lang="en-US" sz="2000" b="1">
                <a:solidFill>
                  <a:schemeClr val="bg1"/>
                </a:solidFill>
                <a:latin typeface="Georgia"/>
                <a:cs typeface="Arial"/>
              </a:rPr>
              <a:t>Cameron Barnes | Cole Gutknecht | Tyler Ince-Ingram| Rafael Meza | Michael Wyrick </a:t>
            </a:r>
          </a:p>
        </p:txBody>
      </p:sp>
      <p:pic>
        <p:nvPicPr>
          <p:cNvPr id="4" name="Picture 3">
            <a:extLst>
              <a:ext uri="{FF2B5EF4-FFF2-40B4-BE49-F238E27FC236}">
                <a16:creationId xmlns:a16="http://schemas.microsoft.com/office/drawing/2014/main" id="{C13D4A6F-3194-57E6-A2F4-E83A9575F305}"/>
              </a:ext>
            </a:extLst>
          </p:cNvPr>
          <p:cNvPicPr>
            <a:picLocks noChangeAspect="1"/>
          </p:cNvPicPr>
          <p:nvPr/>
        </p:nvPicPr>
        <p:blipFill>
          <a:blip r:embed="rId4"/>
          <a:stretch>
            <a:fillRect/>
          </a:stretch>
        </p:blipFill>
        <p:spPr>
          <a:xfrm>
            <a:off x="9607481" y="3729162"/>
            <a:ext cx="2372992" cy="2077292"/>
          </a:xfrm>
          <a:prstGeom prst="rect">
            <a:avLst/>
          </a:prstGeom>
        </p:spPr>
      </p:pic>
      <p:pic>
        <p:nvPicPr>
          <p:cNvPr id="1026" name="Picture 2">
            <a:extLst>
              <a:ext uri="{FF2B5EF4-FFF2-40B4-BE49-F238E27FC236}">
                <a16:creationId xmlns:a16="http://schemas.microsoft.com/office/drawing/2014/main" id="{22D0F213-27EE-0728-1B4C-658E28BCB1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915" y="3198813"/>
            <a:ext cx="6221080" cy="3826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50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557810-11BC-DD6E-0916-2F5DEA7016DF}"/>
              </a:ext>
            </a:extLst>
          </p:cNvPr>
          <p:cNvSpPr>
            <a:spLocks noGrp="1"/>
          </p:cNvSpPr>
          <p:nvPr>
            <p:ph type="sldNum" sz="quarter" idx="4"/>
          </p:nvPr>
        </p:nvSpPr>
        <p:spPr/>
        <p:txBody>
          <a:bodyPr/>
          <a:lstStyle/>
          <a:p>
            <a:fld id="{6F1FABC0-072B-4F22-8F9B-95A9D10B0206}" type="slidenum">
              <a:rPr lang="en-US" smtClean="0"/>
              <a:pPr/>
              <a:t>10</a:t>
            </a:fld>
            <a:endParaRPr lang="en-US"/>
          </a:p>
        </p:txBody>
      </p:sp>
      <p:sp>
        <p:nvSpPr>
          <p:cNvPr id="44" name="Oval 43">
            <a:extLst>
              <a:ext uri="{FF2B5EF4-FFF2-40B4-BE49-F238E27FC236}">
                <a16:creationId xmlns:a16="http://schemas.microsoft.com/office/drawing/2014/main" id="{84EDF035-C585-0BB0-1B43-2779ABBCFB74}"/>
              </a:ext>
            </a:extLst>
          </p:cNvPr>
          <p:cNvSpPr/>
          <p:nvPr/>
        </p:nvSpPr>
        <p:spPr>
          <a:xfrm>
            <a:off x="7632095" y="2371469"/>
            <a:ext cx="2659310" cy="254186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Box 1">
            <a:extLst>
              <a:ext uri="{FF2B5EF4-FFF2-40B4-BE49-F238E27FC236}">
                <a16:creationId xmlns:a16="http://schemas.microsoft.com/office/drawing/2014/main" id="{50A0476C-74FC-63E4-B9CF-CC9920B748C6}"/>
              </a:ext>
            </a:extLst>
          </p:cNvPr>
          <p:cNvSpPr txBox="1"/>
          <p:nvPr/>
        </p:nvSpPr>
        <p:spPr>
          <a:xfrm>
            <a:off x="9252011" y="1404610"/>
            <a:ext cx="2613991" cy="369332"/>
          </a:xfrm>
          <a:prstGeom prst="rect">
            <a:avLst/>
          </a:prstGeom>
          <a:noFill/>
        </p:spPr>
        <p:txBody>
          <a:bodyPr wrap="square" lIns="91440" tIns="45720" rIns="91440" bIns="45720" rtlCol="0" anchor="t">
            <a:spAutoFit/>
          </a:bodyPr>
          <a:lstStyle/>
          <a:p>
            <a:endParaRPr lang="en-US">
              <a:solidFill>
                <a:srgbClr val="FF0000"/>
              </a:solidFill>
              <a:cs typeface="Arial"/>
            </a:endParaRPr>
          </a:p>
        </p:txBody>
      </p:sp>
      <p:grpSp>
        <p:nvGrpSpPr>
          <p:cNvPr id="13" name="Group 12">
            <a:extLst>
              <a:ext uri="{FF2B5EF4-FFF2-40B4-BE49-F238E27FC236}">
                <a16:creationId xmlns:a16="http://schemas.microsoft.com/office/drawing/2014/main" id="{49D21EAA-3883-166C-183D-86DACF8D2432}"/>
              </a:ext>
            </a:extLst>
          </p:cNvPr>
          <p:cNvGrpSpPr/>
          <p:nvPr/>
        </p:nvGrpSpPr>
        <p:grpSpPr>
          <a:xfrm>
            <a:off x="9859397" y="4659149"/>
            <a:ext cx="1296297" cy="1178851"/>
            <a:chOff x="559777" y="1659444"/>
            <a:chExt cx="1446550" cy="1372034"/>
          </a:xfrm>
        </p:grpSpPr>
        <p:sp>
          <p:nvSpPr>
            <p:cNvPr id="10" name="Oval 9">
              <a:extLst>
                <a:ext uri="{FF2B5EF4-FFF2-40B4-BE49-F238E27FC236}">
                  <a16:creationId xmlns:a16="http://schemas.microsoft.com/office/drawing/2014/main" id="{3422C56C-769E-1FF8-33AC-8CD5AC89C371}"/>
                </a:ext>
              </a:extLst>
            </p:cNvPr>
            <p:cNvSpPr/>
            <p:nvPr/>
          </p:nvSpPr>
          <p:spPr>
            <a:xfrm>
              <a:off x="559777" y="1659444"/>
              <a:ext cx="1446550" cy="1372034"/>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pic>
          <p:nvPicPr>
            <p:cNvPr id="12" name="Graphic 11" descr="Shield with solid fill">
              <a:extLst>
                <a:ext uri="{FF2B5EF4-FFF2-40B4-BE49-F238E27FC236}">
                  <a16:creationId xmlns:a16="http://schemas.microsoft.com/office/drawing/2014/main" id="{3929BD93-607B-9AB0-C511-1363264E01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452" y="1903567"/>
              <a:ext cx="891201" cy="891201"/>
            </a:xfrm>
            <a:prstGeom prst="rect">
              <a:avLst/>
            </a:prstGeom>
          </p:spPr>
        </p:pic>
      </p:grpSp>
      <p:sp>
        <p:nvSpPr>
          <p:cNvPr id="15" name="Oval 14">
            <a:extLst>
              <a:ext uri="{FF2B5EF4-FFF2-40B4-BE49-F238E27FC236}">
                <a16:creationId xmlns:a16="http://schemas.microsoft.com/office/drawing/2014/main" id="{690763FC-848E-5407-5A04-B877C57E0CE2}"/>
              </a:ext>
            </a:extLst>
          </p:cNvPr>
          <p:cNvSpPr/>
          <p:nvPr/>
        </p:nvSpPr>
        <p:spPr>
          <a:xfrm>
            <a:off x="10744349" y="3051136"/>
            <a:ext cx="1221170" cy="1184217"/>
          </a:xfrm>
          <a:prstGeom prst="ellipse">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oup 21">
            <a:extLst>
              <a:ext uri="{FF2B5EF4-FFF2-40B4-BE49-F238E27FC236}">
                <a16:creationId xmlns:a16="http://schemas.microsoft.com/office/drawing/2014/main" id="{BBDD48E8-5230-EE97-C23B-9EDB9F34A4EF}"/>
              </a:ext>
            </a:extLst>
          </p:cNvPr>
          <p:cNvGrpSpPr/>
          <p:nvPr/>
        </p:nvGrpSpPr>
        <p:grpSpPr>
          <a:xfrm>
            <a:off x="9859732" y="1404014"/>
            <a:ext cx="1253366" cy="1232512"/>
            <a:chOff x="4901366" y="4210534"/>
            <a:chExt cx="1188972" cy="1135921"/>
          </a:xfrm>
        </p:grpSpPr>
        <p:pic>
          <p:nvPicPr>
            <p:cNvPr id="21" name="Graphic 20" descr="Fast Forward outline">
              <a:extLst>
                <a:ext uri="{FF2B5EF4-FFF2-40B4-BE49-F238E27FC236}">
                  <a16:creationId xmlns:a16="http://schemas.microsoft.com/office/drawing/2014/main" id="{5305116E-4D63-14E8-D53A-498A6CFAA5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67633" y="4343213"/>
              <a:ext cx="858546" cy="863911"/>
            </a:xfrm>
            <a:prstGeom prst="rect">
              <a:avLst/>
            </a:prstGeom>
          </p:spPr>
        </p:pic>
        <p:sp>
          <p:nvSpPr>
            <p:cNvPr id="19" name="Oval 18">
              <a:extLst>
                <a:ext uri="{FF2B5EF4-FFF2-40B4-BE49-F238E27FC236}">
                  <a16:creationId xmlns:a16="http://schemas.microsoft.com/office/drawing/2014/main" id="{D003B473-9AC5-DFF9-F5BB-4BDD24C92F08}"/>
                </a:ext>
              </a:extLst>
            </p:cNvPr>
            <p:cNvSpPr/>
            <p:nvPr/>
          </p:nvSpPr>
          <p:spPr>
            <a:xfrm>
              <a:off x="4901366" y="4210534"/>
              <a:ext cx="1188972" cy="1135921"/>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Rectangle: Rounded Corners 4">
            <a:extLst>
              <a:ext uri="{FF2B5EF4-FFF2-40B4-BE49-F238E27FC236}">
                <a16:creationId xmlns:a16="http://schemas.microsoft.com/office/drawing/2014/main" id="{E116CA81-2872-30B9-3E4C-C7D5141A2410}"/>
              </a:ext>
            </a:extLst>
          </p:cNvPr>
          <p:cNvSpPr/>
          <p:nvPr/>
        </p:nvSpPr>
        <p:spPr>
          <a:xfrm>
            <a:off x="361862" y="1994191"/>
            <a:ext cx="3249769" cy="3640428"/>
          </a:xfrm>
          <a:prstGeom prst="roundRect">
            <a:avLst/>
          </a:prstGeom>
          <a:solidFill>
            <a:srgbClr val="00CF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3C73EFB2-AB19-3F73-D360-1C05B86AD1F9}"/>
              </a:ext>
            </a:extLst>
          </p:cNvPr>
          <p:cNvSpPr/>
          <p:nvPr/>
        </p:nvSpPr>
        <p:spPr>
          <a:xfrm>
            <a:off x="2381518" y="192110"/>
            <a:ext cx="6870878" cy="1397358"/>
          </a:xfrm>
          <a:prstGeom prst="rect">
            <a:avLst/>
          </a:prstGeom>
          <a:solidFill>
            <a:srgbClr val="00CF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495A9BD9-6474-02A8-407E-6E805343B6F9}"/>
              </a:ext>
            </a:extLst>
          </p:cNvPr>
          <p:cNvSpPr/>
          <p:nvPr/>
        </p:nvSpPr>
        <p:spPr>
          <a:xfrm>
            <a:off x="2916126" y="431576"/>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D3D09A0C-6EE5-DFFC-63AC-4C16D9F43834}"/>
              </a:ext>
            </a:extLst>
          </p:cNvPr>
          <p:cNvSpPr txBox="1"/>
          <p:nvPr/>
        </p:nvSpPr>
        <p:spPr>
          <a:xfrm>
            <a:off x="3364155" y="563224"/>
            <a:ext cx="51687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Georgia" panose="02040502050405020303" pitchFamily="18" charset="0"/>
                <a:cs typeface="Calibri"/>
              </a:rPr>
              <a:t>Targets and Metrics</a:t>
            </a:r>
          </a:p>
        </p:txBody>
      </p:sp>
      <p:pic>
        <p:nvPicPr>
          <p:cNvPr id="1028" name="Picture 4">
            <a:extLst>
              <a:ext uri="{FF2B5EF4-FFF2-40B4-BE49-F238E27FC236}">
                <a16:creationId xmlns:a16="http://schemas.microsoft.com/office/drawing/2014/main" id="{E2C5B901-BC5E-A913-AFE2-CDE006DC85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97827" y="3238208"/>
            <a:ext cx="796808" cy="801820"/>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 descr="Shield with solid fill">
            <a:extLst>
              <a:ext uri="{FF2B5EF4-FFF2-40B4-BE49-F238E27FC236}">
                <a16:creationId xmlns:a16="http://schemas.microsoft.com/office/drawing/2014/main" id="{2EA08A39-85CE-1D6E-406F-9A0AA33F9B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86765" y="1633081"/>
            <a:ext cx="798632" cy="765720"/>
          </a:xfrm>
          <a:prstGeom prst="rect">
            <a:avLst/>
          </a:prstGeom>
        </p:spPr>
      </p:pic>
      <p:pic>
        <p:nvPicPr>
          <p:cNvPr id="16" name="Graphic 1" descr="Battery charging with solid fill">
            <a:extLst>
              <a:ext uri="{FF2B5EF4-FFF2-40B4-BE49-F238E27FC236}">
                <a16:creationId xmlns:a16="http://schemas.microsoft.com/office/drawing/2014/main" id="{50B17360-61DF-C873-204F-E5D6DC07F26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55729" y="2489658"/>
            <a:ext cx="1550409" cy="1550409"/>
          </a:xfrm>
          <a:prstGeom prst="rect">
            <a:avLst/>
          </a:prstGeom>
        </p:spPr>
      </p:pic>
      <p:sp>
        <p:nvSpPr>
          <p:cNvPr id="29" name="TextBox 28">
            <a:extLst>
              <a:ext uri="{FF2B5EF4-FFF2-40B4-BE49-F238E27FC236}">
                <a16:creationId xmlns:a16="http://schemas.microsoft.com/office/drawing/2014/main" id="{ADAB6684-6AB2-66D7-6447-4B3455F43C17}"/>
              </a:ext>
            </a:extLst>
          </p:cNvPr>
          <p:cNvSpPr txBox="1"/>
          <p:nvPr/>
        </p:nvSpPr>
        <p:spPr>
          <a:xfrm>
            <a:off x="7589949" y="392483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Georgia" panose="02040502050405020303" pitchFamily="18" charset="0"/>
                <a:cs typeface="Segoe UI"/>
              </a:rPr>
              <a:t>Power</a:t>
            </a:r>
          </a:p>
        </p:txBody>
      </p:sp>
      <p:pic>
        <p:nvPicPr>
          <p:cNvPr id="31" name="Graphic 30" descr="Fast Forward outline">
            <a:extLst>
              <a:ext uri="{FF2B5EF4-FFF2-40B4-BE49-F238E27FC236}">
                <a16:creationId xmlns:a16="http://schemas.microsoft.com/office/drawing/2014/main" id="{4E75272E-B872-A53A-A829-A7EB0DC5957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017833" y="4680762"/>
            <a:ext cx="1087494" cy="1130555"/>
          </a:xfrm>
          <a:prstGeom prst="rect">
            <a:avLst/>
          </a:prstGeom>
        </p:spPr>
      </p:pic>
      <p:sp>
        <p:nvSpPr>
          <p:cNvPr id="6" name="Rectangle: Rounded Corners 5">
            <a:extLst>
              <a:ext uri="{FF2B5EF4-FFF2-40B4-BE49-F238E27FC236}">
                <a16:creationId xmlns:a16="http://schemas.microsoft.com/office/drawing/2014/main" id="{3E20D970-1FFF-163C-DA2F-14DD5881B5FE}"/>
              </a:ext>
            </a:extLst>
          </p:cNvPr>
          <p:cNvSpPr/>
          <p:nvPr/>
        </p:nvSpPr>
        <p:spPr>
          <a:xfrm>
            <a:off x="4141715" y="1969245"/>
            <a:ext cx="3249769" cy="3640428"/>
          </a:xfrm>
          <a:prstGeom prst="roundRect">
            <a:avLst/>
          </a:prstGeom>
          <a:solidFill>
            <a:srgbClr val="00CF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Arrow: Right 7">
            <a:extLst>
              <a:ext uri="{FF2B5EF4-FFF2-40B4-BE49-F238E27FC236}">
                <a16:creationId xmlns:a16="http://schemas.microsoft.com/office/drawing/2014/main" id="{2F6C6833-8ACD-33A2-045B-DBBC074FBB6E}"/>
              </a:ext>
            </a:extLst>
          </p:cNvPr>
          <p:cNvSpPr/>
          <p:nvPr/>
        </p:nvSpPr>
        <p:spPr>
          <a:xfrm>
            <a:off x="2801685" y="3393209"/>
            <a:ext cx="1962654" cy="801820"/>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a:extLst>
              <a:ext uri="{FF2B5EF4-FFF2-40B4-BE49-F238E27FC236}">
                <a16:creationId xmlns:a16="http://schemas.microsoft.com/office/drawing/2014/main" id="{23203B80-3393-FA23-0192-B75555667435}"/>
              </a:ext>
            </a:extLst>
          </p:cNvPr>
          <p:cNvSpPr txBox="1"/>
          <p:nvPr/>
        </p:nvSpPr>
        <p:spPr>
          <a:xfrm>
            <a:off x="670406" y="2998340"/>
            <a:ext cx="2488972" cy="1569660"/>
          </a:xfrm>
          <a:prstGeom prst="rect">
            <a:avLst/>
          </a:prstGeom>
          <a:noFill/>
        </p:spPr>
        <p:txBody>
          <a:bodyPr wrap="square" rtlCol="0">
            <a:spAutoFit/>
          </a:bodyPr>
          <a:lstStyle/>
          <a:p>
            <a:r>
              <a:rPr lang="en-US" sz="3200">
                <a:latin typeface="Georgia" panose="02040502050405020303" pitchFamily="18" charset="0"/>
                <a:cs typeface="Calibri" panose="020F0502020204030204" pitchFamily="34" charset="0"/>
              </a:rPr>
              <a:t>Convert power to movement </a:t>
            </a:r>
          </a:p>
        </p:txBody>
      </p:sp>
      <p:sp>
        <p:nvSpPr>
          <p:cNvPr id="18" name="TextBox 17">
            <a:extLst>
              <a:ext uri="{FF2B5EF4-FFF2-40B4-BE49-F238E27FC236}">
                <a16:creationId xmlns:a16="http://schemas.microsoft.com/office/drawing/2014/main" id="{D36469AC-C87E-2408-5114-CB96276793DB}"/>
              </a:ext>
            </a:extLst>
          </p:cNvPr>
          <p:cNvSpPr txBox="1"/>
          <p:nvPr/>
        </p:nvSpPr>
        <p:spPr>
          <a:xfrm>
            <a:off x="4897877" y="3009289"/>
            <a:ext cx="2493607" cy="1569660"/>
          </a:xfrm>
          <a:prstGeom prst="rect">
            <a:avLst/>
          </a:prstGeom>
          <a:noFill/>
        </p:spPr>
        <p:txBody>
          <a:bodyPr wrap="square" rtlCol="0">
            <a:spAutoFit/>
          </a:bodyPr>
          <a:lstStyle/>
          <a:p>
            <a:r>
              <a:rPr lang="en-US" sz="3200">
                <a:latin typeface="Georgia" panose="02040502050405020303" pitchFamily="18" charset="0"/>
              </a:rPr>
              <a:t>Achieves speed of 3.64 ft/s </a:t>
            </a:r>
          </a:p>
        </p:txBody>
      </p:sp>
      <p:grpSp>
        <p:nvGrpSpPr>
          <p:cNvPr id="17" name="Group 16">
            <a:extLst>
              <a:ext uri="{FF2B5EF4-FFF2-40B4-BE49-F238E27FC236}">
                <a16:creationId xmlns:a16="http://schemas.microsoft.com/office/drawing/2014/main" id="{FE16CE3B-1D72-1B51-D570-F096F904EE2A}"/>
              </a:ext>
            </a:extLst>
          </p:cNvPr>
          <p:cNvGrpSpPr/>
          <p:nvPr/>
        </p:nvGrpSpPr>
        <p:grpSpPr>
          <a:xfrm>
            <a:off x="11367238" y="33824"/>
            <a:ext cx="762811" cy="758655"/>
            <a:chOff x="354079" y="1326988"/>
            <a:chExt cx="4083531" cy="3898900"/>
          </a:xfrm>
        </p:grpSpPr>
        <p:pic>
          <p:nvPicPr>
            <p:cNvPr id="23" name="Picture 2" descr="Caduceus - Wikipedia">
              <a:extLst>
                <a:ext uri="{FF2B5EF4-FFF2-40B4-BE49-F238E27FC236}">
                  <a16:creationId xmlns:a16="http://schemas.microsoft.com/office/drawing/2014/main" id="{0A53A843-F04C-5602-2340-213EA90028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24" name="Flowchart: Connector 39">
              <a:extLst>
                <a:ext uri="{FF2B5EF4-FFF2-40B4-BE49-F238E27FC236}">
                  <a16:creationId xmlns:a16="http://schemas.microsoft.com/office/drawing/2014/main" id="{C4C329A3-4074-82FA-A55B-7BD50BE29721}"/>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5" name="Picture 24">
              <a:extLst>
                <a:ext uri="{FF2B5EF4-FFF2-40B4-BE49-F238E27FC236}">
                  <a16:creationId xmlns:a16="http://schemas.microsoft.com/office/drawing/2014/main" id="{BAE97B28-94E4-F198-5C87-6A56EC5060C5}"/>
                </a:ext>
              </a:extLst>
            </p:cNvPr>
            <p:cNvPicPr>
              <a:picLocks noChangeAspect="1"/>
            </p:cNvPicPr>
            <p:nvPr/>
          </p:nvPicPr>
          <p:blipFill rotWithShape="1">
            <a:blip r:embed="rId15">
              <a:alphaModFix amt="10000"/>
            </a:blip>
            <a:srcRect l="30694" t="28915" r="26668" b="28746"/>
            <a:stretch/>
          </p:blipFill>
          <p:spPr>
            <a:xfrm>
              <a:off x="392661" y="1379133"/>
              <a:ext cx="4044949" cy="3794609"/>
            </a:xfrm>
            <a:prstGeom prst="flowChartConnector">
              <a:avLst/>
            </a:prstGeom>
          </p:spPr>
        </p:pic>
        <p:grpSp>
          <p:nvGrpSpPr>
            <p:cNvPr id="26" name="Group 25">
              <a:extLst>
                <a:ext uri="{FF2B5EF4-FFF2-40B4-BE49-F238E27FC236}">
                  <a16:creationId xmlns:a16="http://schemas.microsoft.com/office/drawing/2014/main" id="{FC755669-9CF8-AEF0-6013-EEEB84F6BA32}"/>
                </a:ext>
              </a:extLst>
            </p:cNvPr>
            <p:cNvGrpSpPr/>
            <p:nvPr/>
          </p:nvGrpSpPr>
          <p:grpSpPr>
            <a:xfrm>
              <a:off x="845033" y="1971012"/>
              <a:ext cx="3044825" cy="2670175"/>
              <a:chOff x="845033" y="1971012"/>
              <a:chExt cx="3044825" cy="2670175"/>
            </a:xfrm>
          </p:grpSpPr>
          <p:grpSp>
            <p:nvGrpSpPr>
              <p:cNvPr id="33" name="Group 32">
                <a:extLst>
                  <a:ext uri="{FF2B5EF4-FFF2-40B4-BE49-F238E27FC236}">
                    <a16:creationId xmlns:a16="http://schemas.microsoft.com/office/drawing/2014/main" id="{5144160E-5E9C-A9BC-5ADC-955E43422E24}"/>
                  </a:ext>
                </a:extLst>
              </p:cNvPr>
              <p:cNvGrpSpPr/>
              <p:nvPr/>
            </p:nvGrpSpPr>
            <p:grpSpPr>
              <a:xfrm>
                <a:off x="2623034" y="1971012"/>
                <a:ext cx="673100" cy="2670175"/>
                <a:chOff x="8225255" y="1818774"/>
                <a:chExt cx="673100" cy="2670175"/>
              </a:xfrm>
            </p:grpSpPr>
            <p:sp>
              <p:nvSpPr>
                <p:cNvPr id="38" name="Flowchart: Process 51">
                  <a:extLst>
                    <a:ext uri="{FF2B5EF4-FFF2-40B4-BE49-F238E27FC236}">
                      <a16:creationId xmlns:a16="http://schemas.microsoft.com/office/drawing/2014/main" id="{A44FC512-D0E1-14D1-7369-EBBC890A3096}"/>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Trapezoid 38">
                  <a:extLst>
                    <a:ext uri="{FF2B5EF4-FFF2-40B4-BE49-F238E27FC236}">
                      <a16:creationId xmlns:a16="http://schemas.microsoft.com/office/drawing/2014/main" id="{6E80F5E3-00EE-DD2B-BBF2-574B1DB95286}"/>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4" name="Block Arc 45">
                <a:extLst>
                  <a:ext uri="{FF2B5EF4-FFF2-40B4-BE49-F238E27FC236}">
                    <a16:creationId xmlns:a16="http://schemas.microsoft.com/office/drawing/2014/main" id="{23466759-612C-5B7A-5E53-A61F30BF1A5F}"/>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5" name="Group 34">
                <a:extLst>
                  <a:ext uri="{FF2B5EF4-FFF2-40B4-BE49-F238E27FC236}">
                    <a16:creationId xmlns:a16="http://schemas.microsoft.com/office/drawing/2014/main" id="{946B82E5-72AD-C663-F2D5-9FC088BD3377}"/>
                  </a:ext>
                </a:extLst>
              </p:cNvPr>
              <p:cNvGrpSpPr/>
              <p:nvPr/>
            </p:nvGrpSpPr>
            <p:grpSpPr>
              <a:xfrm>
                <a:off x="1429234" y="1971012"/>
                <a:ext cx="673100" cy="2670175"/>
                <a:chOff x="8225255" y="1818774"/>
                <a:chExt cx="673100" cy="2670175"/>
              </a:xfrm>
            </p:grpSpPr>
            <p:sp>
              <p:nvSpPr>
                <p:cNvPr id="36" name="Flowchart: Process 49">
                  <a:extLst>
                    <a:ext uri="{FF2B5EF4-FFF2-40B4-BE49-F238E27FC236}">
                      <a16:creationId xmlns:a16="http://schemas.microsoft.com/office/drawing/2014/main" id="{626D37E6-A009-0209-E522-C4735DEDFE31}"/>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Trapezoid 36">
                  <a:extLst>
                    <a:ext uri="{FF2B5EF4-FFF2-40B4-BE49-F238E27FC236}">
                      <a16:creationId xmlns:a16="http://schemas.microsoft.com/office/drawing/2014/main" id="{3C44D9FC-4FC5-582D-98BB-6BF699A5B5CE}"/>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27" name="Ink 26">
                  <a:extLst>
                    <a:ext uri="{FF2B5EF4-FFF2-40B4-BE49-F238E27FC236}">
                      <a16:creationId xmlns:a16="http://schemas.microsoft.com/office/drawing/2014/main" id="{1761DBFF-5E30-D39A-3388-F99839C2BA77}"/>
                    </a:ext>
                  </a:extLst>
                </p14:cNvPr>
                <p14:cNvContentPartPr/>
                <p14:nvPr/>
              </p14:nvContentPartPr>
              <p14:xfrm>
                <a:off x="3177098" y="3103265"/>
                <a:ext cx="360" cy="360"/>
              </p14:xfrm>
            </p:contentPart>
          </mc:Choice>
          <mc:Fallback>
            <p:pic>
              <p:nvPicPr>
                <p:cNvPr id="27" name="Ink 26">
                  <a:extLst>
                    <a:ext uri="{FF2B5EF4-FFF2-40B4-BE49-F238E27FC236}">
                      <a16:creationId xmlns:a16="http://schemas.microsoft.com/office/drawing/2014/main" id="{1761DBFF-5E30-D39A-3388-F99839C2BA77}"/>
                    </a:ext>
                  </a:extLst>
                </p:cNvPr>
                <p:cNvPicPr/>
                <p:nvPr/>
              </p:nvPicPr>
              <p:blipFill>
                <a:blip r:embed="rId17"/>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8">
              <p14:nvContentPartPr>
                <p14:cNvPr id="28" name="Ink 27">
                  <a:extLst>
                    <a:ext uri="{FF2B5EF4-FFF2-40B4-BE49-F238E27FC236}">
                      <a16:creationId xmlns:a16="http://schemas.microsoft.com/office/drawing/2014/main" id="{6AE68551-B109-49DD-31C3-7D0544263CC8}"/>
                    </a:ext>
                  </a:extLst>
                </p14:cNvPr>
                <p14:cNvContentPartPr/>
                <p14:nvPr/>
              </p14:nvContentPartPr>
              <p14:xfrm>
                <a:off x="3694418" y="3112265"/>
                <a:ext cx="360" cy="360"/>
              </p14:xfrm>
            </p:contentPart>
          </mc:Choice>
          <mc:Fallback>
            <p:pic>
              <p:nvPicPr>
                <p:cNvPr id="28" name="Ink 27">
                  <a:extLst>
                    <a:ext uri="{FF2B5EF4-FFF2-40B4-BE49-F238E27FC236}">
                      <a16:creationId xmlns:a16="http://schemas.microsoft.com/office/drawing/2014/main" id="{6AE68551-B109-49DD-31C3-7D0544263CC8}"/>
                    </a:ext>
                  </a:extLst>
                </p:cNvPr>
                <p:cNvPicPr/>
                <p:nvPr/>
              </p:nvPicPr>
              <p:blipFill>
                <a:blip r:embed="rId19"/>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0">
              <p14:nvContentPartPr>
                <p14:cNvPr id="30" name="Ink 29">
                  <a:extLst>
                    <a:ext uri="{FF2B5EF4-FFF2-40B4-BE49-F238E27FC236}">
                      <a16:creationId xmlns:a16="http://schemas.microsoft.com/office/drawing/2014/main" id="{822E8A54-E64D-3A85-0EF5-F30D02C65A7E}"/>
                    </a:ext>
                  </a:extLst>
                </p14:cNvPr>
                <p14:cNvContentPartPr/>
                <p14:nvPr/>
              </p14:nvContentPartPr>
              <p14:xfrm>
                <a:off x="3352418" y="2933345"/>
                <a:ext cx="5760" cy="3960"/>
              </p14:xfrm>
            </p:contentPart>
          </mc:Choice>
          <mc:Fallback>
            <p:pic>
              <p:nvPicPr>
                <p:cNvPr id="30" name="Ink 29">
                  <a:extLst>
                    <a:ext uri="{FF2B5EF4-FFF2-40B4-BE49-F238E27FC236}">
                      <a16:creationId xmlns:a16="http://schemas.microsoft.com/office/drawing/2014/main" id="{822E8A54-E64D-3A85-0EF5-F30D02C65A7E}"/>
                    </a:ext>
                  </a:extLst>
                </p:cNvPr>
                <p:cNvPicPr/>
                <p:nvPr/>
              </p:nvPicPr>
              <p:blipFill>
                <a:blip r:embed="rId21"/>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2">
              <p14:nvContentPartPr>
                <p14:cNvPr id="32" name="Ink 31">
                  <a:extLst>
                    <a:ext uri="{FF2B5EF4-FFF2-40B4-BE49-F238E27FC236}">
                      <a16:creationId xmlns:a16="http://schemas.microsoft.com/office/drawing/2014/main" id="{A451EABB-6CDD-809B-3F5C-AEE6755EEDA6}"/>
                    </a:ext>
                  </a:extLst>
                </p14:cNvPr>
                <p14:cNvContentPartPr/>
                <p14:nvPr/>
              </p14:nvContentPartPr>
              <p14:xfrm>
                <a:off x="3576698" y="1951265"/>
                <a:ext cx="16200" cy="34200"/>
              </p14:xfrm>
            </p:contentPart>
          </mc:Choice>
          <mc:Fallback>
            <p:pic>
              <p:nvPicPr>
                <p:cNvPr id="32" name="Ink 31">
                  <a:extLst>
                    <a:ext uri="{FF2B5EF4-FFF2-40B4-BE49-F238E27FC236}">
                      <a16:creationId xmlns:a16="http://schemas.microsoft.com/office/drawing/2014/main" id="{A451EABB-6CDD-809B-3F5C-AEE6755EEDA6}"/>
                    </a:ext>
                  </a:extLst>
                </p:cNvPr>
                <p:cNvPicPr/>
                <p:nvPr/>
              </p:nvPicPr>
              <p:blipFill>
                <a:blip r:embed="rId23"/>
                <a:stretch>
                  <a:fillRect/>
                </a:stretch>
              </p:blipFill>
              <p:spPr>
                <a:xfrm>
                  <a:off x="3486698" y="1438265"/>
                  <a:ext cx="194400" cy="1058490"/>
                </a:xfrm>
                <a:prstGeom prst="rect">
                  <a:avLst/>
                </a:prstGeom>
              </p:spPr>
            </p:pic>
          </mc:Fallback>
        </mc:AlternateContent>
      </p:grpSp>
      <p:sp>
        <p:nvSpPr>
          <p:cNvPr id="41" name="Footer Placeholder 3">
            <a:extLst>
              <a:ext uri="{FF2B5EF4-FFF2-40B4-BE49-F238E27FC236}">
                <a16:creationId xmlns:a16="http://schemas.microsoft.com/office/drawing/2014/main" id="{E1265AAE-DAF3-F28A-742B-EE097000482B}"/>
              </a:ext>
            </a:extLst>
          </p:cNvPr>
          <p:cNvSpPr>
            <a:spLocks noGrp="1"/>
          </p:cNvSpPr>
          <p:nvPr>
            <p:ph type="ftr" sz="quarter" idx="3"/>
          </p:nvPr>
        </p:nvSpPr>
        <p:spPr>
          <a:xfrm>
            <a:off x="4038600" y="6205048"/>
            <a:ext cx="4114800" cy="365125"/>
          </a:xfrm>
        </p:spPr>
        <p:txBody>
          <a:bodyPr lIns="91440" tIns="45720" rIns="91440" bIns="45720" anchor="t"/>
          <a:lstStyle/>
          <a:p>
            <a:r>
              <a:rPr lang="en-US">
                <a:latin typeface="Arial"/>
                <a:cs typeface="Arial"/>
              </a:rPr>
              <a:t>Cameron Barnes</a:t>
            </a:r>
            <a:endParaRPr lang="en-US"/>
          </a:p>
        </p:txBody>
      </p:sp>
    </p:spTree>
    <p:extLst>
      <p:ext uri="{BB962C8B-B14F-4D97-AF65-F5344CB8AC3E}">
        <p14:creationId xmlns:p14="http://schemas.microsoft.com/office/powerpoint/2010/main" val="3419113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557810-11BC-DD6E-0916-2F5DEA7016DF}"/>
              </a:ext>
            </a:extLst>
          </p:cNvPr>
          <p:cNvSpPr>
            <a:spLocks noGrp="1"/>
          </p:cNvSpPr>
          <p:nvPr>
            <p:ph type="sldNum" sz="quarter" idx="4"/>
          </p:nvPr>
        </p:nvSpPr>
        <p:spPr/>
        <p:txBody>
          <a:bodyPr/>
          <a:lstStyle/>
          <a:p>
            <a:fld id="{6F1FABC0-072B-4F22-8F9B-95A9D10B0206}" type="slidenum">
              <a:rPr lang="en-US" smtClean="0"/>
              <a:pPr/>
              <a:t>11</a:t>
            </a:fld>
            <a:endParaRPr lang="en-US"/>
          </a:p>
        </p:txBody>
      </p:sp>
      <p:sp>
        <p:nvSpPr>
          <p:cNvPr id="44" name="Oval 43">
            <a:extLst>
              <a:ext uri="{FF2B5EF4-FFF2-40B4-BE49-F238E27FC236}">
                <a16:creationId xmlns:a16="http://schemas.microsoft.com/office/drawing/2014/main" id="{84EDF035-C585-0BB0-1B43-2779ABBCFB74}"/>
              </a:ext>
            </a:extLst>
          </p:cNvPr>
          <p:cNvSpPr/>
          <p:nvPr/>
        </p:nvSpPr>
        <p:spPr>
          <a:xfrm>
            <a:off x="7632095" y="2371469"/>
            <a:ext cx="2659310" cy="2541864"/>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Box 1">
            <a:extLst>
              <a:ext uri="{FF2B5EF4-FFF2-40B4-BE49-F238E27FC236}">
                <a16:creationId xmlns:a16="http://schemas.microsoft.com/office/drawing/2014/main" id="{50A0476C-74FC-63E4-B9CF-CC9920B748C6}"/>
              </a:ext>
            </a:extLst>
          </p:cNvPr>
          <p:cNvSpPr txBox="1"/>
          <p:nvPr/>
        </p:nvSpPr>
        <p:spPr>
          <a:xfrm>
            <a:off x="9252011" y="1404610"/>
            <a:ext cx="2613991" cy="369332"/>
          </a:xfrm>
          <a:prstGeom prst="rect">
            <a:avLst/>
          </a:prstGeom>
          <a:noFill/>
        </p:spPr>
        <p:txBody>
          <a:bodyPr wrap="square" lIns="91440" tIns="45720" rIns="91440" bIns="45720" rtlCol="0" anchor="t">
            <a:spAutoFit/>
          </a:bodyPr>
          <a:lstStyle/>
          <a:p>
            <a:endParaRPr lang="en-US">
              <a:solidFill>
                <a:srgbClr val="FF0000"/>
              </a:solidFill>
              <a:cs typeface="Arial"/>
            </a:endParaRPr>
          </a:p>
        </p:txBody>
      </p:sp>
      <p:grpSp>
        <p:nvGrpSpPr>
          <p:cNvPr id="13" name="Group 12">
            <a:extLst>
              <a:ext uri="{FF2B5EF4-FFF2-40B4-BE49-F238E27FC236}">
                <a16:creationId xmlns:a16="http://schemas.microsoft.com/office/drawing/2014/main" id="{49D21EAA-3883-166C-183D-86DACF8D2432}"/>
              </a:ext>
            </a:extLst>
          </p:cNvPr>
          <p:cNvGrpSpPr/>
          <p:nvPr/>
        </p:nvGrpSpPr>
        <p:grpSpPr>
          <a:xfrm>
            <a:off x="9859397" y="4659149"/>
            <a:ext cx="1296297" cy="1178851"/>
            <a:chOff x="559777" y="1659444"/>
            <a:chExt cx="1446550" cy="1372034"/>
          </a:xfrm>
        </p:grpSpPr>
        <p:sp>
          <p:nvSpPr>
            <p:cNvPr id="10" name="Oval 9">
              <a:extLst>
                <a:ext uri="{FF2B5EF4-FFF2-40B4-BE49-F238E27FC236}">
                  <a16:creationId xmlns:a16="http://schemas.microsoft.com/office/drawing/2014/main" id="{3422C56C-769E-1FF8-33AC-8CD5AC89C371}"/>
                </a:ext>
              </a:extLst>
            </p:cNvPr>
            <p:cNvSpPr/>
            <p:nvPr/>
          </p:nvSpPr>
          <p:spPr>
            <a:xfrm>
              <a:off x="559777" y="1659444"/>
              <a:ext cx="1446550" cy="1372034"/>
            </a:xfrm>
            <a:prstGeom prst="ellipse">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pic>
          <p:nvPicPr>
            <p:cNvPr id="12" name="Graphic 11" descr="Shield with solid fill">
              <a:extLst>
                <a:ext uri="{FF2B5EF4-FFF2-40B4-BE49-F238E27FC236}">
                  <a16:creationId xmlns:a16="http://schemas.microsoft.com/office/drawing/2014/main" id="{3929BD93-607B-9AB0-C511-1363264E01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452" y="1903567"/>
              <a:ext cx="891201" cy="891201"/>
            </a:xfrm>
            <a:prstGeom prst="rect">
              <a:avLst/>
            </a:prstGeom>
          </p:spPr>
        </p:pic>
      </p:grpSp>
      <p:sp>
        <p:nvSpPr>
          <p:cNvPr id="15" name="Oval 14">
            <a:extLst>
              <a:ext uri="{FF2B5EF4-FFF2-40B4-BE49-F238E27FC236}">
                <a16:creationId xmlns:a16="http://schemas.microsoft.com/office/drawing/2014/main" id="{690763FC-848E-5407-5A04-B877C57E0CE2}"/>
              </a:ext>
            </a:extLst>
          </p:cNvPr>
          <p:cNvSpPr/>
          <p:nvPr/>
        </p:nvSpPr>
        <p:spPr>
          <a:xfrm>
            <a:off x="10744349" y="3051136"/>
            <a:ext cx="1221170" cy="1184217"/>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oup 21">
            <a:extLst>
              <a:ext uri="{FF2B5EF4-FFF2-40B4-BE49-F238E27FC236}">
                <a16:creationId xmlns:a16="http://schemas.microsoft.com/office/drawing/2014/main" id="{BBDD48E8-5230-EE97-C23B-9EDB9F34A4EF}"/>
              </a:ext>
            </a:extLst>
          </p:cNvPr>
          <p:cNvGrpSpPr/>
          <p:nvPr/>
        </p:nvGrpSpPr>
        <p:grpSpPr>
          <a:xfrm>
            <a:off x="9859732" y="1404014"/>
            <a:ext cx="1253366" cy="1232512"/>
            <a:chOff x="4901366" y="4210534"/>
            <a:chExt cx="1188972" cy="1135921"/>
          </a:xfrm>
        </p:grpSpPr>
        <p:pic>
          <p:nvPicPr>
            <p:cNvPr id="21" name="Graphic 20" descr="Fast Forward outline">
              <a:extLst>
                <a:ext uri="{FF2B5EF4-FFF2-40B4-BE49-F238E27FC236}">
                  <a16:creationId xmlns:a16="http://schemas.microsoft.com/office/drawing/2014/main" id="{5305116E-4D63-14E8-D53A-498A6CFAA5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67633" y="4343213"/>
              <a:ext cx="858546" cy="863911"/>
            </a:xfrm>
            <a:prstGeom prst="rect">
              <a:avLst/>
            </a:prstGeom>
          </p:spPr>
        </p:pic>
        <p:sp>
          <p:nvSpPr>
            <p:cNvPr id="19" name="Oval 18">
              <a:extLst>
                <a:ext uri="{FF2B5EF4-FFF2-40B4-BE49-F238E27FC236}">
                  <a16:creationId xmlns:a16="http://schemas.microsoft.com/office/drawing/2014/main" id="{D003B473-9AC5-DFF9-F5BB-4BDD24C92F08}"/>
                </a:ext>
              </a:extLst>
            </p:cNvPr>
            <p:cNvSpPr/>
            <p:nvPr/>
          </p:nvSpPr>
          <p:spPr>
            <a:xfrm>
              <a:off x="4901366" y="4210534"/>
              <a:ext cx="1188972" cy="1135921"/>
            </a:xfrm>
            <a:prstGeom prst="ellipse">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Rectangle: Rounded Corners 4">
            <a:extLst>
              <a:ext uri="{FF2B5EF4-FFF2-40B4-BE49-F238E27FC236}">
                <a16:creationId xmlns:a16="http://schemas.microsoft.com/office/drawing/2014/main" id="{E116CA81-2872-30B9-3E4C-C7D5141A2410}"/>
              </a:ext>
            </a:extLst>
          </p:cNvPr>
          <p:cNvSpPr/>
          <p:nvPr/>
        </p:nvSpPr>
        <p:spPr>
          <a:xfrm>
            <a:off x="352654" y="1828934"/>
            <a:ext cx="2854469" cy="1781601"/>
          </a:xfrm>
          <a:prstGeom prst="roundRect">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D3D09A0C-6EE5-DFFC-63AC-4C16D9F43834}"/>
              </a:ext>
            </a:extLst>
          </p:cNvPr>
          <p:cNvSpPr txBox="1"/>
          <p:nvPr/>
        </p:nvSpPr>
        <p:spPr>
          <a:xfrm>
            <a:off x="3790682" y="565598"/>
            <a:ext cx="51687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Calibri"/>
                <a:cs typeface="Calibri"/>
              </a:rPr>
              <a:t>Target and Metrics</a:t>
            </a:r>
          </a:p>
        </p:txBody>
      </p:sp>
      <p:pic>
        <p:nvPicPr>
          <p:cNvPr id="1028" name="Picture 4">
            <a:extLst>
              <a:ext uri="{FF2B5EF4-FFF2-40B4-BE49-F238E27FC236}">
                <a16:creationId xmlns:a16="http://schemas.microsoft.com/office/drawing/2014/main" id="{E2C5B901-BC5E-A913-AFE2-CDE006DC85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700" y="4848067"/>
            <a:ext cx="796808" cy="801820"/>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 descr="Shield with solid fill">
            <a:extLst>
              <a:ext uri="{FF2B5EF4-FFF2-40B4-BE49-F238E27FC236}">
                <a16:creationId xmlns:a16="http://schemas.microsoft.com/office/drawing/2014/main" id="{2EA08A39-85CE-1D6E-406F-9A0AA33F9B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56089" y="3259039"/>
            <a:ext cx="798632" cy="765720"/>
          </a:xfrm>
          <a:prstGeom prst="rect">
            <a:avLst/>
          </a:prstGeom>
        </p:spPr>
      </p:pic>
      <p:pic>
        <p:nvPicPr>
          <p:cNvPr id="16" name="Graphic 1" descr="Battery charging with solid fill">
            <a:extLst>
              <a:ext uri="{FF2B5EF4-FFF2-40B4-BE49-F238E27FC236}">
                <a16:creationId xmlns:a16="http://schemas.microsoft.com/office/drawing/2014/main" id="{50B17360-61DF-C873-204F-E5D6DC07F26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53405" y="1588136"/>
            <a:ext cx="863536" cy="863536"/>
          </a:xfrm>
          <a:prstGeom prst="rect">
            <a:avLst/>
          </a:prstGeom>
        </p:spPr>
      </p:pic>
      <p:pic>
        <p:nvPicPr>
          <p:cNvPr id="28" name="Graphic 27" descr="Fast Forward outline">
            <a:extLst>
              <a:ext uri="{FF2B5EF4-FFF2-40B4-BE49-F238E27FC236}">
                <a16:creationId xmlns:a16="http://schemas.microsoft.com/office/drawing/2014/main" id="{1FE894DF-E827-C905-C6DC-37B60D61F1C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50396" y="2373298"/>
            <a:ext cx="1640212" cy="1710103"/>
          </a:xfrm>
          <a:prstGeom prst="rect">
            <a:avLst/>
          </a:prstGeom>
        </p:spPr>
      </p:pic>
      <p:sp>
        <p:nvSpPr>
          <p:cNvPr id="29" name="TextBox 28">
            <a:extLst>
              <a:ext uri="{FF2B5EF4-FFF2-40B4-BE49-F238E27FC236}">
                <a16:creationId xmlns:a16="http://schemas.microsoft.com/office/drawing/2014/main" id="{ADAB6684-6AB2-66D7-6447-4B3455F43C17}"/>
              </a:ext>
            </a:extLst>
          </p:cNvPr>
          <p:cNvSpPr txBox="1"/>
          <p:nvPr/>
        </p:nvSpPr>
        <p:spPr>
          <a:xfrm>
            <a:off x="7589949" y="393556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Georgia" panose="02040502050405020303" pitchFamily="18" charset="0"/>
                <a:cs typeface="Segoe UI"/>
              </a:rPr>
              <a:t>Activation</a:t>
            </a:r>
          </a:p>
        </p:txBody>
      </p:sp>
      <p:sp>
        <p:nvSpPr>
          <p:cNvPr id="9" name="Rectangle: Rounded Corners 8">
            <a:extLst>
              <a:ext uri="{FF2B5EF4-FFF2-40B4-BE49-F238E27FC236}">
                <a16:creationId xmlns:a16="http://schemas.microsoft.com/office/drawing/2014/main" id="{72E5588C-CAA0-F7F4-8BC8-152DF4432CA5}"/>
              </a:ext>
            </a:extLst>
          </p:cNvPr>
          <p:cNvSpPr/>
          <p:nvPr/>
        </p:nvSpPr>
        <p:spPr>
          <a:xfrm>
            <a:off x="3678958" y="1828933"/>
            <a:ext cx="2854469" cy="1781601"/>
          </a:xfrm>
          <a:prstGeom prst="roundRect">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Rounded Corners 16">
            <a:extLst>
              <a:ext uri="{FF2B5EF4-FFF2-40B4-BE49-F238E27FC236}">
                <a16:creationId xmlns:a16="http://schemas.microsoft.com/office/drawing/2014/main" id="{F5FC01E0-6B03-F6B5-B90E-8710B3AD65DF}"/>
              </a:ext>
            </a:extLst>
          </p:cNvPr>
          <p:cNvSpPr/>
          <p:nvPr/>
        </p:nvSpPr>
        <p:spPr>
          <a:xfrm>
            <a:off x="352653" y="3935569"/>
            <a:ext cx="2854469" cy="1781601"/>
          </a:xfrm>
          <a:prstGeom prst="roundRect">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Rounded Corners 17">
            <a:extLst>
              <a:ext uri="{FF2B5EF4-FFF2-40B4-BE49-F238E27FC236}">
                <a16:creationId xmlns:a16="http://schemas.microsoft.com/office/drawing/2014/main" id="{408B8DB4-1017-9CC2-E040-A562D6220216}"/>
              </a:ext>
            </a:extLst>
          </p:cNvPr>
          <p:cNvSpPr/>
          <p:nvPr/>
        </p:nvSpPr>
        <p:spPr>
          <a:xfrm>
            <a:off x="3678958" y="3935568"/>
            <a:ext cx="2854469" cy="1781601"/>
          </a:xfrm>
          <a:prstGeom prst="roundRect">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Arrow: Right 22">
            <a:extLst>
              <a:ext uri="{FF2B5EF4-FFF2-40B4-BE49-F238E27FC236}">
                <a16:creationId xmlns:a16="http://schemas.microsoft.com/office/drawing/2014/main" id="{42EDEE53-BD02-0B55-157E-CBD34B8BB247}"/>
              </a:ext>
            </a:extLst>
          </p:cNvPr>
          <p:cNvSpPr/>
          <p:nvPr/>
        </p:nvSpPr>
        <p:spPr>
          <a:xfrm>
            <a:off x="2889599" y="2413158"/>
            <a:ext cx="1156447" cy="67907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id="{77DDA9F6-A562-054C-47B9-BE3B2F245DAB}"/>
              </a:ext>
            </a:extLst>
          </p:cNvPr>
          <p:cNvSpPr txBox="1"/>
          <p:nvPr/>
        </p:nvSpPr>
        <p:spPr>
          <a:xfrm>
            <a:off x="838159" y="2027235"/>
            <a:ext cx="1797920" cy="1384995"/>
          </a:xfrm>
          <a:prstGeom prst="rect">
            <a:avLst/>
          </a:prstGeom>
          <a:noFill/>
        </p:spPr>
        <p:txBody>
          <a:bodyPr wrap="square" rtlCol="0">
            <a:spAutoFit/>
          </a:bodyPr>
          <a:lstStyle/>
          <a:p>
            <a:pPr algn="ctr"/>
            <a:r>
              <a:rPr lang="en-US" sz="2800">
                <a:latin typeface="Georgia" panose="02040502050405020303" pitchFamily="18" charset="0"/>
              </a:rPr>
              <a:t>Lift maximum weight</a:t>
            </a:r>
          </a:p>
        </p:txBody>
      </p:sp>
      <p:sp>
        <p:nvSpPr>
          <p:cNvPr id="27" name="TextBox 26">
            <a:extLst>
              <a:ext uri="{FF2B5EF4-FFF2-40B4-BE49-F238E27FC236}">
                <a16:creationId xmlns:a16="http://schemas.microsoft.com/office/drawing/2014/main" id="{B4F92C7A-F33A-D19F-31C6-D1E6066C958F}"/>
              </a:ext>
            </a:extLst>
          </p:cNvPr>
          <p:cNvSpPr txBox="1"/>
          <p:nvPr/>
        </p:nvSpPr>
        <p:spPr>
          <a:xfrm>
            <a:off x="572338" y="3940126"/>
            <a:ext cx="2279041" cy="1815882"/>
          </a:xfrm>
          <a:prstGeom prst="rect">
            <a:avLst/>
          </a:prstGeom>
          <a:noFill/>
        </p:spPr>
        <p:txBody>
          <a:bodyPr wrap="square" rtlCol="0">
            <a:spAutoFit/>
          </a:bodyPr>
          <a:lstStyle/>
          <a:p>
            <a:pPr algn="ctr"/>
            <a:r>
              <a:rPr lang="en-US" sz="2800">
                <a:latin typeface="Georgia" panose="02040502050405020303" pitchFamily="18" charset="0"/>
              </a:rPr>
              <a:t>Stability transporting over rough terrain </a:t>
            </a:r>
          </a:p>
        </p:txBody>
      </p:sp>
      <p:sp>
        <p:nvSpPr>
          <p:cNvPr id="31" name="TextBox 30">
            <a:extLst>
              <a:ext uri="{FF2B5EF4-FFF2-40B4-BE49-F238E27FC236}">
                <a16:creationId xmlns:a16="http://schemas.microsoft.com/office/drawing/2014/main" id="{8C2F6D01-8701-0DBE-C704-158BCED94307}"/>
              </a:ext>
            </a:extLst>
          </p:cNvPr>
          <p:cNvSpPr txBox="1"/>
          <p:nvPr/>
        </p:nvSpPr>
        <p:spPr>
          <a:xfrm>
            <a:off x="3902989" y="4145996"/>
            <a:ext cx="2647384" cy="1384995"/>
          </a:xfrm>
          <a:prstGeom prst="rect">
            <a:avLst/>
          </a:prstGeom>
          <a:noFill/>
        </p:spPr>
        <p:txBody>
          <a:bodyPr wrap="square">
            <a:spAutoFit/>
          </a:bodyPr>
          <a:lstStyle/>
          <a:p>
            <a:pPr algn="ctr"/>
            <a:r>
              <a:rPr lang="en-US" sz="2800">
                <a:solidFill>
                  <a:srgbClr val="000000"/>
                </a:solidFill>
                <a:latin typeface="Georgia" panose="02040502050405020303" pitchFamily="18" charset="0"/>
              </a:rPr>
              <a:t>Transverses Inclines up to 20 degrees</a:t>
            </a:r>
          </a:p>
        </p:txBody>
      </p:sp>
      <p:sp>
        <p:nvSpPr>
          <p:cNvPr id="34" name="Rectangle 33">
            <a:extLst>
              <a:ext uri="{FF2B5EF4-FFF2-40B4-BE49-F238E27FC236}">
                <a16:creationId xmlns:a16="http://schemas.microsoft.com/office/drawing/2014/main" id="{4E05B3D8-99E9-1A28-27E6-A70CAB0A9F8A}"/>
              </a:ext>
            </a:extLst>
          </p:cNvPr>
          <p:cNvSpPr/>
          <p:nvPr/>
        </p:nvSpPr>
        <p:spPr>
          <a:xfrm>
            <a:off x="2381518" y="192110"/>
            <a:ext cx="6870878" cy="1397358"/>
          </a:xfrm>
          <a:prstGeom prst="rect">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01F28BD7-CB62-651B-17ED-5DC24F2341A9}"/>
              </a:ext>
            </a:extLst>
          </p:cNvPr>
          <p:cNvSpPr/>
          <p:nvPr/>
        </p:nvSpPr>
        <p:spPr>
          <a:xfrm>
            <a:off x="2916126" y="431576"/>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TextBox 35">
            <a:extLst>
              <a:ext uri="{FF2B5EF4-FFF2-40B4-BE49-F238E27FC236}">
                <a16:creationId xmlns:a16="http://schemas.microsoft.com/office/drawing/2014/main" id="{E052770D-A933-4226-6581-B001F60F5267}"/>
              </a:ext>
            </a:extLst>
          </p:cNvPr>
          <p:cNvSpPr txBox="1"/>
          <p:nvPr/>
        </p:nvSpPr>
        <p:spPr>
          <a:xfrm>
            <a:off x="3364155" y="563224"/>
            <a:ext cx="51687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Georgia" panose="02040502050405020303" pitchFamily="18" charset="0"/>
                <a:cs typeface="Calibri"/>
              </a:rPr>
              <a:t>Targets and Metrics</a:t>
            </a:r>
          </a:p>
        </p:txBody>
      </p:sp>
      <p:sp>
        <p:nvSpPr>
          <p:cNvPr id="38" name="TextBox 37">
            <a:extLst>
              <a:ext uri="{FF2B5EF4-FFF2-40B4-BE49-F238E27FC236}">
                <a16:creationId xmlns:a16="http://schemas.microsoft.com/office/drawing/2014/main" id="{72D29D5A-3414-A4F9-C3B6-84F6C9FB6FBA}"/>
              </a:ext>
            </a:extLst>
          </p:cNvPr>
          <p:cNvSpPr txBox="1"/>
          <p:nvPr/>
        </p:nvSpPr>
        <p:spPr>
          <a:xfrm>
            <a:off x="3949605" y="2260468"/>
            <a:ext cx="2455606" cy="954107"/>
          </a:xfrm>
          <a:prstGeom prst="rect">
            <a:avLst/>
          </a:prstGeom>
          <a:noFill/>
        </p:spPr>
        <p:txBody>
          <a:bodyPr wrap="square" rtlCol="0">
            <a:spAutoFit/>
          </a:bodyPr>
          <a:lstStyle/>
          <a:p>
            <a:pPr algn="ctr"/>
            <a:r>
              <a:rPr lang="en-US" sz="2800">
                <a:latin typeface="Georgia" panose="02040502050405020303" pitchFamily="18" charset="0"/>
              </a:rPr>
              <a:t>Lifts 308 pounds</a:t>
            </a:r>
          </a:p>
        </p:txBody>
      </p:sp>
      <p:sp>
        <p:nvSpPr>
          <p:cNvPr id="6" name="Arrow: Right 5">
            <a:extLst>
              <a:ext uri="{FF2B5EF4-FFF2-40B4-BE49-F238E27FC236}">
                <a16:creationId xmlns:a16="http://schemas.microsoft.com/office/drawing/2014/main" id="{B65645A6-84CE-9E5E-E505-4AA13875D5AE}"/>
              </a:ext>
            </a:extLst>
          </p:cNvPr>
          <p:cNvSpPr/>
          <p:nvPr/>
        </p:nvSpPr>
        <p:spPr>
          <a:xfrm>
            <a:off x="2894464" y="4469025"/>
            <a:ext cx="1156447" cy="67907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 name="Group 6">
            <a:extLst>
              <a:ext uri="{FF2B5EF4-FFF2-40B4-BE49-F238E27FC236}">
                <a16:creationId xmlns:a16="http://schemas.microsoft.com/office/drawing/2014/main" id="{794571A7-76A9-AA15-9F7C-088EE358771F}"/>
              </a:ext>
            </a:extLst>
          </p:cNvPr>
          <p:cNvGrpSpPr/>
          <p:nvPr/>
        </p:nvGrpSpPr>
        <p:grpSpPr>
          <a:xfrm>
            <a:off x="11367238" y="33824"/>
            <a:ext cx="762811" cy="758655"/>
            <a:chOff x="354079" y="1326988"/>
            <a:chExt cx="4083531" cy="3898900"/>
          </a:xfrm>
        </p:grpSpPr>
        <p:pic>
          <p:nvPicPr>
            <p:cNvPr id="8" name="Picture 2" descr="Caduceus - Wikipedia">
              <a:extLst>
                <a:ext uri="{FF2B5EF4-FFF2-40B4-BE49-F238E27FC236}">
                  <a16:creationId xmlns:a16="http://schemas.microsoft.com/office/drawing/2014/main" id="{CD37808B-BCB2-A897-9CC6-00E9C29CB80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11" name="Flowchart: Connector 39">
              <a:extLst>
                <a:ext uri="{FF2B5EF4-FFF2-40B4-BE49-F238E27FC236}">
                  <a16:creationId xmlns:a16="http://schemas.microsoft.com/office/drawing/2014/main" id="{0C9C635D-D10C-CA3A-BCB2-73A55FE81CB0}"/>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4" name="Picture 23">
              <a:extLst>
                <a:ext uri="{FF2B5EF4-FFF2-40B4-BE49-F238E27FC236}">
                  <a16:creationId xmlns:a16="http://schemas.microsoft.com/office/drawing/2014/main" id="{B583F451-A57F-C8C3-5146-11056AB66480}"/>
                </a:ext>
              </a:extLst>
            </p:cNvPr>
            <p:cNvPicPr>
              <a:picLocks noChangeAspect="1"/>
            </p:cNvPicPr>
            <p:nvPr/>
          </p:nvPicPr>
          <p:blipFill rotWithShape="1">
            <a:blip r:embed="rId15">
              <a:alphaModFix amt="10000"/>
            </a:blip>
            <a:srcRect l="30694" t="28915" r="26668" b="28746"/>
            <a:stretch/>
          </p:blipFill>
          <p:spPr>
            <a:xfrm>
              <a:off x="392661" y="1379133"/>
              <a:ext cx="4044949" cy="3794609"/>
            </a:xfrm>
            <a:prstGeom prst="flowChartConnector">
              <a:avLst/>
            </a:prstGeom>
          </p:spPr>
        </p:pic>
        <p:grpSp>
          <p:nvGrpSpPr>
            <p:cNvPr id="26" name="Group 25">
              <a:extLst>
                <a:ext uri="{FF2B5EF4-FFF2-40B4-BE49-F238E27FC236}">
                  <a16:creationId xmlns:a16="http://schemas.microsoft.com/office/drawing/2014/main" id="{6601B71C-9064-5E4C-EF85-E3387D25E6D4}"/>
                </a:ext>
              </a:extLst>
            </p:cNvPr>
            <p:cNvGrpSpPr/>
            <p:nvPr/>
          </p:nvGrpSpPr>
          <p:grpSpPr>
            <a:xfrm>
              <a:off x="845033" y="1971012"/>
              <a:ext cx="3044825" cy="2670175"/>
              <a:chOff x="845033" y="1971012"/>
              <a:chExt cx="3044825" cy="2670175"/>
            </a:xfrm>
          </p:grpSpPr>
          <p:grpSp>
            <p:nvGrpSpPr>
              <p:cNvPr id="39" name="Group 38">
                <a:extLst>
                  <a:ext uri="{FF2B5EF4-FFF2-40B4-BE49-F238E27FC236}">
                    <a16:creationId xmlns:a16="http://schemas.microsoft.com/office/drawing/2014/main" id="{5C6033F1-C509-D771-720B-E49A674F3FE6}"/>
                  </a:ext>
                </a:extLst>
              </p:cNvPr>
              <p:cNvGrpSpPr/>
              <p:nvPr/>
            </p:nvGrpSpPr>
            <p:grpSpPr>
              <a:xfrm>
                <a:off x="2623034" y="1971012"/>
                <a:ext cx="673100" cy="2670175"/>
                <a:chOff x="8225255" y="1818774"/>
                <a:chExt cx="673100" cy="2670175"/>
              </a:xfrm>
            </p:grpSpPr>
            <p:sp>
              <p:nvSpPr>
                <p:cNvPr id="45" name="Flowchart: Process 51">
                  <a:extLst>
                    <a:ext uri="{FF2B5EF4-FFF2-40B4-BE49-F238E27FC236}">
                      <a16:creationId xmlns:a16="http://schemas.microsoft.com/office/drawing/2014/main" id="{FD490125-0181-67B8-7876-EB578A4B4802}"/>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Trapezoid 45">
                  <a:extLst>
                    <a:ext uri="{FF2B5EF4-FFF2-40B4-BE49-F238E27FC236}">
                      <a16:creationId xmlns:a16="http://schemas.microsoft.com/office/drawing/2014/main" id="{E955B6F0-BBF0-0B14-2F49-1C8C5920F775}"/>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0" name="Block Arc 45">
                <a:extLst>
                  <a:ext uri="{FF2B5EF4-FFF2-40B4-BE49-F238E27FC236}">
                    <a16:creationId xmlns:a16="http://schemas.microsoft.com/office/drawing/2014/main" id="{FCD4F7C8-5C65-58B1-C11F-7E584B5BB47F}"/>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41" name="Group 40">
                <a:extLst>
                  <a:ext uri="{FF2B5EF4-FFF2-40B4-BE49-F238E27FC236}">
                    <a16:creationId xmlns:a16="http://schemas.microsoft.com/office/drawing/2014/main" id="{97013428-2834-E1E8-4475-3E7D1FD53607}"/>
                  </a:ext>
                </a:extLst>
              </p:cNvPr>
              <p:cNvGrpSpPr/>
              <p:nvPr/>
            </p:nvGrpSpPr>
            <p:grpSpPr>
              <a:xfrm>
                <a:off x="1429234" y="1971012"/>
                <a:ext cx="673100" cy="2670175"/>
                <a:chOff x="8225255" y="1818774"/>
                <a:chExt cx="673100" cy="2670175"/>
              </a:xfrm>
            </p:grpSpPr>
            <p:sp>
              <p:nvSpPr>
                <p:cNvPr id="42" name="Flowchart: Process 49">
                  <a:extLst>
                    <a:ext uri="{FF2B5EF4-FFF2-40B4-BE49-F238E27FC236}">
                      <a16:creationId xmlns:a16="http://schemas.microsoft.com/office/drawing/2014/main" id="{48DADD2E-A344-5326-5D09-67A4A24FDD41}"/>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rapezoid 42">
                  <a:extLst>
                    <a:ext uri="{FF2B5EF4-FFF2-40B4-BE49-F238E27FC236}">
                      <a16:creationId xmlns:a16="http://schemas.microsoft.com/office/drawing/2014/main" id="{CDD384B5-366B-B727-D52C-1121BA5EF49D}"/>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30" name="Ink 29">
                  <a:extLst>
                    <a:ext uri="{FF2B5EF4-FFF2-40B4-BE49-F238E27FC236}">
                      <a16:creationId xmlns:a16="http://schemas.microsoft.com/office/drawing/2014/main" id="{7BF07E1B-4C02-F481-D7F7-AD977AA69C8D}"/>
                    </a:ext>
                  </a:extLst>
                </p14:cNvPr>
                <p14:cNvContentPartPr/>
                <p14:nvPr/>
              </p14:nvContentPartPr>
              <p14:xfrm>
                <a:off x="3177098" y="3103265"/>
                <a:ext cx="360" cy="360"/>
              </p14:xfrm>
            </p:contentPart>
          </mc:Choice>
          <mc:Fallback>
            <p:pic>
              <p:nvPicPr>
                <p:cNvPr id="30" name="Ink 29">
                  <a:extLst>
                    <a:ext uri="{FF2B5EF4-FFF2-40B4-BE49-F238E27FC236}">
                      <a16:creationId xmlns:a16="http://schemas.microsoft.com/office/drawing/2014/main" id="{7BF07E1B-4C02-F481-D7F7-AD977AA69C8D}"/>
                    </a:ext>
                  </a:extLst>
                </p:cNvPr>
                <p:cNvPicPr/>
                <p:nvPr/>
              </p:nvPicPr>
              <p:blipFill>
                <a:blip r:embed="rId17"/>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8">
              <p14:nvContentPartPr>
                <p14:cNvPr id="32" name="Ink 31">
                  <a:extLst>
                    <a:ext uri="{FF2B5EF4-FFF2-40B4-BE49-F238E27FC236}">
                      <a16:creationId xmlns:a16="http://schemas.microsoft.com/office/drawing/2014/main" id="{EF76CB7E-719E-633A-27FD-2AD4CE430967}"/>
                    </a:ext>
                  </a:extLst>
                </p14:cNvPr>
                <p14:cNvContentPartPr/>
                <p14:nvPr/>
              </p14:nvContentPartPr>
              <p14:xfrm>
                <a:off x="3694418" y="3112265"/>
                <a:ext cx="360" cy="360"/>
              </p14:xfrm>
            </p:contentPart>
          </mc:Choice>
          <mc:Fallback>
            <p:pic>
              <p:nvPicPr>
                <p:cNvPr id="32" name="Ink 31">
                  <a:extLst>
                    <a:ext uri="{FF2B5EF4-FFF2-40B4-BE49-F238E27FC236}">
                      <a16:creationId xmlns:a16="http://schemas.microsoft.com/office/drawing/2014/main" id="{EF76CB7E-719E-633A-27FD-2AD4CE430967}"/>
                    </a:ext>
                  </a:extLst>
                </p:cNvPr>
                <p:cNvPicPr/>
                <p:nvPr/>
              </p:nvPicPr>
              <p:blipFill>
                <a:blip r:embed="rId19"/>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0">
              <p14:nvContentPartPr>
                <p14:cNvPr id="33" name="Ink 32">
                  <a:extLst>
                    <a:ext uri="{FF2B5EF4-FFF2-40B4-BE49-F238E27FC236}">
                      <a16:creationId xmlns:a16="http://schemas.microsoft.com/office/drawing/2014/main" id="{B43F6910-DFBE-1170-8FCE-FC61B0700B46}"/>
                    </a:ext>
                  </a:extLst>
                </p14:cNvPr>
                <p14:cNvContentPartPr/>
                <p14:nvPr/>
              </p14:nvContentPartPr>
              <p14:xfrm>
                <a:off x="3352418" y="2933345"/>
                <a:ext cx="5760" cy="3960"/>
              </p14:xfrm>
            </p:contentPart>
          </mc:Choice>
          <mc:Fallback>
            <p:pic>
              <p:nvPicPr>
                <p:cNvPr id="33" name="Ink 32">
                  <a:extLst>
                    <a:ext uri="{FF2B5EF4-FFF2-40B4-BE49-F238E27FC236}">
                      <a16:creationId xmlns:a16="http://schemas.microsoft.com/office/drawing/2014/main" id="{B43F6910-DFBE-1170-8FCE-FC61B0700B46}"/>
                    </a:ext>
                  </a:extLst>
                </p:cNvPr>
                <p:cNvPicPr/>
                <p:nvPr/>
              </p:nvPicPr>
              <p:blipFill>
                <a:blip r:embed="rId21"/>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2">
              <p14:nvContentPartPr>
                <p14:cNvPr id="37" name="Ink 36">
                  <a:extLst>
                    <a:ext uri="{FF2B5EF4-FFF2-40B4-BE49-F238E27FC236}">
                      <a16:creationId xmlns:a16="http://schemas.microsoft.com/office/drawing/2014/main" id="{5C77A782-83C2-A926-6887-1EF75286E0FE}"/>
                    </a:ext>
                  </a:extLst>
                </p14:cNvPr>
                <p14:cNvContentPartPr/>
                <p14:nvPr/>
              </p14:nvContentPartPr>
              <p14:xfrm>
                <a:off x="3576698" y="1951265"/>
                <a:ext cx="16200" cy="34200"/>
              </p14:xfrm>
            </p:contentPart>
          </mc:Choice>
          <mc:Fallback>
            <p:pic>
              <p:nvPicPr>
                <p:cNvPr id="37" name="Ink 36">
                  <a:extLst>
                    <a:ext uri="{FF2B5EF4-FFF2-40B4-BE49-F238E27FC236}">
                      <a16:creationId xmlns:a16="http://schemas.microsoft.com/office/drawing/2014/main" id="{5C77A782-83C2-A926-6887-1EF75286E0FE}"/>
                    </a:ext>
                  </a:extLst>
                </p:cNvPr>
                <p:cNvPicPr/>
                <p:nvPr/>
              </p:nvPicPr>
              <p:blipFill>
                <a:blip r:embed="rId23"/>
                <a:stretch>
                  <a:fillRect/>
                </a:stretch>
              </p:blipFill>
              <p:spPr>
                <a:xfrm>
                  <a:off x="3486698" y="1438265"/>
                  <a:ext cx="194400" cy="1058490"/>
                </a:xfrm>
                <a:prstGeom prst="rect">
                  <a:avLst/>
                </a:prstGeom>
              </p:spPr>
            </p:pic>
          </mc:Fallback>
        </mc:AlternateContent>
      </p:grpSp>
      <p:sp>
        <p:nvSpPr>
          <p:cNvPr id="48" name="Footer Placeholder 3">
            <a:extLst>
              <a:ext uri="{FF2B5EF4-FFF2-40B4-BE49-F238E27FC236}">
                <a16:creationId xmlns:a16="http://schemas.microsoft.com/office/drawing/2014/main" id="{ED05AC17-FA0D-ECE6-E0A5-D3987EE572CB}"/>
              </a:ext>
            </a:extLst>
          </p:cNvPr>
          <p:cNvSpPr>
            <a:spLocks noGrp="1"/>
          </p:cNvSpPr>
          <p:nvPr>
            <p:ph type="ftr" sz="quarter" idx="3"/>
          </p:nvPr>
        </p:nvSpPr>
        <p:spPr>
          <a:xfrm>
            <a:off x="4038600" y="6205048"/>
            <a:ext cx="4114800" cy="365125"/>
          </a:xfrm>
        </p:spPr>
        <p:txBody>
          <a:bodyPr lIns="91440" tIns="45720" rIns="91440" bIns="45720" anchor="t"/>
          <a:lstStyle/>
          <a:p>
            <a:r>
              <a:rPr lang="en-US">
                <a:latin typeface="Arial"/>
                <a:cs typeface="Arial"/>
              </a:rPr>
              <a:t>Cameron Barnes</a:t>
            </a:r>
            <a:endParaRPr lang="en-US"/>
          </a:p>
        </p:txBody>
      </p:sp>
    </p:spTree>
    <p:extLst>
      <p:ext uri="{BB962C8B-B14F-4D97-AF65-F5344CB8AC3E}">
        <p14:creationId xmlns:p14="http://schemas.microsoft.com/office/powerpoint/2010/main" val="1212515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557810-11BC-DD6E-0916-2F5DEA7016DF}"/>
              </a:ext>
            </a:extLst>
          </p:cNvPr>
          <p:cNvSpPr>
            <a:spLocks noGrp="1"/>
          </p:cNvSpPr>
          <p:nvPr>
            <p:ph type="sldNum" sz="quarter" idx="4"/>
          </p:nvPr>
        </p:nvSpPr>
        <p:spPr/>
        <p:txBody>
          <a:bodyPr/>
          <a:lstStyle/>
          <a:p>
            <a:fld id="{6F1FABC0-072B-4F22-8F9B-95A9D10B0206}" type="slidenum">
              <a:rPr lang="en-US" smtClean="0"/>
              <a:pPr/>
              <a:t>12</a:t>
            </a:fld>
            <a:endParaRPr lang="en-US"/>
          </a:p>
        </p:txBody>
      </p:sp>
      <p:sp>
        <p:nvSpPr>
          <p:cNvPr id="44" name="Oval 43">
            <a:extLst>
              <a:ext uri="{FF2B5EF4-FFF2-40B4-BE49-F238E27FC236}">
                <a16:creationId xmlns:a16="http://schemas.microsoft.com/office/drawing/2014/main" id="{84EDF035-C585-0BB0-1B43-2779ABBCFB74}"/>
              </a:ext>
            </a:extLst>
          </p:cNvPr>
          <p:cNvSpPr/>
          <p:nvPr/>
        </p:nvSpPr>
        <p:spPr>
          <a:xfrm>
            <a:off x="7551601" y="2328539"/>
            <a:ext cx="2659310" cy="2541864"/>
          </a:xfrm>
          <a:prstGeom prst="ellipse">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8" name="Picture 4">
            <a:extLst>
              <a:ext uri="{FF2B5EF4-FFF2-40B4-BE49-F238E27FC236}">
                <a16:creationId xmlns:a16="http://schemas.microsoft.com/office/drawing/2014/main" id="{E2C5B901-BC5E-A913-AFE2-CDE006DC8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9842" y="2422547"/>
            <a:ext cx="1483681" cy="1488693"/>
          </a:xfrm>
          <a:prstGeom prst="rect">
            <a:avLst/>
          </a:prstGeom>
          <a:noFill/>
          <a:extLst>
            <a:ext uri="{909E8E84-426E-40DD-AFC4-6F175D3DCCD1}">
              <a14:hiddenFill xmlns:a14="http://schemas.microsoft.com/office/drawing/2010/main">
                <a:solidFill>
                  <a:srgbClr val="FFFFFF"/>
                </a:solidFill>
              </a14:hiddenFill>
            </a:ext>
          </a:extLst>
        </p:spPr>
      </p:pic>
      <p:sp>
        <p:nvSpPr>
          <p:cNvPr id="1027" name="TextBox 1026">
            <a:extLst>
              <a:ext uri="{FF2B5EF4-FFF2-40B4-BE49-F238E27FC236}">
                <a16:creationId xmlns:a16="http://schemas.microsoft.com/office/drawing/2014/main" id="{84214ED3-176C-4443-91DC-830FAD2D3E02}"/>
              </a:ext>
            </a:extLst>
          </p:cNvPr>
          <p:cNvSpPr txBox="1"/>
          <p:nvPr/>
        </p:nvSpPr>
        <p:spPr>
          <a:xfrm>
            <a:off x="7918617" y="3797802"/>
            <a:ext cx="1989674" cy="954107"/>
          </a:xfrm>
          <a:prstGeom prst="rect">
            <a:avLst/>
          </a:prstGeom>
          <a:noFill/>
        </p:spPr>
        <p:txBody>
          <a:bodyPr wrap="square" lIns="91440" tIns="45720" rIns="91440" bIns="45720" rtlCol="0" anchor="t">
            <a:spAutoFit/>
          </a:bodyPr>
          <a:lstStyle/>
          <a:p>
            <a:pPr algn="ctr"/>
            <a:r>
              <a:rPr lang="en-US" sz="2800">
                <a:latin typeface="Georgia" panose="02040502050405020303" pitchFamily="18" charset="0"/>
                <a:cs typeface="Calibri"/>
              </a:rPr>
              <a:t>Structural </a:t>
            </a:r>
          </a:p>
          <a:p>
            <a:pPr algn="ctr"/>
            <a:r>
              <a:rPr lang="en-US" sz="2800">
                <a:latin typeface="Georgia" panose="02040502050405020303" pitchFamily="18" charset="0"/>
                <a:cs typeface="Calibri"/>
              </a:rPr>
              <a:t>Design</a:t>
            </a:r>
          </a:p>
        </p:txBody>
      </p:sp>
      <p:sp>
        <p:nvSpPr>
          <p:cNvPr id="2" name="TextBox 1">
            <a:extLst>
              <a:ext uri="{FF2B5EF4-FFF2-40B4-BE49-F238E27FC236}">
                <a16:creationId xmlns:a16="http://schemas.microsoft.com/office/drawing/2014/main" id="{50A0476C-74FC-63E4-B9CF-CC9920B748C6}"/>
              </a:ext>
            </a:extLst>
          </p:cNvPr>
          <p:cNvSpPr txBox="1"/>
          <p:nvPr/>
        </p:nvSpPr>
        <p:spPr>
          <a:xfrm>
            <a:off x="9252011" y="1404610"/>
            <a:ext cx="2613991" cy="369332"/>
          </a:xfrm>
          <a:prstGeom prst="rect">
            <a:avLst/>
          </a:prstGeom>
          <a:noFill/>
        </p:spPr>
        <p:txBody>
          <a:bodyPr wrap="square" lIns="91440" tIns="45720" rIns="91440" bIns="45720" rtlCol="0" anchor="t">
            <a:spAutoFit/>
          </a:bodyPr>
          <a:lstStyle/>
          <a:p>
            <a:endParaRPr lang="en-US">
              <a:solidFill>
                <a:srgbClr val="FF0000"/>
              </a:solidFill>
              <a:cs typeface="Arial"/>
            </a:endParaRPr>
          </a:p>
        </p:txBody>
      </p:sp>
      <p:grpSp>
        <p:nvGrpSpPr>
          <p:cNvPr id="13" name="Group 12">
            <a:extLst>
              <a:ext uri="{FF2B5EF4-FFF2-40B4-BE49-F238E27FC236}">
                <a16:creationId xmlns:a16="http://schemas.microsoft.com/office/drawing/2014/main" id="{49D21EAA-3883-166C-183D-86DACF8D2432}"/>
              </a:ext>
            </a:extLst>
          </p:cNvPr>
          <p:cNvGrpSpPr/>
          <p:nvPr/>
        </p:nvGrpSpPr>
        <p:grpSpPr>
          <a:xfrm>
            <a:off x="9859397" y="4643050"/>
            <a:ext cx="1296297" cy="1178851"/>
            <a:chOff x="559777" y="1659444"/>
            <a:chExt cx="1446550" cy="1372034"/>
          </a:xfrm>
        </p:grpSpPr>
        <p:sp>
          <p:nvSpPr>
            <p:cNvPr id="10" name="Oval 9">
              <a:extLst>
                <a:ext uri="{FF2B5EF4-FFF2-40B4-BE49-F238E27FC236}">
                  <a16:creationId xmlns:a16="http://schemas.microsoft.com/office/drawing/2014/main" id="{3422C56C-769E-1FF8-33AC-8CD5AC89C371}"/>
                </a:ext>
              </a:extLst>
            </p:cNvPr>
            <p:cNvSpPr/>
            <p:nvPr/>
          </p:nvSpPr>
          <p:spPr>
            <a:xfrm>
              <a:off x="559777" y="1659444"/>
              <a:ext cx="1446550" cy="1372034"/>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pic>
          <p:nvPicPr>
            <p:cNvPr id="12" name="Graphic 11" descr="Shield with solid fill">
              <a:extLst>
                <a:ext uri="{FF2B5EF4-FFF2-40B4-BE49-F238E27FC236}">
                  <a16:creationId xmlns:a16="http://schemas.microsoft.com/office/drawing/2014/main" id="{3929BD93-607B-9AB0-C511-1363264E01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452" y="1903567"/>
              <a:ext cx="891201" cy="891201"/>
            </a:xfrm>
            <a:prstGeom prst="rect">
              <a:avLst/>
            </a:prstGeom>
          </p:spPr>
        </p:pic>
      </p:grpSp>
      <p:grpSp>
        <p:nvGrpSpPr>
          <p:cNvPr id="17" name="Group 16">
            <a:extLst>
              <a:ext uri="{FF2B5EF4-FFF2-40B4-BE49-F238E27FC236}">
                <a16:creationId xmlns:a16="http://schemas.microsoft.com/office/drawing/2014/main" id="{D945AAF6-6C13-5567-7CF7-209CA94FC9A5}"/>
              </a:ext>
            </a:extLst>
          </p:cNvPr>
          <p:cNvGrpSpPr/>
          <p:nvPr/>
        </p:nvGrpSpPr>
        <p:grpSpPr>
          <a:xfrm>
            <a:off x="10642392" y="3008207"/>
            <a:ext cx="1221170" cy="1184217"/>
            <a:chOff x="2383815" y="1849108"/>
            <a:chExt cx="1221170" cy="1184217"/>
          </a:xfrm>
        </p:grpSpPr>
        <p:sp>
          <p:nvSpPr>
            <p:cNvPr id="15" name="Oval 14">
              <a:extLst>
                <a:ext uri="{FF2B5EF4-FFF2-40B4-BE49-F238E27FC236}">
                  <a16:creationId xmlns:a16="http://schemas.microsoft.com/office/drawing/2014/main" id="{690763FC-848E-5407-5A04-B877C57E0CE2}"/>
                </a:ext>
              </a:extLst>
            </p:cNvPr>
            <p:cNvSpPr/>
            <p:nvPr/>
          </p:nvSpPr>
          <p:spPr>
            <a:xfrm>
              <a:off x="2383815" y="1849108"/>
              <a:ext cx="1221170" cy="1184217"/>
            </a:xfrm>
            <a:prstGeom prst="ellipse">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Graphic 1" descr="Battery charging with solid fill">
              <a:extLst>
                <a:ext uri="{FF2B5EF4-FFF2-40B4-BE49-F238E27FC236}">
                  <a16:creationId xmlns:a16="http://schemas.microsoft.com/office/drawing/2014/main" id="{50B17360-61DF-C873-204F-E5D6DC07F2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62194" y="2006700"/>
              <a:ext cx="863536" cy="863536"/>
            </a:xfrm>
            <a:prstGeom prst="rect">
              <a:avLst/>
            </a:prstGeom>
          </p:spPr>
        </p:pic>
      </p:grpSp>
      <p:grpSp>
        <p:nvGrpSpPr>
          <p:cNvPr id="22" name="Group 21">
            <a:extLst>
              <a:ext uri="{FF2B5EF4-FFF2-40B4-BE49-F238E27FC236}">
                <a16:creationId xmlns:a16="http://schemas.microsoft.com/office/drawing/2014/main" id="{BBDD48E8-5230-EE97-C23B-9EDB9F34A4EF}"/>
              </a:ext>
            </a:extLst>
          </p:cNvPr>
          <p:cNvGrpSpPr/>
          <p:nvPr/>
        </p:nvGrpSpPr>
        <p:grpSpPr>
          <a:xfrm>
            <a:off x="9859732" y="1404014"/>
            <a:ext cx="1253366" cy="1232512"/>
            <a:chOff x="4901366" y="4210534"/>
            <a:chExt cx="1188972" cy="1135921"/>
          </a:xfrm>
        </p:grpSpPr>
        <p:sp>
          <p:nvSpPr>
            <p:cNvPr id="19" name="Oval 18">
              <a:extLst>
                <a:ext uri="{FF2B5EF4-FFF2-40B4-BE49-F238E27FC236}">
                  <a16:creationId xmlns:a16="http://schemas.microsoft.com/office/drawing/2014/main" id="{D003B473-9AC5-DFF9-F5BB-4BDD24C92F08}"/>
                </a:ext>
              </a:extLst>
            </p:cNvPr>
            <p:cNvSpPr/>
            <p:nvPr/>
          </p:nvSpPr>
          <p:spPr>
            <a:xfrm>
              <a:off x="4901366" y="4210534"/>
              <a:ext cx="1188972" cy="1135921"/>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Graphic 20" descr="Fast Forward outline">
              <a:extLst>
                <a:ext uri="{FF2B5EF4-FFF2-40B4-BE49-F238E27FC236}">
                  <a16:creationId xmlns:a16="http://schemas.microsoft.com/office/drawing/2014/main" id="{5305116E-4D63-14E8-D53A-498A6CFAA5A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67633" y="4343213"/>
              <a:ext cx="858546" cy="863911"/>
            </a:xfrm>
            <a:prstGeom prst="rect">
              <a:avLst/>
            </a:prstGeom>
          </p:spPr>
        </p:pic>
      </p:grpSp>
      <p:sp>
        <p:nvSpPr>
          <p:cNvPr id="5" name="Rectangle: Rounded Corners 4">
            <a:extLst>
              <a:ext uri="{FF2B5EF4-FFF2-40B4-BE49-F238E27FC236}">
                <a16:creationId xmlns:a16="http://schemas.microsoft.com/office/drawing/2014/main" id="{E116CA81-2872-30B9-3E4C-C7D5141A2410}"/>
              </a:ext>
            </a:extLst>
          </p:cNvPr>
          <p:cNvSpPr/>
          <p:nvPr/>
        </p:nvSpPr>
        <p:spPr>
          <a:xfrm>
            <a:off x="325998" y="1745549"/>
            <a:ext cx="3056175" cy="1165980"/>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D3D09A0C-6EE5-DFFC-63AC-4C16D9F43834}"/>
              </a:ext>
            </a:extLst>
          </p:cNvPr>
          <p:cNvSpPr txBox="1"/>
          <p:nvPr/>
        </p:nvSpPr>
        <p:spPr>
          <a:xfrm>
            <a:off x="3790682" y="565598"/>
            <a:ext cx="51687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Calibri"/>
                <a:cs typeface="Calibri"/>
              </a:rPr>
              <a:t>Targets and Metrics</a:t>
            </a:r>
          </a:p>
        </p:txBody>
      </p:sp>
      <p:sp>
        <p:nvSpPr>
          <p:cNvPr id="9" name="Rectangle: Rounded Corners 8">
            <a:extLst>
              <a:ext uri="{FF2B5EF4-FFF2-40B4-BE49-F238E27FC236}">
                <a16:creationId xmlns:a16="http://schemas.microsoft.com/office/drawing/2014/main" id="{30ADF6DA-6F01-0FF8-CFE4-D914E9A95E4B}"/>
              </a:ext>
            </a:extLst>
          </p:cNvPr>
          <p:cNvSpPr/>
          <p:nvPr/>
        </p:nvSpPr>
        <p:spPr>
          <a:xfrm>
            <a:off x="328438" y="3165799"/>
            <a:ext cx="3056175" cy="1165980"/>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Rounded Corners 17">
            <a:extLst>
              <a:ext uri="{FF2B5EF4-FFF2-40B4-BE49-F238E27FC236}">
                <a16:creationId xmlns:a16="http://schemas.microsoft.com/office/drawing/2014/main" id="{2C31C5DF-D59C-B1A6-30DE-39113D8F382E}"/>
              </a:ext>
            </a:extLst>
          </p:cNvPr>
          <p:cNvSpPr/>
          <p:nvPr/>
        </p:nvSpPr>
        <p:spPr>
          <a:xfrm>
            <a:off x="351871" y="4586049"/>
            <a:ext cx="3056175" cy="1165980"/>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Rounded Corners 19">
            <a:extLst>
              <a:ext uri="{FF2B5EF4-FFF2-40B4-BE49-F238E27FC236}">
                <a16:creationId xmlns:a16="http://schemas.microsoft.com/office/drawing/2014/main" id="{2D9E3B54-1BE8-CB55-BDA8-3F8F4B339696}"/>
              </a:ext>
            </a:extLst>
          </p:cNvPr>
          <p:cNvSpPr/>
          <p:nvPr/>
        </p:nvSpPr>
        <p:spPr>
          <a:xfrm>
            <a:off x="3644356" y="1719464"/>
            <a:ext cx="3734195" cy="1165980"/>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Rounded Corners 22">
            <a:extLst>
              <a:ext uri="{FF2B5EF4-FFF2-40B4-BE49-F238E27FC236}">
                <a16:creationId xmlns:a16="http://schemas.microsoft.com/office/drawing/2014/main" id="{ED50D14D-FE89-439C-759E-B03201D2A8C8}"/>
              </a:ext>
            </a:extLst>
          </p:cNvPr>
          <p:cNvSpPr/>
          <p:nvPr/>
        </p:nvSpPr>
        <p:spPr>
          <a:xfrm>
            <a:off x="3644356" y="3165799"/>
            <a:ext cx="3727990" cy="1165980"/>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Rounded Corners 23">
            <a:extLst>
              <a:ext uri="{FF2B5EF4-FFF2-40B4-BE49-F238E27FC236}">
                <a16:creationId xmlns:a16="http://schemas.microsoft.com/office/drawing/2014/main" id="{FD5A546A-9644-AC34-2CAE-FE5EC715FA02}"/>
              </a:ext>
            </a:extLst>
          </p:cNvPr>
          <p:cNvSpPr/>
          <p:nvPr/>
        </p:nvSpPr>
        <p:spPr>
          <a:xfrm>
            <a:off x="3656879" y="4586049"/>
            <a:ext cx="3743237" cy="1165980"/>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Arrow: Right 24">
            <a:extLst>
              <a:ext uri="{FF2B5EF4-FFF2-40B4-BE49-F238E27FC236}">
                <a16:creationId xmlns:a16="http://schemas.microsoft.com/office/drawing/2014/main" id="{6FBD649A-600A-46D1-A877-A491F6A8EA87}"/>
              </a:ext>
            </a:extLst>
          </p:cNvPr>
          <p:cNvSpPr/>
          <p:nvPr/>
        </p:nvSpPr>
        <p:spPr>
          <a:xfrm>
            <a:off x="2740975" y="2133972"/>
            <a:ext cx="1221102" cy="36558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Arrow: Right 25">
            <a:extLst>
              <a:ext uri="{FF2B5EF4-FFF2-40B4-BE49-F238E27FC236}">
                <a16:creationId xmlns:a16="http://schemas.microsoft.com/office/drawing/2014/main" id="{15192AE0-2B2E-12F8-B23C-649F96E4D5DC}"/>
              </a:ext>
            </a:extLst>
          </p:cNvPr>
          <p:cNvSpPr/>
          <p:nvPr/>
        </p:nvSpPr>
        <p:spPr>
          <a:xfrm>
            <a:off x="2740975" y="3554222"/>
            <a:ext cx="1221102" cy="36558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Arrow: Right 27">
            <a:extLst>
              <a:ext uri="{FF2B5EF4-FFF2-40B4-BE49-F238E27FC236}">
                <a16:creationId xmlns:a16="http://schemas.microsoft.com/office/drawing/2014/main" id="{4CA688BD-E36D-4293-66DD-19C92EE15609}"/>
              </a:ext>
            </a:extLst>
          </p:cNvPr>
          <p:cNvSpPr/>
          <p:nvPr/>
        </p:nvSpPr>
        <p:spPr>
          <a:xfrm>
            <a:off x="2740975" y="4974472"/>
            <a:ext cx="1221102" cy="36558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TextBox 29">
            <a:extLst>
              <a:ext uri="{FF2B5EF4-FFF2-40B4-BE49-F238E27FC236}">
                <a16:creationId xmlns:a16="http://schemas.microsoft.com/office/drawing/2014/main" id="{BB5D1BED-341F-78F6-0E0D-A64BDB6F849C}"/>
              </a:ext>
            </a:extLst>
          </p:cNvPr>
          <p:cNvSpPr txBox="1"/>
          <p:nvPr/>
        </p:nvSpPr>
        <p:spPr>
          <a:xfrm>
            <a:off x="862797" y="1918666"/>
            <a:ext cx="1619861" cy="830997"/>
          </a:xfrm>
          <a:prstGeom prst="rect">
            <a:avLst/>
          </a:prstGeom>
          <a:noFill/>
        </p:spPr>
        <p:txBody>
          <a:bodyPr wrap="square">
            <a:spAutoFit/>
          </a:bodyPr>
          <a:lstStyle/>
          <a:p>
            <a:pPr algn="ctr"/>
            <a:r>
              <a:rPr lang="en-US" sz="2400">
                <a:latin typeface="Georgia" panose="02040502050405020303" pitchFamily="18" charset="0"/>
              </a:rPr>
              <a:t>Fit within Rocket</a:t>
            </a:r>
          </a:p>
        </p:txBody>
      </p:sp>
      <p:sp>
        <p:nvSpPr>
          <p:cNvPr id="32" name="TextBox 31">
            <a:extLst>
              <a:ext uri="{FF2B5EF4-FFF2-40B4-BE49-F238E27FC236}">
                <a16:creationId xmlns:a16="http://schemas.microsoft.com/office/drawing/2014/main" id="{77155ED8-E66E-EE29-0BAD-74C1626FD367}"/>
              </a:ext>
            </a:extLst>
          </p:cNvPr>
          <p:cNvSpPr txBox="1"/>
          <p:nvPr/>
        </p:nvSpPr>
        <p:spPr>
          <a:xfrm>
            <a:off x="378267" y="3292296"/>
            <a:ext cx="2606243" cy="830997"/>
          </a:xfrm>
          <a:prstGeom prst="rect">
            <a:avLst/>
          </a:prstGeom>
          <a:noFill/>
        </p:spPr>
        <p:txBody>
          <a:bodyPr wrap="square" rtlCol="0">
            <a:spAutoFit/>
          </a:bodyPr>
          <a:lstStyle/>
          <a:p>
            <a:pPr algn="ctr"/>
            <a:r>
              <a:rPr lang="en-US" sz="2400">
                <a:latin typeface="Georgia" panose="02040502050405020303" pitchFamily="18" charset="0"/>
              </a:rPr>
              <a:t>Ground Clearance </a:t>
            </a:r>
          </a:p>
        </p:txBody>
      </p:sp>
      <p:sp>
        <p:nvSpPr>
          <p:cNvPr id="34" name="TextBox 33">
            <a:extLst>
              <a:ext uri="{FF2B5EF4-FFF2-40B4-BE49-F238E27FC236}">
                <a16:creationId xmlns:a16="http://schemas.microsoft.com/office/drawing/2014/main" id="{726D4BA7-C8AB-0125-4849-19DCC65D34C9}"/>
              </a:ext>
            </a:extLst>
          </p:cNvPr>
          <p:cNvSpPr txBox="1"/>
          <p:nvPr/>
        </p:nvSpPr>
        <p:spPr>
          <a:xfrm>
            <a:off x="666070" y="4729095"/>
            <a:ext cx="2142912" cy="830997"/>
          </a:xfrm>
          <a:prstGeom prst="rect">
            <a:avLst/>
          </a:prstGeom>
          <a:noFill/>
        </p:spPr>
        <p:txBody>
          <a:bodyPr wrap="square">
            <a:spAutoFit/>
          </a:bodyPr>
          <a:lstStyle/>
          <a:p>
            <a:pPr algn="ctr"/>
            <a:r>
              <a:rPr lang="en-US" sz="2400">
                <a:solidFill>
                  <a:srgbClr val="000000"/>
                </a:solidFill>
                <a:latin typeface="Georgia" panose="02040502050405020303" pitchFamily="18" charset="0"/>
              </a:rPr>
              <a:t>Structure Weight</a:t>
            </a:r>
          </a:p>
        </p:txBody>
      </p:sp>
      <p:sp>
        <p:nvSpPr>
          <p:cNvPr id="35" name="TextBox 34">
            <a:extLst>
              <a:ext uri="{FF2B5EF4-FFF2-40B4-BE49-F238E27FC236}">
                <a16:creationId xmlns:a16="http://schemas.microsoft.com/office/drawing/2014/main" id="{59E3BD45-0125-DEF7-FB76-2A6D225F4BBD}"/>
              </a:ext>
            </a:extLst>
          </p:cNvPr>
          <p:cNvSpPr txBox="1"/>
          <p:nvPr/>
        </p:nvSpPr>
        <p:spPr>
          <a:xfrm>
            <a:off x="3945083" y="3363018"/>
            <a:ext cx="3515971" cy="830997"/>
          </a:xfrm>
          <a:prstGeom prst="rect">
            <a:avLst/>
          </a:prstGeom>
          <a:noFill/>
        </p:spPr>
        <p:txBody>
          <a:bodyPr wrap="square" rtlCol="0">
            <a:spAutoFit/>
          </a:bodyPr>
          <a:lstStyle/>
          <a:p>
            <a:r>
              <a:rPr lang="en-US" sz="2400">
                <a:latin typeface="Georgia" panose="02040502050405020303" pitchFamily="18" charset="0"/>
              </a:rPr>
              <a:t>At least 6 inches of ground clearance </a:t>
            </a:r>
          </a:p>
        </p:txBody>
      </p:sp>
      <p:sp>
        <p:nvSpPr>
          <p:cNvPr id="36" name="TextBox 35">
            <a:extLst>
              <a:ext uri="{FF2B5EF4-FFF2-40B4-BE49-F238E27FC236}">
                <a16:creationId xmlns:a16="http://schemas.microsoft.com/office/drawing/2014/main" id="{FFD26ECA-BFF8-B05C-3913-7D6C68978A94}"/>
              </a:ext>
            </a:extLst>
          </p:cNvPr>
          <p:cNvSpPr txBox="1"/>
          <p:nvPr/>
        </p:nvSpPr>
        <p:spPr>
          <a:xfrm>
            <a:off x="3980264" y="4926430"/>
            <a:ext cx="3571337" cy="461665"/>
          </a:xfrm>
          <a:prstGeom prst="rect">
            <a:avLst/>
          </a:prstGeom>
          <a:noFill/>
        </p:spPr>
        <p:txBody>
          <a:bodyPr wrap="square" rtlCol="0">
            <a:spAutoFit/>
          </a:bodyPr>
          <a:lstStyle/>
          <a:p>
            <a:r>
              <a:rPr lang="en-US" sz="2400">
                <a:latin typeface="Georgia" panose="02040502050405020303" pitchFamily="18" charset="0"/>
              </a:rPr>
              <a:t>No more than 175 </a:t>
            </a:r>
            <a:r>
              <a:rPr lang="en-US" sz="2400" err="1">
                <a:latin typeface="Georgia" panose="02040502050405020303" pitchFamily="18" charset="0"/>
              </a:rPr>
              <a:t>lbs</a:t>
            </a:r>
            <a:endParaRPr lang="en-US" sz="2400">
              <a:latin typeface="Georgia" panose="02040502050405020303" pitchFamily="18" charset="0"/>
            </a:endParaRPr>
          </a:p>
        </p:txBody>
      </p:sp>
      <p:sp>
        <p:nvSpPr>
          <p:cNvPr id="38" name="Rectangle 37">
            <a:extLst>
              <a:ext uri="{FF2B5EF4-FFF2-40B4-BE49-F238E27FC236}">
                <a16:creationId xmlns:a16="http://schemas.microsoft.com/office/drawing/2014/main" id="{47C3AB39-E62B-9FF5-9A6A-6C34A62757A3}"/>
              </a:ext>
            </a:extLst>
          </p:cNvPr>
          <p:cNvSpPr/>
          <p:nvPr/>
        </p:nvSpPr>
        <p:spPr>
          <a:xfrm>
            <a:off x="2381518" y="192110"/>
            <a:ext cx="6870878" cy="1397358"/>
          </a:xfrm>
          <a:prstGeom prst="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7F361B3D-2223-E2E2-CF2A-A57EB04D59E2}"/>
              </a:ext>
            </a:extLst>
          </p:cNvPr>
          <p:cNvSpPr/>
          <p:nvPr/>
        </p:nvSpPr>
        <p:spPr>
          <a:xfrm>
            <a:off x="2916126" y="431576"/>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extBox 39">
            <a:extLst>
              <a:ext uri="{FF2B5EF4-FFF2-40B4-BE49-F238E27FC236}">
                <a16:creationId xmlns:a16="http://schemas.microsoft.com/office/drawing/2014/main" id="{CBE6FFB2-1DBA-BA0B-8640-3C9FD85C42E9}"/>
              </a:ext>
            </a:extLst>
          </p:cNvPr>
          <p:cNvSpPr txBox="1"/>
          <p:nvPr/>
        </p:nvSpPr>
        <p:spPr>
          <a:xfrm>
            <a:off x="3364155" y="563224"/>
            <a:ext cx="51687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Georgia" panose="02040502050405020303" pitchFamily="18" charset="0"/>
                <a:cs typeface="Calibri"/>
              </a:rPr>
              <a:t>Targets and Metrics</a:t>
            </a:r>
          </a:p>
        </p:txBody>
      </p:sp>
      <p:sp>
        <p:nvSpPr>
          <p:cNvPr id="41" name="TextBox 40">
            <a:extLst>
              <a:ext uri="{FF2B5EF4-FFF2-40B4-BE49-F238E27FC236}">
                <a16:creationId xmlns:a16="http://schemas.microsoft.com/office/drawing/2014/main" id="{DA2D005E-62DC-1A92-B514-F4D8DC24FE24}"/>
              </a:ext>
            </a:extLst>
          </p:cNvPr>
          <p:cNvSpPr txBox="1"/>
          <p:nvPr/>
        </p:nvSpPr>
        <p:spPr>
          <a:xfrm>
            <a:off x="3980492" y="1913040"/>
            <a:ext cx="3419624" cy="830997"/>
          </a:xfrm>
          <a:prstGeom prst="rect">
            <a:avLst/>
          </a:prstGeom>
          <a:noFill/>
        </p:spPr>
        <p:txBody>
          <a:bodyPr wrap="square" rtlCol="0">
            <a:spAutoFit/>
          </a:bodyPr>
          <a:lstStyle/>
          <a:p>
            <a:r>
              <a:rPr lang="en-US" sz="2400">
                <a:latin typeface="Georgia" panose="02040502050405020303" pitchFamily="18" charset="0"/>
              </a:rPr>
              <a:t>Scaled dimensions less than 24 x 29 x 49 in</a:t>
            </a:r>
          </a:p>
        </p:txBody>
      </p:sp>
      <p:grpSp>
        <p:nvGrpSpPr>
          <p:cNvPr id="6" name="Group 5">
            <a:extLst>
              <a:ext uri="{FF2B5EF4-FFF2-40B4-BE49-F238E27FC236}">
                <a16:creationId xmlns:a16="http://schemas.microsoft.com/office/drawing/2014/main" id="{A6D8D9E1-034F-A744-5E3D-18A779E61EAF}"/>
              </a:ext>
            </a:extLst>
          </p:cNvPr>
          <p:cNvGrpSpPr/>
          <p:nvPr/>
        </p:nvGrpSpPr>
        <p:grpSpPr>
          <a:xfrm>
            <a:off x="11367238" y="33824"/>
            <a:ext cx="762811" cy="758655"/>
            <a:chOff x="354079" y="1326988"/>
            <a:chExt cx="4083531" cy="3898900"/>
          </a:xfrm>
        </p:grpSpPr>
        <p:pic>
          <p:nvPicPr>
            <p:cNvPr id="7" name="Picture 2" descr="Caduceus - Wikipedia">
              <a:extLst>
                <a:ext uri="{FF2B5EF4-FFF2-40B4-BE49-F238E27FC236}">
                  <a16:creationId xmlns:a16="http://schemas.microsoft.com/office/drawing/2014/main" id="{F280D08B-067E-CFA0-5B43-CA4CF9C69E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Connector 39">
              <a:extLst>
                <a:ext uri="{FF2B5EF4-FFF2-40B4-BE49-F238E27FC236}">
                  <a16:creationId xmlns:a16="http://schemas.microsoft.com/office/drawing/2014/main" id="{5513272C-6F4C-BEBE-7DA0-B70B0821AA66}"/>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a:extLst>
                <a:ext uri="{FF2B5EF4-FFF2-40B4-BE49-F238E27FC236}">
                  <a16:creationId xmlns:a16="http://schemas.microsoft.com/office/drawing/2014/main" id="{5DBBA05D-B67F-8F66-14A0-145661567C51}"/>
                </a:ext>
              </a:extLst>
            </p:cNvPr>
            <p:cNvPicPr>
              <a:picLocks noChangeAspect="1"/>
            </p:cNvPicPr>
            <p:nvPr/>
          </p:nvPicPr>
          <p:blipFill rotWithShape="1">
            <a:blip r:embed="rId11">
              <a:alphaModFix amt="10000"/>
            </a:blip>
            <a:srcRect l="30694" t="28915" r="26668" b="28746"/>
            <a:stretch/>
          </p:blipFill>
          <p:spPr>
            <a:xfrm>
              <a:off x="392661" y="1379133"/>
              <a:ext cx="4044949" cy="3794609"/>
            </a:xfrm>
            <a:prstGeom prst="flowChartConnector">
              <a:avLst/>
            </a:prstGeom>
          </p:spPr>
        </p:pic>
        <p:grpSp>
          <p:nvGrpSpPr>
            <p:cNvPr id="27" name="Group 26">
              <a:extLst>
                <a:ext uri="{FF2B5EF4-FFF2-40B4-BE49-F238E27FC236}">
                  <a16:creationId xmlns:a16="http://schemas.microsoft.com/office/drawing/2014/main" id="{0F2D6493-64A3-815C-B590-58F49D1F8732}"/>
                </a:ext>
              </a:extLst>
            </p:cNvPr>
            <p:cNvGrpSpPr/>
            <p:nvPr/>
          </p:nvGrpSpPr>
          <p:grpSpPr>
            <a:xfrm>
              <a:off x="845033" y="1971012"/>
              <a:ext cx="3044825" cy="2670175"/>
              <a:chOff x="845033" y="1971012"/>
              <a:chExt cx="3044825" cy="2670175"/>
            </a:xfrm>
          </p:grpSpPr>
          <p:grpSp>
            <p:nvGrpSpPr>
              <p:cNvPr id="42" name="Group 41">
                <a:extLst>
                  <a:ext uri="{FF2B5EF4-FFF2-40B4-BE49-F238E27FC236}">
                    <a16:creationId xmlns:a16="http://schemas.microsoft.com/office/drawing/2014/main" id="{4F263501-09BE-0AC8-1165-C5B38D89ABD2}"/>
                  </a:ext>
                </a:extLst>
              </p:cNvPr>
              <p:cNvGrpSpPr/>
              <p:nvPr/>
            </p:nvGrpSpPr>
            <p:grpSpPr>
              <a:xfrm>
                <a:off x="2623034" y="1971012"/>
                <a:ext cx="673100" cy="2670175"/>
                <a:chOff x="8225255" y="1818774"/>
                <a:chExt cx="673100" cy="2670175"/>
              </a:xfrm>
            </p:grpSpPr>
            <p:sp>
              <p:nvSpPr>
                <p:cNvPr id="48" name="Flowchart: Process 51">
                  <a:extLst>
                    <a:ext uri="{FF2B5EF4-FFF2-40B4-BE49-F238E27FC236}">
                      <a16:creationId xmlns:a16="http://schemas.microsoft.com/office/drawing/2014/main" id="{6D76127F-0DED-AEE2-CAAA-9D02E3C585FF}"/>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Trapezoid 48">
                  <a:extLst>
                    <a:ext uri="{FF2B5EF4-FFF2-40B4-BE49-F238E27FC236}">
                      <a16:creationId xmlns:a16="http://schemas.microsoft.com/office/drawing/2014/main" id="{4D04D81A-BC2B-E60A-F70E-FA46BD6DF287}"/>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3" name="Block Arc 45">
                <a:extLst>
                  <a:ext uri="{FF2B5EF4-FFF2-40B4-BE49-F238E27FC236}">
                    <a16:creationId xmlns:a16="http://schemas.microsoft.com/office/drawing/2014/main" id="{421778A2-1BFA-00E5-5049-BC5896160B78}"/>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45" name="Group 44">
                <a:extLst>
                  <a:ext uri="{FF2B5EF4-FFF2-40B4-BE49-F238E27FC236}">
                    <a16:creationId xmlns:a16="http://schemas.microsoft.com/office/drawing/2014/main" id="{EC9F26E4-EAA0-9DC6-7A06-D1A96410875C}"/>
                  </a:ext>
                </a:extLst>
              </p:cNvPr>
              <p:cNvGrpSpPr/>
              <p:nvPr/>
            </p:nvGrpSpPr>
            <p:grpSpPr>
              <a:xfrm>
                <a:off x="1429234" y="1971012"/>
                <a:ext cx="673100" cy="2670175"/>
                <a:chOff x="8225255" y="1818774"/>
                <a:chExt cx="673100" cy="2670175"/>
              </a:xfrm>
            </p:grpSpPr>
            <p:sp>
              <p:nvSpPr>
                <p:cNvPr id="46" name="Flowchart: Process 49">
                  <a:extLst>
                    <a:ext uri="{FF2B5EF4-FFF2-40B4-BE49-F238E27FC236}">
                      <a16:creationId xmlns:a16="http://schemas.microsoft.com/office/drawing/2014/main" id="{058E5AE5-BF83-F7D2-F45D-009E73FA87A5}"/>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Trapezoid 46">
                  <a:extLst>
                    <a:ext uri="{FF2B5EF4-FFF2-40B4-BE49-F238E27FC236}">
                      <a16:creationId xmlns:a16="http://schemas.microsoft.com/office/drawing/2014/main" id="{8E1C62D9-4275-EB78-D6FD-027CC7360D64}"/>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29" name="Ink 28">
                  <a:extLst>
                    <a:ext uri="{FF2B5EF4-FFF2-40B4-BE49-F238E27FC236}">
                      <a16:creationId xmlns:a16="http://schemas.microsoft.com/office/drawing/2014/main" id="{88012160-46D1-3990-85EE-ABBEDFC054F6}"/>
                    </a:ext>
                  </a:extLst>
                </p14:cNvPr>
                <p14:cNvContentPartPr/>
                <p14:nvPr/>
              </p14:nvContentPartPr>
              <p14:xfrm>
                <a:off x="3177098" y="3103265"/>
                <a:ext cx="360" cy="360"/>
              </p14:xfrm>
            </p:contentPart>
          </mc:Choice>
          <mc:Fallback>
            <p:pic>
              <p:nvPicPr>
                <p:cNvPr id="29" name="Ink 28">
                  <a:extLst>
                    <a:ext uri="{FF2B5EF4-FFF2-40B4-BE49-F238E27FC236}">
                      <a16:creationId xmlns:a16="http://schemas.microsoft.com/office/drawing/2014/main" id="{88012160-46D1-3990-85EE-ABBEDFC054F6}"/>
                    </a:ext>
                  </a:extLst>
                </p:cNvPr>
                <p:cNvPicPr/>
                <p:nvPr/>
              </p:nvPicPr>
              <p:blipFill>
                <a:blip r:embed="rId13"/>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31" name="Ink 30">
                  <a:extLst>
                    <a:ext uri="{FF2B5EF4-FFF2-40B4-BE49-F238E27FC236}">
                      <a16:creationId xmlns:a16="http://schemas.microsoft.com/office/drawing/2014/main" id="{189AD012-3D22-0D12-CEB0-05E1C4F68803}"/>
                    </a:ext>
                  </a:extLst>
                </p14:cNvPr>
                <p14:cNvContentPartPr/>
                <p14:nvPr/>
              </p14:nvContentPartPr>
              <p14:xfrm>
                <a:off x="3694418" y="3112265"/>
                <a:ext cx="360" cy="360"/>
              </p14:xfrm>
            </p:contentPart>
          </mc:Choice>
          <mc:Fallback>
            <p:pic>
              <p:nvPicPr>
                <p:cNvPr id="31" name="Ink 30">
                  <a:extLst>
                    <a:ext uri="{FF2B5EF4-FFF2-40B4-BE49-F238E27FC236}">
                      <a16:creationId xmlns:a16="http://schemas.microsoft.com/office/drawing/2014/main" id="{189AD012-3D22-0D12-CEB0-05E1C4F68803}"/>
                    </a:ext>
                  </a:extLst>
                </p:cNvPr>
                <p:cNvPicPr/>
                <p:nvPr/>
              </p:nvPicPr>
              <p:blipFill>
                <a:blip r:embed="rId15"/>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33" name="Ink 32">
                  <a:extLst>
                    <a:ext uri="{FF2B5EF4-FFF2-40B4-BE49-F238E27FC236}">
                      <a16:creationId xmlns:a16="http://schemas.microsoft.com/office/drawing/2014/main" id="{E3D2506B-7653-DA07-62B5-8779462FF4EC}"/>
                    </a:ext>
                  </a:extLst>
                </p14:cNvPr>
                <p14:cNvContentPartPr/>
                <p14:nvPr/>
              </p14:nvContentPartPr>
              <p14:xfrm>
                <a:off x="3352418" y="2933345"/>
                <a:ext cx="5760" cy="3960"/>
              </p14:xfrm>
            </p:contentPart>
          </mc:Choice>
          <mc:Fallback>
            <p:pic>
              <p:nvPicPr>
                <p:cNvPr id="33" name="Ink 32">
                  <a:extLst>
                    <a:ext uri="{FF2B5EF4-FFF2-40B4-BE49-F238E27FC236}">
                      <a16:creationId xmlns:a16="http://schemas.microsoft.com/office/drawing/2014/main" id="{E3D2506B-7653-DA07-62B5-8779462FF4EC}"/>
                    </a:ext>
                  </a:extLst>
                </p:cNvPr>
                <p:cNvPicPr/>
                <p:nvPr/>
              </p:nvPicPr>
              <p:blipFill>
                <a:blip r:embed="rId17"/>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8">
              <p14:nvContentPartPr>
                <p14:cNvPr id="37" name="Ink 36">
                  <a:extLst>
                    <a:ext uri="{FF2B5EF4-FFF2-40B4-BE49-F238E27FC236}">
                      <a16:creationId xmlns:a16="http://schemas.microsoft.com/office/drawing/2014/main" id="{E503AF61-6C73-2BA3-D0F7-9A5B43CCAFF3}"/>
                    </a:ext>
                  </a:extLst>
                </p14:cNvPr>
                <p14:cNvContentPartPr/>
                <p14:nvPr/>
              </p14:nvContentPartPr>
              <p14:xfrm>
                <a:off x="3576698" y="1951265"/>
                <a:ext cx="16200" cy="34200"/>
              </p14:xfrm>
            </p:contentPart>
          </mc:Choice>
          <mc:Fallback>
            <p:pic>
              <p:nvPicPr>
                <p:cNvPr id="37" name="Ink 36">
                  <a:extLst>
                    <a:ext uri="{FF2B5EF4-FFF2-40B4-BE49-F238E27FC236}">
                      <a16:creationId xmlns:a16="http://schemas.microsoft.com/office/drawing/2014/main" id="{E503AF61-6C73-2BA3-D0F7-9A5B43CCAFF3}"/>
                    </a:ext>
                  </a:extLst>
                </p:cNvPr>
                <p:cNvPicPr/>
                <p:nvPr/>
              </p:nvPicPr>
              <p:blipFill>
                <a:blip r:embed="rId19"/>
                <a:stretch>
                  <a:fillRect/>
                </a:stretch>
              </p:blipFill>
              <p:spPr>
                <a:xfrm>
                  <a:off x="3486698" y="1438265"/>
                  <a:ext cx="194400" cy="1058490"/>
                </a:xfrm>
                <a:prstGeom prst="rect">
                  <a:avLst/>
                </a:prstGeom>
              </p:spPr>
            </p:pic>
          </mc:Fallback>
        </mc:AlternateContent>
      </p:grpSp>
      <p:sp>
        <p:nvSpPr>
          <p:cNvPr id="51" name="Footer Placeholder 3">
            <a:extLst>
              <a:ext uri="{FF2B5EF4-FFF2-40B4-BE49-F238E27FC236}">
                <a16:creationId xmlns:a16="http://schemas.microsoft.com/office/drawing/2014/main" id="{36C911B3-DECA-35C5-1317-54015D66F163}"/>
              </a:ext>
            </a:extLst>
          </p:cNvPr>
          <p:cNvSpPr>
            <a:spLocks noGrp="1"/>
          </p:cNvSpPr>
          <p:nvPr>
            <p:ph type="ftr" sz="quarter" idx="3"/>
          </p:nvPr>
        </p:nvSpPr>
        <p:spPr>
          <a:xfrm>
            <a:off x="4038600" y="6205048"/>
            <a:ext cx="4114800" cy="365125"/>
          </a:xfrm>
        </p:spPr>
        <p:txBody>
          <a:bodyPr lIns="91440" tIns="45720" rIns="91440" bIns="45720" anchor="t"/>
          <a:lstStyle/>
          <a:p>
            <a:r>
              <a:rPr lang="en-US">
                <a:latin typeface="Arial"/>
                <a:cs typeface="Arial"/>
              </a:rPr>
              <a:t>Cameron Barnes</a:t>
            </a:r>
            <a:endParaRPr lang="en-US"/>
          </a:p>
        </p:txBody>
      </p:sp>
    </p:spTree>
    <p:extLst>
      <p:ext uri="{BB962C8B-B14F-4D97-AF65-F5344CB8AC3E}">
        <p14:creationId xmlns:p14="http://schemas.microsoft.com/office/powerpoint/2010/main" val="2876037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owchart: Connector 20">
            <a:extLst>
              <a:ext uri="{FF2B5EF4-FFF2-40B4-BE49-F238E27FC236}">
                <a16:creationId xmlns:a16="http://schemas.microsoft.com/office/drawing/2014/main" id="{B7CB0DEA-0829-843F-7C04-86D5173DC659}"/>
              </a:ext>
            </a:extLst>
          </p:cNvPr>
          <p:cNvSpPr/>
          <p:nvPr/>
        </p:nvSpPr>
        <p:spPr>
          <a:xfrm>
            <a:off x="1024859" y="1863304"/>
            <a:ext cx="3484365" cy="3336324"/>
          </a:xfrm>
          <a:prstGeom prst="flowChartConnector">
            <a:avLst/>
          </a:prstGeom>
          <a:solidFill>
            <a:srgbClr val="00BB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lowchart: Connector 14">
            <a:extLst>
              <a:ext uri="{FF2B5EF4-FFF2-40B4-BE49-F238E27FC236}">
                <a16:creationId xmlns:a16="http://schemas.microsoft.com/office/drawing/2014/main" id="{B4EE2BEE-0ED5-AE24-AE2A-0F671BF497A2}"/>
              </a:ext>
            </a:extLst>
          </p:cNvPr>
          <p:cNvSpPr/>
          <p:nvPr/>
        </p:nvSpPr>
        <p:spPr>
          <a:xfrm>
            <a:off x="1945564" y="2419941"/>
            <a:ext cx="1485476" cy="145302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Footer Placeholder 2">
            <a:extLst>
              <a:ext uri="{FF2B5EF4-FFF2-40B4-BE49-F238E27FC236}">
                <a16:creationId xmlns:a16="http://schemas.microsoft.com/office/drawing/2014/main" id="{2125F4EB-3967-0935-9704-EE16839A3C27}"/>
              </a:ext>
            </a:extLst>
          </p:cNvPr>
          <p:cNvSpPr>
            <a:spLocks noGrp="1"/>
          </p:cNvSpPr>
          <p:nvPr>
            <p:ph type="ftr" sz="quarter" idx="3"/>
          </p:nvPr>
        </p:nvSpPr>
        <p:spPr/>
        <p:txBody>
          <a:bodyPr lIns="91440" tIns="45720" rIns="91440" bIns="45720" anchor="t"/>
          <a:lstStyle/>
          <a:p>
            <a:r>
              <a:rPr lang="en-US">
                <a:latin typeface="Arial"/>
                <a:cs typeface="Arial"/>
              </a:rPr>
              <a:t>Michael Wyrick</a:t>
            </a:r>
          </a:p>
        </p:txBody>
      </p:sp>
      <p:sp>
        <p:nvSpPr>
          <p:cNvPr id="4" name="Slide Number Placeholder 3">
            <a:extLst>
              <a:ext uri="{FF2B5EF4-FFF2-40B4-BE49-F238E27FC236}">
                <a16:creationId xmlns:a16="http://schemas.microsoft.com/office/drawing/2014/main" id="{CEED1646-EDBE-A0B4-4465-CB896DA83C14}"/>
              </a:ext>
            </a:extLst>
          </p:cNvPr>
          <p:cNvSpPr>
            <a:spLocks noGrp="1"/>
          </p:cNvSpPr>
          <p:nvPr>
            <p:ph type="sldNum" sz="quarter" idx="4"/>
          </p:nvPr>
        </p:nvSpPr>
        <p:spPr/>
        <p:txBody>
          <a:bodyPr/>
          <a:lstStyle/>
          <a:p>
            <a:fld id="{6F1FABC0-072B-4F22-8F9B-95A9D10B0206}" type="slidenum">
              <a:rPr lang="en-US" smtClean="0"/>
              <a:pPr/>
              <a:t>13</a:t>
            </a:fld>
            <a:endParaRPr lang="en-US"/>
          </a:p>
        </p:txBody>
      </p:sp>
      <p:sp>
        <p:nvSpPr>
          <p:cNvPr id="5" name="Title 4">
            <a:extLst>
              <a:ext uri="{FF2B5EF4-FFF2-40B4-BE49-F238E27FC236}">
                <a16:creationId xmlns:a16="http://schemas.microsoft.com/office/drawing/2014/main" id="{7ACBA7AF-1B73-805F-BF5A-2F15D161E6E6}"/>
              </a:ext>
            </a:extLst>
          </p:cNvPr>
          <p:cNvSpPr>
            <a:spLocks noGrp="1"/>
          </p:cNvSpPr>
          <p:nvPr>
            <p:ph type="title"/>
          </p:nvPr>
        </p:nvSpPr>
        <p:spPr>
          <a:xfrm>
            <a:off x="1828677" y="568410"/>
            <a:ext cx="9349946" cy="759941"/>
          </a:xfrm>
        </p:spPr>
        <p:txBody>
          <a:bodyPr>
            <a:noAutofit/>
          </a:bodyPr>
          <a:lstStyle/>
          <a:p>
            <a:r>
              <a:rPr lang="en-US">
                <a:solidFill>
                  <a:schemeClr val="accent1"/>
                </a:solidFill>
                <a:latin typeface="Georgia" panose="02040502050405020303" pitchFamily="18" charset="0"/>
              </a:rPr>
              <a:t>Concept Generation</a:t>
            </a:r>
          </a:p>
        </p:txBody>
      </p:sp>
      <p:pic>
        <p:nvPicPr>
          <p:cNvPr id="7" name="Graphic 6" descr="Head with gears with solid fill">
            <a:extLst>
              <a:ext uri="{FF2B5EF4-FFF2-40B4-BE49-F238E27FC236}">
                <a16:creationId xmlns:a16="http://schemas.microsoft.com/office/drawing/2014/main" id="{567C91DA-6B9A-4A26-E4D4-640990BDCE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6497" y="2204767"/>
            <a:ext cx="2437805" cy="2437805"/>
          </a:xfrm>
          <a:prstGeom prst="rect">
            <a:avLst/>
          </a:prstGeom>
        </p:spPr>
      </p:pic>
      <p:pic>
        <p:nvPicPr>
          <p:cNvPr id="19" name="Graphic 18" descr="Single gear outline">
            <a:extLst>
              <a:ext uri="{FF2B5EF4-FFF2-40B4-BE49-F238E27FC236}">
                <a16:creationId xmlns:a16="http://schemas.microsoft.com/office/drawing/2014/main" id="{2D57E256-E11F-CE77-8474-8EDE03F329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2721" y="2696613"/>
            <a:ext cx="899681" cy="899681"/>
          </a:xfrm>
          <a:prstGeom prst="rect">
            <a:avLst/>
          </a:prstGeom>
        </p:spPr>
      </p:pic>
      <p:pic>
        <p:nvPicPr>
          <p:cNvPr id="20" name="Graphic 19" descr="Single gear outline">
            <a:extLst>
              <a:ext uri="{FF2B5EF4-FFF2-40B4-BE49-F238E27FC236}">
                <a16:creationId xmlns:a16="http://schemas.microsoft.com/office/drawing/2014/main" id="{66BB26D4-C73D-05F2-ECE4-53A513F936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96051" y="2226394"/>
            <a:ext cx="899681" cy="899681"/>
          </a:xfrm>
          <a:prstGeom prst="rect">
            <a:avLst/>
          </a:prstGeom>
        </p:spPr>
      </p:pic>
      <p:grpSp>
        <p:nvGrpSpPr>
          <p:cNvPr id="2" name="Group 1">
            <a:extLst>
              <a:ext uri="{FF2B5EF4-FFF2-40B4-BE49-F238E27FC236}">
                <a16:creationId xmlns:a16="http://schemas.microsoft.com/office/drawing/2014/main" id="{7932EAE7-88EC-D4F2-9B17-1648A35BFBCF}"/>
              </a:ext>
            </a:extLst>
          </p:cNvPr>
          <p:cNvGrpSpPr/>
          <p:nvPr/>
        </p:nvGrpSpPr>
        <p:grpSpPr>
          <a:xfrm>
            <a:off x="1024859" y="1573426"/>
            <a:ext cx="10063409" cy="3711147"/>
            <a:chOff x="299791" y="1581665"/>
            <a:chExt cx="10063409" cy="3711147"/>
          </a:xfrm>
        </p:grpSpPr>
        <p:sp>
          <p:nvSpPr>
            <p:cNvPr id="9" name="Frame 8">
              <a:extLst>
                <a:ext uri="{FF2B5EF4-FFF2-40B4-BE49-F238E27FC236}">
                  <a16:creationId xmlns:a16="http://schemas.microsoft.com/office/drawing/2014/main" id="{664B96DE-8017-C5A8-AC90-03153F06032D}"/>
                </a:ext>
              </a:extLst>
            </p:cNvPr>
            <p:cNvSpPr/>
            <p:nvPr/>
          </p:nvSpPr>
          <p:spPr>
            <a:xfrm>
              <a:off x="4840899" y="1581665"/>
              <a:ext cx="5522301" cy="1565189"/>
            </a:xfrm>
            <a:prstGeom prst="frame">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Frame 9">
              <a:extLst>
                <a:ext uri="{FF2B5EF4-FFF2-40B4-BE49-F238E27FC236}">
                  <a16:creationId xmlns:a16="http://schemas.microsoft.com/office/drawing/2014/main" id="{AA942807-3515-D0C2-E836-0A6B0B289E1D}"/>
                </a:ext>
              </a:extLst>
            </p:cNvPr>
            <p:cNvSpPr/>
            <p:nvPr/>
          </p:nvSpPr>
          <p:spPr>
            <a:xfrm>
              <a:off x="4840898" y="3727623"/>
              <a:ext cx="5522301" cy="1565189"/>
            </a:xfrm>
            <a:prstGeom prst="fram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 name="Flowchart: Connector 10">
              <a:extLst>
                <a:ext uri="{FF2B5EF4-FFF2-40B4-BE49-F238E27FC236}">
                  <a16:creationId xmlns:a16="http://schemas.microsoft.com/office/drawing/2014/main" id="{EF969A85-01DC-0874-838C-CE7DBD11CBF0}"/>
                </a:ext>
              </a:extLst>
            </p:cNvPr>
            <p:cNvSpPr/>
            <p:nvPr/>
          </p:nvSpPr>
          <p:spPr>
            <a:xfrm>
              <a:off x="299791" y="1871543"/>
              <a:ext cx="3501082" cy="3336324"/>
            </a:xfrm>
            <a:prstGeom prst="flowChartConnector">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Arrow: Right 11">
              <a:extLst>
                <a:ext uri="{FF2B5EF4-FFF2-40B4-BE49-F238E27FC236}">
                  <a16:creationId xmlns:a16="http://schemas.microsoft.com/office/drawing/2014/main" id="{7A21518D-CFEE-5659-528D-982642723AD5}"/>
                </a:ext>
              </a:extLst>
            </p:cNvPr>
            <p:cNvSpPr/>
            <p:nvPr/>
          </p:nvSpPr>
          <p:spPr>
            <a:xfrm>
              <a:off x="3885032" y="2111478"/>
              <a:ext cx="1795848" cy="51074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Arrow: Right 12">
              <a:extLst>
                <a:ext uri="{FF2B5EF4-FFF2-40B4-BE49-F238E27FC236}">
                  <a16:creationId xmlns:a16="http://schemas.microsoft.com/office/drawing/2014/main" id="{830F33E5-24F0-9AAB-E80B-8EFB4555911A}"/>
                </a:ext>
              </a:extLst>
            </p:cNvPr>
            <p:cNvSpPr/>
            <p:nvPr/>
          </p:nvSpPr>
          <p:spPr>
            <a:xfrm>
              <a:off x="3942974" y="4254843"/>
              <a:ext cx="1795848" cy="51074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110B520D-68AE-C922-2DDB-271322AD7A57}"/>
                </a:ext>
              </a:extLst>
            </p:cNvPr>
            <p:cNvSpPr txBox="1"/>
            <p:nvPr/>
          </p:nvSpPr>
          <p:spPr>
            <a:xfrm>
              <a:off x="5738822" y="2041093"/>
              <a:ext cx="4061254" cy="646331"/>
            </a:xfrm>
            <a:prstGeom prst="rect">
              <a:avLst/>
            </a:prstGeom>
            <a:noFill/>
          </p:spPr>
          <p:txBody>
            <a:bodyPr wrap="square" rtlCol="0">
              <a:spAutoFit/>
            </a:bodyPr>
            <a:lstStyle/>
            <a:p>
              <a:pPr algn="ctr"/>
              <a:r>
                <a:rPr lang="en-US" sz="3600">
                  <a:latin typeface="Georgia" panose="02040502050405020303" pitchFamily="18" charset="0"/>
                </a:rPr>
                <a:t>5 Medium Fidelity</a:t>
              </a:r>
            </a:p>
          </p:txBody>
        </p:sp>
        <p:sp>
          <p:nvSpPr>
            <p:cNvPr id="17" name="TextBox 16">
              <a:extLst>
                <a:ext uri="{FF2B5EF4-FFF2-40B4-BE49-F238E27FC236}">
                  <a16:creationId xmlns:a16="http://schemas.microsoft.com/office/drawing/2014/main" id="{58B191A2-217F-3A54-2894-76DF3E9380AB}"/>
                </a:ext>
              </a:extLst>
            </p:cNvPr>
            <p:cNvSpPr txBox="1"/>
            <p:nvPr/>
          </p:nvSpPr>
          <p:spPr>
            <a:xfrm>
              <a:off x="432657" y="4033035"/>
              <a:ext cx="3302788" cy="769441"/>
            </a:xfrm>
            <a:prstGeom prst="rect">
              <a:avLst/>
            </a:prstGeom>
            <a:noFill/>
          </p:spPr>
          <p:txBody>
            <a:bodyPr wrap="square" rtlCol="0">
              <a:spAutoFit/>
            </a:bodyPr>
            <a:lstStyle/>
            <a:p>
              <a:pPr algn="ctr"/>
              <a:r>
                <a:rPr lang="en-US" sz="4400">
                  <a:solidFill>
                    <a:schemeClr val="bg1"/>
                  </a:solidFill>
                  <a:latin typeface="Georgia" panose="02040502050405020303" pitchFamily="18" charset="0"/>
                </a:rPr>
                <a:t>Concepts </a:t>
              </a:r>
            </a:p>
          </p:txBody>
        </p:sp>
      </p:grpSp>
      <p:sp>
        <p:nvSpPr>
          <p:cNvPr id="6" name="TextBox 5">
            <a:extLst>
              <a:ext uri="{FF2B5EF4-FFF2-40B4-BE49-F238E27FC236}">
                <a16:creationId xmlns:a16="http://schemas.microsoft.com/office/drawing/2014/main" id="{9DFF2342-6B2E-C8DD-12E1-83A4D39F434E}"/>
              </a:ext>
            </a:extLst>
          </p:cNvPr>
          <p:cNvSpPr txBox="1"/>
          <p:nvPr/>
        </p:nvSpPr>
        <p:spPr>
          <a:xfrm>
            <a:off x="6507870" y="4178811"/>
            <a:ext cx="4061254" cy="646331"/>
          </a:xfrm>
          <a:prstGeom prst="rect">
            <a:avLst/>
          </a:prstGeom>
          <a:noFill/>
        </p:spPr>
        <p:txBody>
          <a:bodyPr wrap="square" rtlCol="0">
            <a:spAutoFit/>
          </a:bodyPr>
          <a:lstStyle/>
          <a:p>
            <a:pPr algn="ctr"/>
            <a:r>
              <a:rPr lang="en-US" sz="3600">
                <a:latin typeface="Georgia" panose="02040502050405020303" pitchFamily="18" charset="0"/>
              </a:rPr>
              <a:t>3 High Fidelity</a:t>
            </a:r>
          </a:p>
        </p:txBody>
      </p:sp>
      <p:sp>
        <p:nvSpPr>
          <p:cNvPr id="23" name="TextBox 22">
            <a:extLst>
              <a:ext uri="{FF2B5EF4-FFF2-40B4-BE49-F238E27FC236}">
                <a16:creationId xmlns:a16="http://schemas.microsoft.com/office/drawing/2014/main" id="{B40F1D15-D776-6104-3893-31735E332CBB}"/>
              </a:ext>
            </a:extLst>
          </p:cNvPr>
          <p:cNvSpPr txBox="1"/>
          <p:nvPr/>
        </p:nvSpPr>
        <p:spPr>
          <a:xfrm>
            <a:off x="1141008" y="3531466"/>
            <a:ext cx="3302788" cy="769441"/>
          </a:xfrm>
          <a:prstGeom prst="rect">
            <a:avLst/>
          </a:prstGeom>
          <a:noFill/>
        </p:spPr>
        <p:txBody>
          <a:bodyPr wrap="square" rtlCol="0">
            <a:spAutoFit/>
          </a:bodyPr>
          <a:lstStyle/>
          <a:p>
            <a:pPr algn="ctr"/>
            <a:r>
              <a:rPr lang="en-US" sz="4400">
                <a:solidFill>
                  <a:schemeClr val="bg1"/>
                </a:solidFill>
                <a:latin typeface="Georgia" panose="02040502050405020303" pitchFamily="18" charset="0"/>
              </a:rPr>
              <a:t>100 </a:t>
            </a:r>
          </a:p>
        </p:txBody>
      </p:sp>
      <p:grpSp>
        <p:nvGrpSpPr>
          <p:cNvPr id="8" name="Group 7">
            <a:extLst>
              <a:ext uri="{FF2B5EF4-FFF2-40B4-BE49-F238E27FC236}">
                <a16:creationId xmlns:a16="http://schemas.microsoft.com/office/drawing/2014/main" id="{9EF48087-36DE-9C31-DF04-89C712F95C9D}"/>
              </a:ext>
            </a:extLst>
          </p:cNvPr>
          <p:cNvGrpSpPr/>
          <p:nvPr/>
        </p:nvGrpSpPr>
        <p:grpSpPr>
          <a:xfrm>
            <a:off x="11367238" y="33824"/>
            <a:ext cx="762811" cy="758655"/>
            <a:chOff x="354079" y="1326988"/>
            <a:chExt cx="4083531" cy="3898900"/>
          </a:xfrm>
        </p:grpSpPr>
        <p:pic>
          <p:nvPicPr>
            <p:cNvPr id="16" name="Picture 2" descr="Caduceus - Wikipedia">
              <a:extLst>
                <a:ext uri="{FF2B5EF4-FFF2-40B4-BE49-F238E27FC236}">
                  <a16:creationId xmlns:a16="http://schemas.microsoft.com/office/drawing/2014/main" id="{D992F156-49C1-4A72-3BD7-628EB78725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Connector 39">
              <a:extLst>
                <a:ext uri="{FF2B5EF4-FFF2-40B4-BE49-F238E27FC236}">
                  <a16:creationId xmlns:a16="http://schemas.microsoft.com/office/drawing/2014/main" id="{31EE1CDF-0084-F67E-9E03-CC2480FF76E2}"/>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2" name="Picture 21">
              <a:extLst>
                <a:ext uri="{FF2B5EF4-FFF2-40B4-BE49-F238E27FC236}">
                  <a16:creationId xmlns:a16="http://schemas.microsoft.com/office/drawing/2014/main" id="{20A9D4BE-A874-FC09-2C8A-5AC92DF175C0}"/>
                </a:ext>
              </a:extLst>
            </p:cNvPr>
            <p:cNvPicPr>
              <a:picLocks noChangeAspect="1"/>
            </p:cNvPicPr>
            <p:nvPr/>
          </p:nvPicPr>
          <p:blipFill rotWithShape="1">
            <a:blip r:embed="rId7">
              <a:alphaModFix amt="10000"/>
            </a:blip>
            <a:srcRect l="30694" t="28915" r="26668" b="28746"/>
            <a:stretch/>
          </p:blipFill>
          <p:spPr>
            <a:xfrm>
              <a:off x="392661" y="1379133"/>
              <a:ext cx="4044949" cy="3794609"/>
            </a:xfrm>
            <a:prstGeom prst="flowChartConnector">
              <a:avLst/>
            </a:prstGeom>
          </p:spPr>
        </p:pic>
        <p:grpSp>
          <p:nvGrpSpPr>
            <p:cNvPr id="24" name="Group 23">
              <a:extLst>
                <a:ext uri="{FF2B5EF4-FFF2-40B4-BE49-F238E27FC236}">
                  <a16:creationId xmlns:a16="http://schemas.microsoft.com/office/drawing/2014/main" id="{1407BB37-A074-B4A8-5707-90D81C297EB5}"/>
                </a:ext>
              </a:extLst>
            </p:cNvPr>
            <p:cNvGrpSpPr/>
            <p:nvPr/>
          </p:nvGrpSpPr>
          <p:grpSpPr>
            <a:xfrm>
              <a:off x="845033" y="1971012"/>
              <a:ext cx="3044825" cy="2670175"/>
              <a:chOff x="845033" y="1971012"/>
              <a:chExt cx="3044825" cy="2670175"/>
            </a:xfrm>
          </p:grpSpPr>
          <p:grpSp>
            <p:nvGrpSpPr>
              <p:cNvPr id="29" name="Group 28">
                <a:extLst>
                  <a:ext uri="{FF2B5EF4-FFF2-40B4-BE49-F238E27FC236}">
                    <a16:creationId xmlns:a16="http://schemas.microsoft.com/office/drawing/2014/main" id="{7EE6CDED-6829-5DD1-5269-76A9DA0E1AD0}"/>
                  </a:ext>
                </a:extLst>
              </p:cNvPr>
              <p:cNvGrpSpPr/>
              <p:nvPr/>
            </p:nvGrpSpPr>
            <p:grpSpPr>
              <a:xfrm>
                <a:off x="2623034" y="1971012"/>
                <a:ext cx="673100" cy="2670175"/>
                <a:chOff x="8225255" y="1818774"/>
                <a:chExt cx="673100" cy="2670175"/>
              </a:xfrm>
            </p:grpSpPr>
            <p:sp>
              <p:nvSpPr>
                <p:cNvPr id="34" name="Flowchart: Process 51">
                  <a:extLst>
                    <a:ext uri="{FF2B5EF4-FFF2-40B4-BE49-F238E27FC236}">
                      <a16:creationId xmlns:a16="http://schemas.microsoft.com/office/drawing/2014/main" id="{CB93ECAD-9A40-5E4B-67DD-03EE76F1E17F}"/>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Trapezoid 34">
                  <a:extLst>
                    <a:ext uri="{FF2B5EF4-FFF2-40B4-BE49-F238E27FC236}">
                      <a16:creationId xmlns:a16="http://schemas.microsoft.com/office/drawing/2014/main" id="{02885B3C-A02B-0325-6F8F-CF4392CC7617}"/>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0" name="Block Arc 45">
                <a:extLst>
                  <a:ext uri="{FF2B5EF4-FFF2-40B4-BE49-F238E27FC236}">
                    <a16:creationId xmlns:a16="http://schemas.microsoft.com/office/drawing/2014/main" id="{7DBA3210-F79C-A4A6-B4B9-89A23AC9A41C}"/>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1" name="Group 30">
                <a:extLst>
                  <a:ext uri="{FF2B5EF4-FFF2-40B4-BE49-F238E27FC236}">
                    <a16:creationId xmlns:a16="http://schemas.microsoft.com/office/drawing/2014/main" id="{9DC4104B-F1F8-2873-ECAC-C5D4AF742FB5}"/>
                  </a:ext>
                </a:extLst>
              </p:cNvPr>
              <p:cNvGrpSpPr/>
              <p:nvPr/>
            </p:nvGrpSpPr>
            <p:grpSpPr>
              <a:xfrm>
                <a:off x="1429234" y="1971012"/>
                <a:ext cx="673100" cy="2670175"/>
                <a:chOff x="8225255" y="1818774"/>
                <a:chExt cx="673100" cy="2670175"/>
              </a:xfrm>
            </p:grpSpPr>
            <p:sp>
              <p:nvSpPr>
                <p:cNvPr id="32" name="Flowchart: Process 49">
                  <a:extLst>
                    <a:ext uri="{FF2B5EF4-FFF2-40B4-BE49-F238E27FC236}">
                      <a16:creationId xmlns:a16="http://schemas.microsoft.com/office/drawing/2014/main" id="{22073961-EF23-E1EC-AE12-42EB8D8993CB}"/>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Trapezoid 32">
                  <a:extLst>
                    <a:ext uri="{FF2B5EF4-FFF2-40B4-BE49-F238E27FC236}">
                      <a16:creationId xmlns:a16="http://schemas.microsoft.com/office/drawing/2014/main" id="{67F41F87-C681-FAA8-01E6-905B50AD2526}"/>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8">
              <p14:nvContentPartPr>
                <p14:cNvPr id="25" name="Ink 24">
                  <a:extLst>
                    <a:ext uri="{FF2B5EF4-FFF2-40B4-BE49-F238E27FC236}">
                      <a16:creationId xmlns:a16="http://schemas.microsoft.com/office/drawing/2014/main" id="{C22FB6BC-03EB-C8B2-CFD5-E769812BEC87}"/>
                    </a:ext>
                  </a:extLst>
                </p14:cNvPr>
                <p14:cNvContentPartPr/>
                <p14:nvPr/>
              </p14:nvContentPartPr>
              <p14:xfrm>
                <a:off x="3177098" y="3103265"/>
                <a:ext cx="360" cy="360"/>
              </p14:xfrm>
            </p:contentPart>
          </mc:Choice>
          <mc:Fallback>
            <p:pic>
              <p:nvPicPr>
                <p:cNvPr id="25" name="Ink 24">
                  <a:extLst>
                    <a:ext uri="{FF2B5EF4-FFF2-40B4-BE49-F238E27FC236}">
                      <a16:creationId xmlns:a16="http://schemas.microsoft.com/office/drawing/2014/main" id="{C22FB6BC-03EB-C8B2-CFD5-E769812BEC87}"/>
                    </a:ext>
                  </a:extLst>
                </p:cNvPr>
                <p:cNvPicPr/>
                <p:nvPr/>
              </p:nvPicPr>
              <p:blipFill>
                <a:blip r:embed="rId9"/>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26" name="Ink 25">
                  <a:extLst>
                    <a:ext uri="{FF2B5EF4-FFF2-40B4-BE49-F238E27FC236}">
                      <a16:creationId xmlns:a16="http://schemas.microsoft.com/office/drawing/2014/main" id="{BD8D2583-9E2B-0110-CB0E-DBCBBA37E97E}"/>
                    </a:ext>
                  </a:extLst>
                </p14:cNvPr>
                <p14:cNvContentPartPr/>
                <p14:nvPr/>
              </p14:nvContentPartPr>
              <p14:xfrm>
                <a:off x="3694418" y="3112265"/>
                <a:ext cx="360" cy="360"/>
              </p14:xfrm>
            </p:contentPart>
          </mc:Choice>
          <mc:Fallback>
            <p:pic>
              <p:nvPicPr>
                <p:cNvPr id="26" name="Ink 25">
                  <a:extLst>
                    <a:ext uri="{FF2B5EF4-FFF2-40B4-BE49-F238E27FC236}">
                      <a16:creationId xmlns:a16="http://schemas.microsoft.com/office/drawing/2014/main" id="{BD8D2583-9E2B-0110-CB0E-DBCBBA37E97E}"/>
                    </a:ext>
                  </a:extLst>
                </p:cNvPr>
                <p:cNvPicPr/>
                <p:nvPr/>
              </p:nvPicPr>
              <p:blipFill>
                <a:blip r:embed="rId11"/>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27" name="Ink 26">
                  <a:extLst>
                    <a:ext uri="{FF2B5EF4-FFF2-40B4-BE49-F238E27FC236}">
                      <a16:creationId xmlns:a16="http://schemas.microsoft.com/office/drawing/2014/main" id="{AADFC669-E9E5-6E64-ABD9-575BBF858137}"/>
                    </a:ext>
                  </a:extLst>
                </p14:cNvPr>
                <p14:cNvContentPartPr/>
                <p14:nvPr/>
              </p14:nvContentPartPr>
              <p14:xfrm>
                <a:off x="3352418" y="2933345"/>
                <a:ext cx="5760" cy="3960"/>
              </p14:xfrm>
            </p:contentPart>
          </mc:Choice>
          <mc:Fallback>
            <p:pic>
              <p:nvPicPr>
                <p:cNvPr id="27" name="Ink 26">
                  <a:extLst>
                    <a:ext uri="{FF2B5EF4-FFF2-40B4-BE49-F238E27FC236}">
                      <a16:creationId xmlns:a16="http://schemas.microsoft.com/office/drawing/2014/main" id="{AADFC669-E9E5-6E64-ABD9-575BBF858137}"/>
                    </a:ext>
                  </a:extLst>
                </p:cNvPr>
                <p:cNvPicPr/>
                <p:nvPr/>
              </p:nvPicPr>
              <p:blipFill>
                <a:blip r:embed="rId13"/>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28" name="Ink 27">
                  <a:extLst>
                    <a:ext uri="{FF2B5EF4-FFF2-40B4-BE49-F238E27FC236}">
                      <a16:creationId xmlns:a16="http://schemas.microsoft.com/office/drawing/2014/main" id="{F4049ECF-793A-1806-2116-99DF339CEAB4}"/>
                    </a:ext>
                  </a:extLst>
                </p14:cNvPr>
                <p14:cNvContentPartPr/>
                <p14:nvPr/>
              </p14:nvContentPartPr>
              <p14:xfrm>
                <a:off x="3576698" y="1951265"/>
                <a:ext cx="16200" cy="34200"/>
              </p14:xfrm>
            </p:contentPart>
          </mc:Choice>
          <mc:Fallback>
            <p:pic>
              <p:nvPicPr>
                <p:cNvPr id="28" name="Ink 27">
                  <a:extLst>
                    <a:ext uri="{FF2B5EF4-FFF2-40B4-BE49-F238E27FC236}">
                      <a16:creationId xmlns:a16="http://schemas.microsoft.com/office/drawing/2014/main" id="{F4049ECF-793A-1806-2116-99DF339CEAB4}"/>
                    </a:ext>
                  </a:extLst>
                </p:cNvPr>
                <p:cNvPicPr/>
                <p:nvPr/>
              </p:nvPicPr>
              <p:blipFill>
                <a:blip r:embed="rId15"/>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200282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0"/>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E40D1A79-9B10-3123-E0A0-66632F425014}"/>
              </a:ext>
            </a:extLst>
          </p:cNvPr>
          <p:cNvSpPr/>
          <p:nvPr/>
        </p:nvSpPr>
        <p:spPr>
          <a:xfrm>
            <a:off x="9709331" y="1137010"/>
            <a:ext cx="2201643" cy="476248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Rounded Corners 42">
            <a:extLst>
              <a:ext uri="{FF2B5EF4-FFF2-40B4-BE49-F238E27FC236}">
                <a16:creationId xmlns:a16="http://schemas.microsoft.com/office/drawing/2014/main" id="{AA7FC238-17B8-5367-9CED-471F51207E8D}"/>
              </a:ext>
            </a:extLst>
          </p:cNvPr>
          <p:cNvSpPr/>
          <p:nvPr/>
        </p:nvSpPr>
        <p:spPr>
          <a:xfrm>
            <a:off x="7373939" y="1136393"/>
            <a:ext cx="2201643" cy="476248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Rounded Corners 41">
            <a:extLst>
              <a:ext uri="{FF2B5EF4-FFF2-40B4-BE49-F238E27FC236}">
                <a16:creationId xmlns:a16="http://schemas.microsoft.com/office/drawing/2014/main" id="{1826C415-B4EF-5CCF-ED2B-FC8A78BE27F1}"/>
              </a:ext>
            </a:extLst>
          </p:cNvPr>
          <p:cNvSpPr/>
          <p:nvPr/>
        </p:nvSpPr>
        <p:spPr>
          <a:xfrm>
            <a:off x="5024079" y="1143000"/>
            <a:ext cx="2201643" cy="476248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Rounded Corners 40">
            <a:extLst>
              <a:ext uri="{FF2B5EF4-FFF2-40B4-BE49-F238E27FC236}">
                <a16:creationId xmlns:a16="http://schemas.microsoft.com/office/drawing/2014/main" id="{2DD0CD56-0FFA-1BAB-5986-23C95974075D}"/>
              </a:ext>
            </a:extLst>
          </p:cNvPr>
          <p:cNvSpPr/>
          <p:nvPr/>
        </p:nvSpPr>
        <p:spPr>
          <a:xfrm>
            <a:off x="2745527" y="1147436"/>
            <a:ext cx="2201643" cy="476248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 name="Straight Connector 35">
            <a:extLst>
              <a:ext uri="{FF2B5EF4-FFF2-40B4-BE49-F238E27FC236}">
                <a16:creationId xmlns:a16="http://schemas.microsoft.com/office/drawing/2014/main" id="{FA29C9DD-3916-553E-D8E0-BF98F6B0DF3B}"/>
              </a:ext>
            </a:extLst>
          </p:cNvPr>
          <p:cNvCxnSpPr>
            <a:cxnSpLocks/>
          </p:cNvCxnSpPr>
          <p:nvPr/>
        </p:nvCxnSpPr>
        <p:spPr>
          <a:xfrm flipH="1">
            <a:off x="11301466" y="5123297"/>
            <a:ext cx="89053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08B2218-CA1A-A330-2980-0317600A16E4}"/>
              </a:ext>
            </a:extLst>
          </p:cNvPr>
          <p:cNvCxnSpPr>
            <a:cxnSpLocks/>
          </p:cNvCxnSpPr>
          <p:nvPr/>
        </p:nvCxnSpPr>
        <p:spPr>
          <a:xfrm>
            <a:off x="9072155" y="5123297"/>
            <a:ext cx="1332343"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322956-747F-89C9-984B-AD7352268603}"/>
              </a:ext>
            </a:extLst>
          </p:cNvPr>
          <p:cNvCxnSpPr>
            <a:cxnSpLocks/>
          </p:cNvCxnSpPr>
          <p:nvPr/>
        </p:nvCxnSpPr>
        <p:spPr>
          <a:xfrm>
            <a:off x="6325599" y="5123297"/>
            <a:ext cx="1508486"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8E6E86-0D7C-B0AF-C886-4A68464CD64D}"/>
              </a:ext>
            </a:extLst>
          </p:cNvPr>
          <p:cNvCxnSpPr>
            <a:cxnSpLocks/>
          </p:cNvCxnSpPr>
          <p:nvPr/>
        </p:nvCxnSpPr>
        <p:spPr>
          <a:xfrm>
            <a:off x="4085349" y="5123297"/>
            <a:ext cx="1820151"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latin typeface="Arial"/>
                <a:cs typeface="Arial"/>
              </a:rPr>
              <a:t>Michael Wyrick</a:t>
            </a:r>
            <a:endParaRPr lang="en-US"/>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14</a:t>
            </a:fld>
            <a:endParaRPr lang="en-US"/>
          </a:p>
        </p:txBody>
      </p:sp>
      <p:sp>
        <p:nvSpPr>
          <p:cNvPr id="46" name="Flowchart: Connector 45">
            <a:extLst>
              <a:ext uri="{FF2B5EF4-FFF2-40B4-BE49-F238E27FC236}">
                <a16:creationId xmlns:a16="http://schemas.microsoft.com/office/drawing/2014/main" id="{62586722-9184-A021-29C4-644237C75582}"/>
              </a:ext>
            </a:extLst>
          </p:cNvPr>
          <p:cNvSpPr/>
          <p:nvPr/>
        </p:nvSpPr>
        <p:spPr>
          <a:xfrm>
            <a:off x="3429000" y="4924425"/>
            <a:ext cx="573179" cy="52229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Medium Fidelity Overview</a:t>
            </a:r>
          </a:p>
        </p:txBody>
      </p:sp>
      <p:sp>
        <p:nvSpPr>
          <p:cNvPr id="49" name="Flowchart: Connector 48">
            <a:extLst>
              <a:ext uri="{FF2B5EF4-FFF2-40B4-BE49-F238E27FC236}">
                <a16:creationId xmlns:a16="http://schemas.microsoft.com/office/drawing/2014/main" id="{F29E8EB2-DEBC-3D81-6B60-A523A710BE5D}"/>
              </a:ext>
            </a:extLst>
          </p:cNvPr>
          <p:cNvSpPr/>
          <p:nvPr/>
        </p:nvSpPr>
        <p:spPr>
          <a:xfrm>
            <a:off x="10542968" y="4949834"/>
            <a:ext cx="525153" cy="471474"/>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Flowchart: Connector 46">
            <a:extLst>
              <a:ext uri="{FF2B5EF4-FFF2-40B4-BE49-F238E27FC236}">
                <a16:creationId xmlns:a16="http://schemas.microsoft.com/office/drawing/2014/main" id="{FE06F92A-8A40-A010-70F4-D9BF6B7A0242}"/>
              </a:ext>
            </a:extLst>
          </p:cNvPr>
          <p:cNvSpPr/>
          <p:nvPr/>
        </p:nvSpPr>
        <p:spPr>
          <a:xfrm>
            <a:off x="5831019" y="4841367"/>
            <a:ext cx="539073" cy="61473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Flowchart: Connector 47">
            <a:extLst>
              <a:ext uri="{FF2B5EF4-FFF2-40B4-BE49-F238E27FC236}">
                <a16:creationId xmlns:a16="http://schemas.microsoft.com/office/drawing/2014/main" id="{A1FDE317-DDA4-BA3B-B691-F9724CC8138D}"/>
              </a:ext>
            </a:extLst>
          </p:cNvPr>
          <p:cNvSpPr/>
          <p:nvPr/>
        </p:nvSpPr>
        <p:spPr>
          <a:xfrm>
            <a:off x="8160661" y="4790550"/>
            <a:ext cx="604708" cy="60535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8" name="Group 27">
            <a:extLst>
              <a:ext uri="{FF2B5EF4-FFF2-40B4-BE49-F238E27FC236}">
                <a16:creationId xmlns:a16="http://schemas.microsoft.com/office/drawing/2014/main" id="{C09C7675-C9B7-B61A-7792-C187304EB32B}"/>
              </a:ext>
            </a:extLst>
          </p:cNvPr>
          <p:cNvGrpSpPr/>
          <p:nvPr/>
        </p:nvGrpSpPr>
        <p:grpSpPr>
          <a:xfrm>
            <a:off x="5476874" y="4547039"/>
            <a:ext cx="1238251" cy="1152516"/>
            <a:chOff x="3695700" y="2169874"/>
            <a:chExt cx="1628775" cy="1628775"/>
          </a:xfrm>
        </p:grpSpPr>
        <p:sp>
          <p:nvSpPr>
            <p:cNvPr id="14" name="Circle: Hollow 13">
              <a:extLst>
                <a:ext uri="{FF2B5EF4-FFF2-40B4-BE49-F238E27FC236}">
                  <a16:creationId xmlns:a16="http://schemas.microsoft.com/office/drawing/2014/main" id="{D1A595CB-222A-86DB-40C6-AAFA13515781}"/>
                </a:ext>
              </a:extLst>
            </p:cNvPr>
            <p:cNvSpPr/>
            <p:nvPr/>
          </p:nvSpPr>
          <p:spPr>
            <a:xfrm>
              <a:off x="3695700" y="2169874"/>
              <a:ext cx="1628775" cy="1628775"/>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9" name="Graphic 18" descr="Badge 3 with solid fill">
              <a:extLst>
                <a:ext uri="{FF2B5EF4-FFF2-40B4-BE49-F238E27FC236}">
                  <a16:creationId xmlns:a16="http://schemas.microsoft.com/office/drawing/2014/main" id="{06FB751E-1E81-CDED-3368-0907A25A33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38575" y="2322802"/>
              <a:ext cx="1322915" cy="1322915"/>
            </a:xfrm>
            <a:prstGeom prst="rect">
              <a:avLst/>
            </a:prstGeom>
          </p:spPr>
        </p:pic>
      </p:grpSp>
      <p:grpSp>
        <p:nvGrpSpPr>
          <p:cNvPr id="27" name="Group 26">
            <a:extLst>
              <a:ext uri="{FF2B5EF4-FFF2-40B4-BE49-F238E27FC236}">
                <a16:creationId xmlns:a16="http://schemas.microsoft.com/office/drawing/2014/main" id="{15BF719E-FBB4-FA93-76B5-DAB1162E4818}"/>
              </a:ext>
            </a:extLst>
          </p:cNvPr>
          <p:cNvGrpSpPr/>
          <p:nvPr/>
        </p:nvGrpSpPr>
        <p:grpSpPr>
          <a:xfrm>
            <a:off x="7834085" y="4547039"/>
            <a:ext cx="1238072" cy="1152517"/>
            <a:chOff x="5810250" y="2169873"/>
            <a:chExt cx="1628775" cy="1628775"/>
          </a:xfrm>
        </p:grpSpPr>
        <p:sp>
          <p:nvSpPr>
            <p:cNvPr id="15" name="Circle: Hollow 14">
              <a:extLst>
                <a:ext uri="{FF2B5EF4-FFF2-40B4-BE49-F238E27FC236}">
                  <a16:creationId xmlns:a16="http://schemas.microsoft.com/office/drawing/2014/main" id="{AA00E991-8D45-F040-ECCF-C59DD89B8AA5}"/>
                </a:ext>
              </a:extLst>
            </p:cNvPr>
            <p:cNvSpPr/>
            <p:nvPr/>
          </p:nvSpPr>
          <p:spPr>
            <a:xfrm>
              <a:off x="5810250" y="2169873"/>
              <a:ext cx="1628775" cy="1628775"/>
            </a:xfrm>
            <a:prstGeom prst="don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1" name="Graphic 20" descr="Badge 4 with solid fill">
              <a:extLst>
                <a:ext uri="{FF2B5EF4-FFF2-40B4-BE49-F238E27FC236}">
                  <a16:creationId xmlns:a16="http://schemas.microsoft.com/office/drawing/2014/main" id="{C93E64C3-9119-DBD4-3470-4973CC4FC3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62649" y="2293448"/>
              <a:ext cx="1323975" cy="1323975"/>
            </a:xfrm>
            <a:prstGeom prst="rect">
              <a:avLst/>
            </a:prstGeom>
          </p:spPr>
        </p:pic>
      </p:grpSp>
      <p:grpSp>
        <p:nvGrpSpPr>
          <p:cNvPr id="26" name="Group 25">
            <a:extLst>
              <a:ext uri="{FF2B5EF4-FFF2-40B4-BE49-F238E27FC236}">
                <a16:creationId xmlns:a16="http://schemas.microsoft.com/office/drawing/2014/main" id="{289435D0-6BAE-56FB-CF20-19736A5AE736}"/>
              </a:ext>
            </a:extLst>
          </p:cNvPr>
          <p:cNvGrpSpPr/>
          <p:nvPr/>
        </p:nvGrpSpPr>
        <p:grpSpPr>
          <a:xfrm>
            <a:off x="10191117" y="4547039"/>
            <a:ext cx="1238072" cy="1152517"/>
            <a:chOff x="7924801" y="2169873"/>
            <a:chExt cx="1628776" cy="1560752"/>
          </a:xfrm>
        </p:grpSpPr>
        <p:sp>
          <p:nvSpPr>
            <p:cNvPr id="22" name="Circle: Hollow 21">
              <a:extLst>
                <a:ext uri="{FF2B5EF4-FFF2-40B4-BE49-F238E27FC236}">
                  <a16:creationId xmlns:a16="http://schemas.microsoft.com/office/drawing/2014/main" id="{C8C010C0-4BB4-3928-7DC7-5151E73B2840}"/>
                </a:ext>
              </a:extLst>
            </p:cNvPr>
            <p:cNvSpPr/>
            <p:nvPr/>
          </p:nvSpPr>
          <p:spPr>
            <a:xfrm>
              <a:off x="7924801" y="2169873"/>
              <a:ext cx="1628776" cy="1560752"/>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4" name="Graphic 23" descr="Badge 5 with solid fill">
              <a:extLst>
                <a:ext uri="{FF2B5EF4-FFF2-40B4-BE49-F238E27FC236}">
                  <a16:creationId xmlns:a16="http://schemas.microsoft.com/office/drawing/2014/main" id="{55D2C362-A655-9AB5-31DD-45B107C364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53400" y="2377824"/>
              <a:ext cx="1181100" cy="1181100"/>
            </a:xfrm>
            <a:prstGeom prst="rect">
              <a:avLst/>
            </a:prstGeom>
          </p:spPr>
        </p:pic>
      </p:grpSp>
      <p:sp>
        <p:nvSpPr>
          <p:cNvPr id="109" name="TextBox 108">
            <a:extLst>
              <a:ext uri="{FF2B5EF4-FFF2-40B4-BE49-F238E27FC236}">
                <a16:creationId xmlns:a16="http://schemas.microsoft.com/office/drawing/2014/main" id="{ABAA1F14-F7CE-AAA8-A69A-1949517981D7}"/>
              </a:ext>
            </a:extLst>
          </p:cNvPr>
          <p:cNvSpPr txBox="1"/>
          <p:nvPr/>
        </p:nvSpPr>
        <p:spPr>
          <a:xfrm>
            <a:off x="2667437" y="1309801"/>
            <a:ext cx="2357823" cy="954107"/>
          </a:xfrm>
          <a:prstGeom prst="rect">
            <a:avLst/>
          </a:prstGeom>
          <a:noFill/>
        </p:spPr>
        <p:txBody>
          <a:bodyPr wrap="square">
            <a:spAutoFit/>
          </a:bodyPr>
          <a:lstStyle/>
          <a:p>
            <a:pPr algn="ctr"/>
            <a:r>
              <a:rPr lang="en-US" sz="2800">
                <a:latin typeface="Georgia" panose="02040502050405020303" pitchFamily="18" charset="0"/>
              </a:rPr>
              <a:t>Bipedal </a:t>
            </a:r>
          </a:p>
          <a:p>
            <a:pPr algn="ctr"/>
            <a:r>
              <a:rPr lang="en-US" sz="2800">
                <a:latin typeface="Georgia" panose="02040502050405020303" pitchFamily="18" charset="0"/>
              </a:rPr>
              <a:t>Forklift </a:t>
            </a:r>
          </a:p>
        </p:txBody>
      </p:sp>
      <p:sp>
        <p:nvSpPr>
          <p:cNvPr id="111" name="TextBox 110">
            <a:extLst>
              <a:ext uri="{FF2B5EF4-FFF2-40B4-BE49-F238E27FC236}">
                <a16:creationId xmlns:a16="http://schemas.microsoft.com/office/drawing/2014/main" id="{B8018A12-6EC4-F28E-25BF-122AA3C740EA}"/>
              </a:ext>
            </a:extLst>
          </p:cNvPr>
          <p:cNvSpPr txBox="1"/>
          <p:nvPr/>
        </p:nvSpPr>
        <p:spPr>
          <a:xfrm>
            <a:off x="7623397" y="1309801"/>
            <a:ext cx="1666749" cy="954107"/>
          </a:xfrm>
          <a:prstGeom prst="rect">
            <a:avLst/>
          </a:prstGeom>
          <a:noFill/>
        </p:spPr>
        <p:txBody>
          <a:bodyPr wrap="square">
            <a:spAutoFit/>
          </a:bodyPr>
          <a:lstStyle/>
          <a:p>
            <a:pPr algn="ctr"/>
            <a:r>
              <a:rPr lang="en-US" sz="2800">
                <a:latin typeface="Georgia" panose="02040502050405020303" pitchFamily="18" charset="0"/>
              </a:rPr>
              <a:t>Snake </a:t>
            </a:r>
          </a:p>
          <a:p>
            <a:pPr algn="ctr"/>
            <a:r>
              <a:rPr lang="en-US" sz="2800">
                <a:latin typeface="Georgia" panose="02040502050405020303" pitchFamily="18" charset="0"/>
              </a:rPr>
              <a:t>Fang Lift  </a:t>
            </a:r>
          </a:p>
        </p:txBody>
      </p:sp>
      <p:sp>
        <p:nvSpPr>
          <p:cNvPr id="113" name="TextBox 112">
            <a:extLst>
              <a:ext uri="{FF2B5EF4-FFF2-40B4-BE49-F238E27FC236}">
                <a16:creationId xmlns:a16="http://schemas.microsoft.com/office/drawing/2014/main" id="{44793E25-615D-ECE9-3B56-F5D20C4BBAA1}"/>
              </a:ext>
            </a:extLst>
          </p:cNvPr>
          <p:cNvSpPr txBox="1"/>
          <p:nvPr/>
        </p:nvSpPr>
        <p:spPr>
          <a:xfrm>
            <a:off x="9801541" y="1309801"/>
            <a:ext cx="2030387" cy="954107"/>
          </a:xfrm>
          <a:prstGeom prst="rect">
            <a:avLst/>
          </a:prstGeom>
          <a:noFill/>
        </p:spPr>
        <p:txBody>
          <a:bodyPr wrap="square" rtlCol="0">
            <a:spAutoFit/>
          </a:bodyPr>
          <a:lstStyle/>
          <a:p>
            <a:pPr algn="ctr"/>
            <a:r>
              <a:rPr lang="en-US" sz="2800">
                <a:latin typeface="Georgia" panose="02040502050405020303" pitchFamily="18" charset="0"/>
              </a:rPr>
              <a:t>Modular Cargo Bed </a:t>
            </a:r>
          </a:p>
        </p:txBody>
      </p:sp>
      <p:grpSp>
        <p:nvGrpSpPr>
          <p:cNvPr id="154" name="Group 153">
            <a:extLst>
              <a:ext uri="{FF2B5EF4-FFF2-40B4-BE49-F238E27FC236}">
                <a16:creationId xmlns:a16="http://schemas.microsoft.com/office/drawing/2014/main" id="{8CEFAABD-5753-B69A-75F4-88800A90BE33}"/>
              </a:ext>
            </a:extLst>
          </p:cNvPr>
          <p:cNvGrpSpPr/>
          <p:nvPr/>
        </p:nvGrpSpPr>
        <p:grpSpPr>
          <a:xfrm>
            <a:off x="2922144" y="2518087"/>
            <a:ext cx="1848409" cy="1684464"/>
            <a:chOff x="226449" y="1879600"/>
            <a:chExt cx="4263080" cy="3801965"/>
          </a:xfrm>
        </p:grpSpPr>
        <p:sp>
          <p:nvSpPr>
            <p:cNvPr id="155" name="Diagonal Stripe 154">
              <a:extLst>
                <a:ext uri="{FF2B5EF4-FFF2-40B4-BE49-F238E27FC236}">
                  <a16:creationId xmlns:a16="http://schemas.microsoft.com/office/drawing/2014/main" id="{14C86B63-B5CC-699D-5209-9AC9226A3B18}"/>
                </a:ext>
              </a:extLst>
            </p:cNvPr>
            <p:cNvSpPr/>
            <p:nvPr/>
          </p:nvSpPr>
          <p:spPr>
            <a:xfrm rot="1734923">
              <a:off x="746136"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6" name="Diagonal Stripe 155">
              <a:extLst>
                <a:ext uri="{FF2B5EF4-FFF2-40B4-BE49-F238E27FC236}">
                  <a16:creationId xmlns:a16="http://schemas.microsoft.com/office/drawing/2014/main" id="{6A2800CD-493B-BB91-2327-59207102A32F}"/>
                </a:ext>
              </a:extLst>
            </p:cNvPr>
            <p:cNvSpPr/>
            <p:nvPr/>
          </p:nvSpPr>
          <p:spPr>
            <a:xfrm rot="19738599" flipH="1">
              <a:off x="2914639"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57" name="Group 156">
              <a:extLst>
                <a:ext uri="{FF2B5EF4-FFF2-40B4-BE49-F238E27FC236}">
                  <a16:creationId xmlns:a16="http://schemas.microsoft.com/office/drawing/2014/main" id="{B78AD051-EF60-85CE-4415-6383E8827542}"/>
                </a:ext>
              </a:extLst>
            </p:cNvPr>
            <p:cNvGrpSpPr/>
            <p:nvPr/>
          </p:nvGrpSpPr>
          <p:grpSpPr>
            <a:xfrm>
              <a:off x="527050" y="1879600"/>
              <a:ext cx="3705225" cy="3435350"/>
              <a:chOff x="527050" y="1879600"/>
              <a:chExt cx="3705225" cy="3435350"/>
            </a:xfrm>
          </p:grpSpPr>
          <p:sp>
            <p:nvSpPr>
              <p:cNvPr id="165" name="Flowchart: Process 164">
                <a:extLst>
                  <a:ext uri="{FF2B5EF4-FFF2-40B4-BE49-F238E27FC236}">
                    <a16:creationId xmlns:a16="http://schemas.microsoft.com/office/drawing/2014/main" id="{8532F866-2DB5-C1CE-1D82-24A9DE49352C}"/>
                  </a:ext>
                </a:extLst>
              </p:cNvPr>
              <p:cNvSpPr/>
              <p:nvPr/>
            </p:nvSpPr>
            <p:spPr>
              <a:xfrm>
                <a:off x="914400" y="1879600"/>
                <a:ext cx="3317875" cy="27940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Flowchart: Process 165">
                <a:extLst>
                  <a:ext uri="{FF2B5EF4-FFF2-40B4-BE49-F238E27FC236}">
                    <a16:creationId xmlns:a16="http://schemas.microsoft.com/office/drawing/2014/main" id="{1AA9816C-0333-BA94-AACA-596D1A8538E0}"/>
                  </a:ext>
                </a:extLst>
              </p:cNvPr>
              <p:cNvSpPr/>
              <p:nvPr/>
            </p:nvSpPr>
            <p:spPr>
              <a:xfrm>
                <a:off x="527050"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Flowchart: Process 166">
                <a:extLst>
                  <a:ext uri="{FF2B5EF4-FFF2-40B4-BE49-F238E27FC236}">
                    <a16:creationId xmlns:a16="http://schemas.microsoft.com/office/drawing/2014/main" id="{96C415AF-07C5-9438-863E-A2607E244FFC}"/>
                  </a:ext>
                </a:extLst>
              </p:cNvPr>
              <p:cNvSpPr/>
              <p:nvPr/>
            </p:nvSpPr>
            <p:spPr>
              <a:xfrm>
                <a:off x="3844925"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8" name="Flowchart: Process 157">
              <a:extLst>
                <a:ext uri="{FF2B5EF4-FFF2-40B4-BE49-F238E27FC236}">
                  <a16:creationId xmlns:a16="http://schemas.microsoft.com/office/drawing/2014/main" id="{3AA1C00E-F8BA-FADF-7C03-5B4B421EE312}"/>
                </a:ext>
              </a:extLst>
            </p:cNvPr>
            <p:cNvSpPr/>
            <p:nvPr/>
          </p:nvSpPr>
          <p:spPr>
            <a:xfrm>
              <a:off x="1292485" y="3414694"/>
              <a:ext cx="2216150" cy="1168401"/>
            </a:xfrm>
            <a:prstGeom prst="flowChartProcess">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Flowchart: Alternate Process 160">
              <a:extLst>
                <a:ext uri="{FF2B5EF4-FFF2-40B4-BE49-F238E27FC236}">
                  <a16:creationId xmlns:a16="http://schemas.microsoft.com/office/drawing/2014/main" id="{D92EAC97-C17A-AD95-76FF-2F364CF1A4E5}"/>
                </a:ext>
              </a:extLst>
            </p:cNvPr>
            <p:cNvSpPr/>
            <p:nvPr/>
          </p:nvSpPr>
          <p:spPr>
            <a:xfrm>
              <a:off x="226449"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Flowchart: Alternate Process 161">
              <a:extLst>
                <a:ext uri="{FF2B5EF4-FFF2-40B4-BE49-F238E27FC236}">
                  <a16:creationId xmlns:a16="http://schemas.microsoft.com/office/drawing/2014/main" id="{34BEF186-F25E-5005-D4FB-00089E0DCECB}"/>
                </a:ext>
              </a:extLst>
            </p:cNvPr>
            <p:cNvSpPr/>
            <p:nvPr/>
          </p:nvSpPr>
          <p:spPr>
            <a:xfrm>
              <a:off x="730302"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3" name="Flowchart: Alternate Process 162">
              <a:extLst>
                <a:ext uri="{FF2B5EF4-FFF2-40B4-BE49-F238E27FC236}">
                  <a16:creationId xmlns:a16="http://schemas.microsoft.com/office/drawing/2014/main" id="{5150B9CD-BF31-3139-5587-5A5F47E2EBAC}"/>
                </a:ext>
              </a:extLst>
            </p:cNvPr>
            <p:cNvSpPr/>
            <p:nvPr/>
          </p:nvSpPr>
          <p:spPr>
            <a:xfrm>
              <a:off x="3481823"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Flowchart: Alternate Process 163">
              <a:extLst>
                <a:ext uri="{FF2B5EF4-FFF2-40B4-BE49-F238E27FC236}">
                  <a16:creationId xmlns:a16="http://schemas.microsoft.com/office/drawing/2014/main" id="{2992610C-0738-DFCB-290D-C65923255DBE}"/>
                </a:ext>
              </a:extLst>
            </p:cNvPr>
            <p:cNvSpPr/>
            <p:nvPr/>
          </p:nvSpPr>
          <p:spPr>
            <a:xfrm>
              <a:off x="3985676"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8" name="Group 167">
            <a:extLst>
              <a:ext uri="{FF2B5EF4-FFF2-40B4-BE49-F238E27FC236}">
                <a16:creationId xmlns:a16="http://schemas.microsoft.com/office/drawing/2014/main" id="{EDF4957B-63D2-1B52-7EE7-12245F9DEE4C}"/>
              </a:ext>
            </a:extLst>
          </p:cNvPr>
          <p:cNvGrpSpPr/>
          <p:nvPr/>
        </p:nvGrpSpPr>
        <p:grpSpPr>
          <a:xfrm>
            <a:off x="7603333" y="2929979"/>
            <a:ext cx="1866900" cy="838594"/>
            <a:chOff x="5567088" y="3864565"/>
            <a:chExt cx="4497356" cy="2079710"/>
          </a:xfrm>
        </p:grpSpPr>
        <p:sp>
          <p:nvSpPr>
            <p:cNvPr id="169" name="Rectangle 168">
              <a:extLst>
                <a:ext uri="{FF2B5EF4-FFF2-40B4-BE49-F238E27FC236}">
                  <a16:creationId xmlns:a16="http://schemas.microsoft.com/office/drawing/2014/main" id="{6C01D4EE-92BB-5942-7080-682A4E391822}"/>
                </a:ext>
              </a:extLst>
            </p:cNvPr>
            <p:cNvSpPr/>
            <p:nvPr/>
          </p:nvSpPr>
          <p:spPr>
            <a:xfrm>
              <a:off x="8503325" y="4398169"/>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170" name="Group 169">
              <a:extLst>
                <a:ext uri="{FF2B5EF4-FFF2-40B4-BE49-F238E27FC236}">
                  <a16:creationId xmlns:a16="http://schemas.microsoft.com/office/drawing/2014/main" id="{8E4F9A73-D08E-B295-93AC-24461FEA0E34}"/>
                </a:ext>
              </a:extLst>
            </p:cNvPr>
            <p:cNvGrpSpPr/>
            <p:nvPr/>
          </p:nvGrpSpPr>
          <p:grpSpPr>
            <a:xfrm>
              <a:off x="5567088" y="3864565"/>
              <a:ext cx="4497356" cy="2079710"/>
              <a:chOff x="1368489" y="3248347"/>
              <a:chExt cx="5965372" cy="2723368"/>
            </a:xfrm>
          </p:grpSpPr>
          <p:sp>
            <p:nvSpPr>
              <p:cNvPr id="172" name="Rectangle 171">
                <a:extLst>
                  <a:ext uri="{FF2B5EF4-FFF2-40B4-BE49-F238E27FC236}">
                    <a16:creationId xmlns:a16="http://schemas.microsoft.com/office/drawing/2014/main" id="{62442897-02D8-94D2-6D0B-A2CE5748068D}"/>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3" name="Group 172">
                <a:extLst>
                  <a:ext uri="{FF2B5EF4-FFF2-40B4-BE49-F238E27FC236}">
                    <a16:creationId xmlns:a16="http://schemas.microsoft.com/office/drawing/2014/main" id="{3E9145BB-F267-A76E-23C0-D7AC379A7335}"/>
                  </a:ext>
                </a:extLst>
              </p:cNvPr>
              <p:cNvGrpSpPr/>
              <p:nvPr/>
            </p:nvGrpSpPr>
            <p:grpSpPr>
              <a:xfrm>
                <a:off x="1818983" y="5101894"/>
                <a:ext cx="957780" cy="869821"/>
                <a:chOff x="2316046" y="3656321"/>
                <a:chExt cx="544019" cy="553728"/>
              </a:xfrm>
            </p:grpSpPr>
            <p:sp>
              <p:nvSpPr>
                <p:cNvPr id="181" name="Oval 180">
                  <a:extLst>
                    <a:ext uri="{FF2B5EF4-FFF2-40B4-BE49-F238E27FC236}">
                      <a16:creationId xmlns:a16="http://schemas.microsoft.com/office/drawing/2014/main" id="{BA38CD6D-1635-3FCF-B961-7EF72D79D662}"/>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2" name="Group 181">
                  <a:extLst>
                    <a:ext uri="{FF2B5EF4-FFF2-40B4-BE49-F238E27FC236}">
                      <a16:creationId xmlns:a16="http://schemas.microsoft.com/office/drawing/2014/main" id="{D226E718-D9F3-62B0-5ECE-5015706900ED}"/>
                    </a:ext>
                  </a:extLst>
                </p:cNvPr>
                <p:cNvGrpSpPr/>
                <p:nvPr/>
              </p:nvGrpSpPr>
              <p:grpSpPr>
                <a:xfrm>
                  <a:off x="2410573" y="3752535"/>
                  <a:ext cx="354963" cy="361297"/>
                  <a:chOff x="2410573" y="3752535"/>
                  <a:chExt cx="354963" cy="361297"/>
                </a:xfrm>
              </p:grpSpPr>
              <p:sp>
                <p:nvSpPr>
                  <p:cNvPr id="183" name="Oval 182">
                    <a:extLst>
                      <a:ext uri="{FF2B5EF4-FFF2-40B4-BE49-F238E27FC236}">
                        <a16:creationId xmlns:a16="http://schemas.microsoft.com/office/drawing/2014/main" id="{3492BEB6-03A3-954D-D12A-3BCABA18B500}"/>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4" name="Graphic 183" descr="Single gear with solid fill">
                    <a:extLst>
                      <a:ext uri="{FF2B5EF4-FFF2-40B4-BE49-F238E27FC236}">
                        <a16:creationId xmlns:a16="http://schemas.microsoft.com/office/drawing/2014/main" id="{1A7D9B61-3037-E140-A88D-8DB1896ED0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10573" y="3752535"/>
                    <a:ext cx="354963" cy="361297"/>
                  </a:xfrm>
                  <a:prstGeom prst="rect">
                    <a:avLst/>
                  </a:prstGeom>
                </p:spPr>
              </p:pic>
            </p:grpSp>
          </p:grpSp>
          <p:grpSp>
            <p:nvGrpSpPr>
              <p:cNvPr id="174" name="Group 173">
                <a:extLst>
                  <a:ext uri="{FF2B5EF4-FFF2-40B4-BE49-F238E27FC236}">
                    <a16:creationId xmlns:a16="http://schemas.microsoft.com/office/drawing/2014/main" id="{7FE4AC71-9587-A63A-ED94-E7807FBB0ACA}"/>
                  </a:ext>
                </a:extLst>
              </p:cNvPr>
              <p:cNvGrpSpPr/>
              <p:nvPr/>
            </p:nvGrpSpPr>
            <p:grpSpPr>
              <a:xfrm>
                <a:off x="3743284" y="5101894"/>
                <a:ext cx="957780" cy="869821"/>
                <a:chOff x="2316046" y="3656321"/>
                <a:chExt cx="544019" cy="553728"/>
              </a:xfrm>
            </p:grpSpPr>
            <p:sp>
              <p:nvSpPr>
                <p:cNvPr id="177" name="Oval 176">
                  <a:extLst>
                    <a:ext uri="{FF2B5EF4-FFF2-40B4-BE49-F238E27FC236}">
                      <a16:creationId xmlns:a16="http://schemas.microsoft.com/office/drawing/2014/main" id="{79F55725-620C-B503-554C-A44F2268E0B8}"/>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8" name="Group 177">
                  <a:extLst>
                    <a:ext uri="{FF2B5EF4-FFF2-40B4-BE49-F238E27FC236}">
                      <a16:creationId xmlns:a16="http://schemas.microsoft.com/office/drawing/2014/main" id="{A016B8BC-A193-BCEC-95AB-B7E1A666E858}"/>
                    </a:ext>
                  </a:extLst>
                </p:cNvPr>
                <p:cNvGrpSpPr/>
                <p:nvPr/>
              </p:nvGrpSpPr>
              <p:grpSpPr>
                <a:xfrm>
                  <a:off x="2410573" y="3752535"/>
                  <a:ext cx="354963" cy="361297"/>
                  <a:chOff x="2410573" y="3752535"/>
                  <a:chExt cx="354963" cy="361297"/>
                </a:xfrm>
              </p:grpSpPr>
              <p:sp>
                <p:nvSpPr>
                  <p:cNvPr id="179" name="Oval 178">
                    <a:extLst>
                      <a:ext uri="{FF2B5EF4-FFF2-40B4-BE49-F238E27FC236}">
                        <a16:creationId xmlns:a16="http://schemas.microsoft.com/office/drawing/2014/main" id="{6E965246-65F3-FDCF-E210-08B595A0361A}"/>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0" name="Graphic 179" descr="Single gear with solid fill">
                    <a:extLst>
                      <a:ext uri="{FF2B5EF4-FFF2-40B4-BE49-F238E27FC236}">
                        <a16:creationId xmlns:a16="http://schemas.microsoft.com/office/drawing/2014/main" id="{577292B3-9E85-0B31-C569-F9600A446C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10573" y="3752535"/>
                    <a:ext cx="354963" cy="361297"/>
                  </a:xfrm>
                  <a:prstGeom prst="rect">
                    <a:avLst/>
                  </a:prstGeom>
                </p:spPr>
              </p:pic>
            </p:grpSp>
          </p:grpSp>
          <p:sp>
            <p:nvSpPr>
              <p:cNvPr id="175" name="Rectangle 174">
                <a:extLst>
                  <a:ext uri="{FF2B5EF4-FFF2-40B4-BE49-F238E27FC236}">
                    <a16:creationId xmlns:a16="http://schemas.microsoft.com/office/drawing/2014/main" id="{A12ABFA7-88BE-8202-55D2-BD7734AF2A87}"/>
                  </a:ext>
                </a:extLst>
              </p:cNvPr>
              <p:cNvSpPr/>
              <p:nvPr/>
            </p:nvSpPr>
            <p:spPr>
              <a:xfrm>
                <a:off x="5263165" y="392749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Rectangle 175">
                <a:extLst>
                  <a:ext uri="{FF2B5EF4-FFF2-40B4-BE49-F238E27FC236}">
                    <a16:creationId xmlns:a16="http://schemas.microsoft.com/office/drawing/2014/main" id="{9684F038-E299-5618-70D9-1A78A54E61FD}"/>
                  </a:ext>
                </a:extLst>
              </p:cNvPr>
              <p:cNvSpPr/>
              <p:nvPr/>
            </p:nvSpPr>
            <p:spPr>
              <a:xfrm>
                <a:off x="5263165" y="553782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1" name="Rectangle 170">
              <a:extLst>
                <a:ext uri="{FF2B5EF4-FFF2-40B4-BE49-F238E27FC236}">
                  <a16:creationId xmlns:a16="http://schemas.microsoft.com/office/drawing/2014/main" id="{3E1F1EEB-8C68-0B18-555A-7F4CC3489D48}"/>
                </a:ext>
              </a:extLst>
            </p:cNvPr>
            <p:cNvSpPr/>
            <p:nvPr/>
          </p:nvSpPr>
          <p:spPr>
            <a:xfrm>
              <a:off x="8430249" y="3864565"/>
              <a:ext cx="73075" cy="2067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2" name="Group 201">
            <a:extLst>
              <a:ext uri="{FF2B5EF4-FFF2-40B4-BE49-F238E27FC236}">
                <a16:creationId xmlns:a16="http://schemas.microsoft.com/office/drawing/2014/main" id="{8E07D090-5653-70A0-DCB9-06F27C1524E4}"/>
              </a:ext>
            </a:extLst>
          </p:cNvPr>
          <p:cNvGrpSpPr/>
          <p:nvPr/>
        </p:nvGrpSpPr>
        <p:grpSpPr>
          <a:xfrm>
            <a:off x="5116703" y="2922150"/>
            <a:ext cx="2028814" cy="854253"/>
            <a:chOff x="2046082" y="1263097"/>
            <a:chExt cx="6993142" cy="2946953"/>
          </a:xfrm>
        </p:grpSpPr>
        <p:sp>
          <p:nvSpPr>
            <p:cNvPr id="203" name="Rectangle 202">
              <a:extLst>
                <a:ext uri="{FF2B5EF4-FFF2-40B4-BE49-F238E27FC236}">
                  <a16:creationId xmlns:a16="http://schemas.microsoft.com/office/drawing/2014/main" id="{0441B14B-9896-E94C-4751-661BEDCF8F11}"/>
                </a:ext>
              </a:extLst>
            </p:cNvPr>
            <p:cNvSpPr/>
            <p:nvPr/>
          </p:nvSpPr>
          <p:spPr>
            <a:xfrm>
              <a:off x="4656603" y="1263097"/>
              <a:ext cx="4382621" cy="1768831"/>
            </a:xfrm>
            <a:prstGeom prst="rect">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r>
                <a:rPr lang="en-US" sz="3600">
                  <a:solidFill>
                    <a:schemeClr val="tx1"/>
                  </a:solidFill>
                  <a:latin typeface="+mj-lt"/>
                </a:rPr>
                <a:t> </a:t>
              </a:r>
            </a:p>
            <a:p>
              <a:pPr algn="ctr"/>
              <a:endParaRPr lang="en-US" sz="3600">
                <a:solidFill>
                  <a:schemeClr val="tx1"/>
                </a:solidFill>
                <a:latin typeface="+mj-lt"/>
              </a:endParaRPr>
            </a:p>
          </p:txBody>
        </p:sp>
        <p:grpSp>
          <p:nvGrpSpPr>
            <p:cNvPr id="204" name="Group 203">
              <a:extLst>
                <a:ext uri="{FF2B5EF4-FFF2-40B4-BE49-F238E27FC236}">
                  <a16:creationId xmlns:a16="http://schemas.microsoft.com/office/drawing/2014/main" id="{E3F7FCC2-11A7-6983-E8AA-704A0AB0E15A}"/>
                </a:ext>
              </a:extLst>
            </p:cNvPr>
            <p:cNvGrpSpPr/>
            <p:nvPr/>
          </p:nvGrpSpPr>
          <p:grpSpPr>
            <a:xfrm>
              <a:off x="2046082" y="2845736"/>
              <a:ext cx="2091195" cy="1364314"/>
              <a:chOff x="2305878" y="2857500"/>
              <a:chExt cx="2693505" cy="1726457"/>
            </a:xfrm>
          </p:grpSpPr>
          <p:sp>
            <p:nvSpPr>
              <p:cNvPr id="217" name="Rectangle 216">
                <a:extLst>
                  <a:ext uri="{FF2B5EF4-FFF2-40B4-BE49-F238E27FC236}">
                    <a16:creationId xmlns:a16="http://schemas.microsoft.com/office/drawing/2014/main" id="{7F963B53-5F2A-B001-A674-7982AAEC41B0}"/>
                  </a:ext>
                </a:extLst>
              </p:cNvPr>
              <p:cNvSpPr/>
              <p:nvPr/>
            </p:nvSpPr>
            <p:spPr>
              <a:xfrm>
                <a:off x="2305878" y="2857500"/>
                <a:ext cx="2693505" cy="134674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8" name="Oval 217">
                <a:extLst>
                  <a:ext uri="{FF2B5EF4-FFF2-40B4-BE49-F238E27FC236}">
                    <a16:creationId xmlns:a16="http://schemas.microsoft.com/office/drawing/2014/main" id="{33B63D0B-1F30-0387-95ED-03C46F971EDC}"/>
                  </a:ext>
                </a:extLst>
              </p:cNvPr>
              <p:cNvSpPr/>
              <p:nvPr/>
            </p:nvSpPr>
            <p:spPr>
              <a:xfrm>
                <a:off x="3967219" y="3883248"/>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9" name="Oval 218">
                <a:extLst>
                  <a:ext uri="{FF2B5EF4-FFF2-40B4-BE49-F238E27FC236}">
                    <a16:creationId xmlns:a16="http://schemas.microsoft.com/office/drawing/2014/main" id="{57DA946E-DE6D-1FA9-95FF-0C15793E9D39}"/>
                  </a:ext>
                </a:extLst>
              </p:cNvPr>
              <p:cNvSpPr/>
              <p:nvPr/>
            </p:nvSpPr>
            <p:spPr>
              <a:xfrm>
                <a:off x="2653598" y="3883247"/>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0" name="Oval 219">
                <a:extLst>
                  <a:ext uri="{FF2B5EF4-FFF2-40B4-BE49-F238E27FC236}">
                    <a16:creationId xmlns:a16="http://schemas.microsoft.com/office/drawing/2014/main" id="{33049D77-A6FA-9597-A59B-78D5D9737A46}"/>
                  </a:ext>
                </a:extLst>
              </p:cNvPr>
              <p:cNvSpPr/>
              <p:nvPr/>
            </p:nvSpPr>
            <p:spPr>
              <a:xfrm>
                <a:off x="4109617" y="4029640"/>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Oval 220">
                <a:extLst>
                  <a:ext uri="{FF2B5EF4-FFF2-40B4-BE49-F238E27FC236}">
                    <a16:creationId xmlns:a16="http://schemas.microsoft.com/office/drawing/2014/main" id="{57427FD9-99C5-0FE4-3CF4-F05A90565F96}"/>
                  </a:ext>
                </a:extLst>
              </p:cNvPr>
              <p:cNvSpPr/>
              <p:nvPr/>
            </p:nvSpPr>
            <p:spPr>
              <a:xfrm>
                <a:off x="2795996" y="4029639"/>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22" name="Graphic 221" descr="Single gear with solid fill">
                <a:extLst>
                  <a:ext uri="{FF2B5EF4-FFF2-40B4-BE49-F238E27FC236}">
                    <a16:creationId xmlns:a16="http://schemas.microsoft.com/office/drawing/2014/main" id="{3E31801D-0FC4-2BE9-920E-BC118DC47B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88972" y="4004999"/>
                <a:ext cx="457200" cy="457200"/>
              </a:xfrm>
              <a:prstGeom prst="rect">
                <a:avLst/>
              </a:prstGeom>
            </p:spPr>
          </p:pic>
          <p:pic>
            <p:nvPicPr>
              <p:cNvPr id="223" name="Graphic 222" descr="Single gear with solid fill">
                <a:extLst>
                  <a:ext uri="{FF2B5EF4-FFF2-40B4-BE49-F238E27FC236}">
                    <a16:creationId xmlns:a16="http://schemas.microsoft.com/office/drawing/2014/main" id="{4E212A95-3882-6580-2154-46BE936979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75351" y="4004999"/>
                <a:ext cx="457200" cy="457200"/>
              </a:xfrm>
              <a:prstGeom prst="rect">
                <a:avLst/>
              </a:prstGeom>
            </p:spPr>
          </p:pic>
        </p:grpSp>
        <p:sp>
          <p:nvSpPr>
            <p:cNvPr id="205" name="Oval 41">
              <a:extLst>
                <a:ext uri="{FF2B5EF4-FFF2-40B4-BE49-F238E27FC236}">
                  <a16:creationId xmlns:a16="http://schemas.microsoft.com/office/drawing/2014/main" id="{EAFCD62F-51B8-A233-FE9D-278FAF75DC8F}"/>
                </a:ext>
              </a:extLst>
            </p:cNvPr>
            <p:cNvSpPr/>
            <p:nvPr/>
          </p:nvSpPr>
          <p:spPr>
            <a:xfrm rot="9879301">
              <a:off x="2967462" y="2841042"/>
              <a:ext cx="1737224"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6" name="Diagonal Stripe 205">
              <a:extLst>
                <a:ext uri="{FF2B5EF4-FFF2-40B4-BE49-F238E27FC236}">
                  <a16:creationId xmlns:a16="http://schemas.microsoft.com/office/drawing/2014/main" id="{AA18B5D9-8009-D362-CD11-134C70EDA4AF}"/>
                </a:ext>
              </a:extLst>
            </p:cNvPr>
            <p:cNvSpPr/>
            <p:nvPr/>
          </p:nvSpPr>
          <p:spPr>
            <a:xfrm rot="19256382">
              <a:off x="5344922" y="2132437"/>
              <a:ext cx="686776" cy="683971"/>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chemeClr val="tx1"/>
                </a:solidFill>
              </a:endParaRPr>
            </a:p>
          </p:txBody>
        </p:sp>
        <p:sp>
          <p:nvSpPr>
            <p:cNvPr id="207" name="Oval 41">
              <a:extLst>
                <a:ext uri="{FF2B5EF4-FFF2-40B4-BE49-F238E27FC236}">
                  <a16:creationId xmlns:a16="http://schemas.microsoft.com/office/drawing/2014/main" id="{432CB93F-8A76-3DE6-8C35-637DE68A685D}"/>
                </a:ext>
              </a:extLst>
            </p:cNvPr>
            <p:cNvSpPr/>
            <p:nvPr/>
          </p:nvSpPr>
          <p:spPr>
            <a:xfrm rot="10800000">
              <a:off x="4312441" y="2651858"/>
              <a:ext cx="1474195"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 name="Flowchart: Connector 207">
              <a:extLst>
                <a:ext uri="{FF2B5EF4-FFF2-40B4-BE49-F238E27FC236}">
                  <a16:creationId xmlns:a16="http://schemas.microsoft.com/office/drawing/2014/main" id="{C4F0D55A-C3C0-6F0A-BFCE-0595CA42C727}"/>
                </a:ext>
              </a:extLst>
            </p:cNvPr>
            <p:cNvSpPr/>
            <p:nvPr/>
          </p:nvSpPr>
          <p:spPr>
            <a:xfrm>
              <a:off x="4415073" y="2744280"/>
              <a:ext cx="138899" cy="14530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9" name="Straight Connector 208">
              <a:extLst>
                <a:ext uri="{FF2B5EF4-FFF2-40B4-BE49-F238E27FC236}">
                  <a16:creationId xmlns:a16="http://schemas.microsoft.com/office/drawing/2014/main" id="{446711EA-E1D3-5FF3-D814-4BF6D84896F1}"/>
                </a:ext>
              </a:extLst>
            </p:cNvPr>
            <p:cNvCxnSpPr>
              <a:cxnSpLocks/>
            </p:cNvCxnSpPr>
            <p:nvPr/>
          </p:nvCxnSpPr>
          <p:spPr>
            <a:xfrm>
              <a:off x="5734610" y="1988632"/>
              <a:ext cx="478428" cy="8571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0" name="Rectangle 209">
              <a:extLst>
                <a:ext uri="{FF2B5EF4-FFF2-40B4-BE49-F238E27FC236}">
                  <a16:creationId xmlns:a16="http://schemas.microsoft.com/office/drawing/2014/main" id="{6EE327BE-01C3-D141-7A3C-02AFFE8FC1FC}"/>
                </a:ext>
              </a:extLst>
            </p:cNvPr>
            <p:cNvSpPr/>
            <p:nvPr/>
          </p:nvSpPr>
          <p:spPr>
            <a:xfrm rot="19870922">
              <a:off x="5748143" y="1976689"/>
              <a:ext cx="88741" cy="27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1" name="Rectangle: Rounded Corners 210">
              <a:extLst>
                <a:ext uri="{FF2B5EF4-FFF2-40B4-BE49-F238E27FC236}">
                  <a16:creationId xmlns:a16="http://schemas.microsoft.com/office/drawing/2014/main" id="{EA7A7882-E04A-9E63-2EA6-0903EDAF322A}"/>
                </a:ext>
              </a:extLst>
            </p:cNvPr>
            <p:cNvSpPr/>
            <p:nvPr/>
          </p:nvSpPr>
          <p:spPr>
            <a:xfrm>
              <a:off x="5792513" y="2806034"/>
              <a:ext cx="2604348" cy="22589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2" name="Oval 41">
              <a:extLst>
                <a:ext uri="{FF2B5EF4-FFF2-40B4-BE49-F238E27FC236}">
                  <a16:creationId xmlns:a16="http://schemas.microsoft.com/office/drawing/2014/main" id="{7A53673F-2C92-6134-068E-26C1957D61A4}"/>
                </a:ext>
              </a:extLst>
            </p:cNvPr>
            <p:cNvSpPr/>
            <p:nvPr/>
          </p:nvSpPr>
          <p:spPr>
            <a:xfrm rot="11566586">
              <a:off x="5508914" y="2739440"/>
              <a:ext cx="553427" cy="27294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Rectangle 212">
              <a:extLst>
                <a:ext uri="{FF2B5EF4-FFF2-40B4-BE49-F238E27FC236}">
                  <a16:creationId xmlns:a16="http://schemas.microsoft.com/office/drawing/2014/main" id="{BB74E9CC-B388-1DC5-B682-BFF363EF2C90}"/>
                </a:ext>
              </a:extLst>
            </p:cNvPr>
            <p:cNvSpPr/>
            <p:nvPr/>
          </p:nvSpPr>
          <p:spPr>
            <a:xfrm>
              <a:off x="6500984"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4" name="Rectangle 213">
              <a:extLst>
                <a:ext uri="{FF2B5EF4-FFF2-40B4-BE49-F238E27FC236}">
                  <a16:creationId xmlns:a16="http://schemas.microsoft.com/office/drawing/2014/main" id="{13260CBF-A6B3-67A3-E0C1-AF6A79C64B34}"/>
                </a:ext>
              </a:extLst>
            </p:cNvPr>
            <p:cNvSpPr/>
            <p:nvPr/>
          </p:nvSpPr>
          <p:spPr>
            <a:xfrm>
              <a:off x="7522579"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5" name="Flowchart: Connector 214">
              <a:extLst>
                <a:ext uri="{FF2B5EF4-FFF2-40B4-BE49-F238E27FC236}">
                  <a16:creationId xmlns:a16="http://schemas.microsoft.com/office/drawing/2014/main" id="{A3B37733-81EB-FB1D-E316-72027C7EB2CD}"/>
                </a:ext>
              </a:extLst>
            </p:cNvPr>
            <p:cNvSpPr/>
            <p:nvPr/>
          </p:nvSpPr>
          <p:spPr>
            <a:xfrm>
              <a:off x="5575068" y="2785520"/>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6" name="Flowchart: Connector 215">
              <a:extLst>
                <a:ext uri="{FF2B5EF4-FFF2-40B4-BE49-F238E27FC236}">
                  <a16:creationId xmlns:a16="http://schemas.microsoft.com/office/drawing/2014/main" id="{6B0FCEE6-4C9E-A394-73FF-8D3FE5E465B5}"/>
                </a:ext>
              </a:extLst>
            </p:cNvPr>
            <p:cNvSpPr/>
            <p:nvPr/>
          </p:nvSpPr>
          <p:spPr>
            <a:xfrm>
              <a:off x="5889502" y="2862365"/>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5" name="TextBox 224">
            <a:extLst>
              <a:ext uri="{FF2B5EF4-FFF2-40B4-BE49-F238E27FC236}">
                <a16:creationId xmlns:a16="http://schemas.microsoft.com/office/drawing/2014/main" id="{8F9A2F69-7FF7-8784-228B-DA04EA7909A7}"/>
              </a:ext>
            </a:extLst>
          </p:cNvPr>
          <p:cNvSpPr txBox="1"/>
          <p:nvPr/>
        </p:nvSpPr>
        <p:spPr>
          <a:xfrm>
            <a:off x="4101564" y="1309801"/>
            <a:ext cx="4084857" cy="954107"/>
          </a:xfrm>
          <a:prstGeom prst="rect">
            <a:avLst/>
          </a:prstGeom>
          <a:noFill/>
        </p:spPr>
        <p:txBody>
          <a:bodyPr wrap="square">
            <a:spAutoFit/>
          </a:bodyPr>
          <a:lstStyle/>
          <a:p>
            <a:pPr algn="ctr"/>
            <a:r>
              <a:rPr lang="en-US" sz="2800">
                <a:latin typeface="Georgia" panose="02040502050405020303" pitchFamily="18" charset="0"/>
              </a:rPr>
              <a:t>Rear </a:t>
            </a:r>
          </a:p>
          <a:p>
            <a:pPr algn="ctr"/>
            <a:r>
              <a:rPr lang="en-US" sz="2800">
                <a:latin typeface="Georgia" panose="02040502050405020303" pitchFamily="18" charset="0"/>
              </a:rPr>
              <a:t>Lift System </a:t>
            </a:r>
          </a:p>
        </p:txBody>
      </p:sp>
      <p:grpSp>
        <p:nvGrpSpPr>
          <p:cNvPr id="52" name="Group 51">
            <a:extLst>
              <a:ext uri="{FF2B5EF4-FFF2-40B4-BE49-F238E27FC236}">
                <a16:creationId xmlns:a16="http://schemas.microsoft.com/office/drawing/2014/main" id="{8009661F-32E5-89C4-2080-742753A6B89D}"/>
              </a:ext>
            </a:extLst>
          </p:cNvPr>
          <p:cNvGrpSpPr/>
          <p:nvPr/>
        </p:nvGrpSpPr>
        <p:grpSpPr>
          <a:xfrm>
            <a:off x="10055513" y="2953321"/>
            <a:ext cx="1529148" cy="791911"/>
            <a:chOff x="4474668" y="4225243"/>
            <a:chExt cx="3525373" cy="1543178"/>
          </a:xfrm>
        </p:grpSpPr>
        <p:grpSp>
          <p:nvGrpSpPr>
            <p:cNvPr id="7" name="Group 6">
              <a:extLst>
                <a:ext uri="{FF2B5EF4-FFF2-40B4-BE49-F238E27FC236}">
                  <a16:creationId xmlns:a16="http://schemas.microsoft.com/office/drawing/2014/main" id="{667EE772-7824-4767-F6E1-7FCDC3B1FD4D}"/>
                </a:ext>
              </a:extLst>
            </p:cNvPr>
            <p:cNvGrpSpPr/>
            <p:nvPr/>
          </p:nvGrpSpPr>
          <p:grpSpPr>
            <a:xfrm>
              <a:off x="4474668" y="4225243"/>
              <a:ext cx="3525373" cy="1172282"/>
              <a:chOff x="1368489" y="3248347"/>
              <a:chExt cx="6170646" cy="2128020"/>
            </a:xfrm>
          </p:grpSpPr>
          <p:sp>
            <p:nvSpPr>
              <p:cNvPr id="50" name="Rectangle 49">
                <a:extLst>
                  <a:ext uri="{FF2B5EF4-FFF2-40B4-BE49-F238E27FC236}">
                    <a16:creationId xmlns:a16="http://schemas.microsoft.com/office/drawing/2014/main" id="{37566E9E-EB12-EEDF-6EA0-1686679DF72F}"/>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EA49307A-0081-DA73-7B3B-C4A5BBCD07C6}"/>
                  </a:ext>
                </a:extLst>
              </p:cNvPr>
              <p:cNvSpPr/>
              <p:nvPr/>
            </p:nvSpPr>
            <p:spPr>
              <a:xfrm>
                <a:off x="5263165" y="5057192"/>
                <a:ext cx="2275970" cy="31917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C78991E-B945-29FC-2ABB-47D71617FBF0}"/>
                </a:ext>
              </a:extLst>
            </p:cNvPr>
            <p:cNvGrpSpPr/>
            <p:nvPr/>
          </p:nvGrpSpPr>
          <p:grpSpPr>
            <a:xfrm>
              <a:off x="7248097" y="5289255"/>
              <a:ext cx="547193" cy="479166"/>
              <a:chOff x="3724506" y="3705932"/>
              <a:chExt cx="544019" cy="553728"/>
            </a:xfrm>
          </p:grpSpPr>
          <p:sp>
            <p:nvSpPr>
              <p:cNvPr id="35" name="Oval 34">
                <a:extLst>
                  <a:ext uri="{FF2B5EF4-FFF2-40B4-BE49-F238E27FC236}">
                    <a16:creationId xmlns:a16="http://schemas.microsoft.com/office/drawing/2014/main" id="{D8C7CC63-FBCA-2F41-4F3C-5235AB9C2D5D}"/>
                  </a:ext>
                </a:extLst>
              </p:cNvPr>
              <p:cNvSpPr/>
              <p:nvPr/>
            </p:nvSpPr>
            <p:spPr>
              <a:xfrm>
                <a:off x="3724506" y="3705932"/>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7" name="Group 36">
                <a:extLst>
                  <a:ext uri="{FF2B5EF4-FFF2-40B4-BE49-F238E27FC236}">
                    <a16:creationId xmlns:a16="http://schemas.microsoft.com/office/drawing/2014/main" id="{8AA6CC70-D01A-4ECF-0DDC-A2BA7301F1FE}"/>
                  </a:ext>
                </a:extLst>
              </p:cNvPr>
              <p:cNvGrpSpPr/>
              <p:nvPr/>
            </p:nvGrpSpPr>
            <p:grpSpPr>
              <a:xfrm>
                <a:off x="3829700" y="3802146"/>
                <a:ext cx="354963" cy="361297"/>
                <a:chOff x="3829700" y="3802146"/>
                <a:chExt cx="354963" cy="361297"/>
              </a:xfrm>
            </p:grpSpPr>
            <p:sp>
              <p:nvSpPr>
                <p:cNvPr id="38" name="Oval 37">
                  <a:extLst>
                    <a:ext uri="{FF2B5EF4-FFF2-40B4-BE49-F238E27FC236}">
                      <a16:creationId xmlns:a16="http://schemas.microsoft.com/office/drawing/2014/main" id="{41AB0088-43B9-B83D-01D8-2238C5A2A334}"/>
                    </a:ext>
                  </a:extLst>
                </p:cNvPr>
                <p:cNvSpPr/>
                <p:nvPr/>
              </p:nvSpPr>
              <p:spPr>
                <a:xfrm>
                  <a:off x="3845732" y="382161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0" name="Graphic 39" descr="Single gear with solid fill">
                  <a:extLst>
                    <a:ext uri="{FF2B5EF4-FFF2-40B4-BE49-F238E27FC236}">
                      <a16:creationId xmlns:a16="http://schemas.microsoft.com/office/drawing/2014/main" id="{A4A25603-77A4-290C-5ABB-197FADF757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29700" y="3802146"/>
                  <a:ext cx="354963" cy="361297"/>
                </a:xfrm>
                <a:prstGeom prst="rect">
                  <a:avLst/>
                </a:prstGeom>
              </p:spPr>
            </p:pic>
          </p:grpSp>
        </p:grpSp>
        <p:grpSp>
          <p:nvGrpSpPr>
            <p:cNvPr id="12" name="Group 11">
              <a:extLst>
                <a:ext uri="{FF2B5EF4-FFF2-40B4-BE49-F238E27FC236}">
                  <a16:creationId xmlns:a16="http://schemas.microsoft.com/office/drawing/2014/main" id="{A0F121BF-DDD2-98DF-CEB3-3BF97A523BAC}"/>
                </a:ext>
              </a:extLst>
            </p:cNvPr>
            <p:cNvGrpSpPr/>
            <p:nvPr/>
          </p:nvGrpSpPr>
          <p:grpSpPr>
            <a:xfrm>
              <a:off x="4732041" y="5246324"/>
              <a:ext cx="547193" cy="479166"/>
              <a:chOff x="2316046" y="3656321"/>
              <a:chExt cx="544019" cy="553728"/>
            </a:xfrm>
          </p:grpSpPr>
          <p:sp>
            <p:nvSpPr>
              <p:cNvPr id="20" name="Oval 19">
                <a:extLst>
                  <a:ext uri="{FF2B5EF4-FFF2-40B4-BE49-F238E27FC236}">
                    <a16:creationId xmlns:a16="http://schemas.microsoft.com/office/drawing/2014/main" id="{A4AA2B2D-0BF9-61A5-B59E-3DE0C36F8EC4}"/>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 name="Group 22">
                <a:extLst>
                  <a:ext uri="{FF2B5EF4-FFF2-40B4-BE49-F238E27FC236}">
                    <a16:creationId xmlns:a16="http://schemas.microsoft.com/office/drawing/2014/main" id="{C277DFD4-ABCE-91A3-6201-6C53E1A18794}"/>
                  </a:ext>
                </a:extLst>
              </p:cNvPr>
              <p:cNvGrpSpPr/>
              <p:nvPr/>
            </p:nvGrpSpPr>
            <p:grpSpPr>
              <a:xfrm>
                <a:off x="2410573" y="3752535"/>
                <a:ext cx="354963" cy="361297"/>
                <a:chOff x="2410573" y="3752535"/>
                <a:chExt cx="354963" cy="361297"/>
              </a:xfrm>
            </p:grpSpPr>
            <p:sp>
              <p:nvSpPr>
                <p:cNvPr id="30" name="Oval 29">
                  <a:extLst>
                    <a:ext uri="{FF2B5EF4-FFF2-40B4-BE49-F238E27FC236}">
                      <a16:creationId xmlns:a16="http://schemas.microsoft.com/office/drawing/2014/main" id="{F6AE7F79-4150-84F2-BF48-ED6E420411F3}"/>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2" name="Graphic 31" descr="Single gear with solid fill">
                  <a:extLst>
                    <a:ext uri="{FF2B5EF4-FFF2-40B4-BE49-F238E27FC236}">
                      <a16:creationId xmlns:a16="http://schemas.microsoft.com/office/drawing/2014/main" id="{30AF806E-79A7-F88C-8472-A69A47A348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10573" y="3752535"/>
                  <a:ext cx="354963" cy="361297"/>
                </a:xfrm>
                <a:prstGeom prst="rect">
                  <a:avLst/>
                </a:prstGeom>
              </p:spPr>
            </p:pic>
          </p:grpSp>
        </p:grpSp>
        <p:sp>
          <p:nvSpPr>
            <p:cNvPr id="16" name="Flowchart: Connector 15">
              <a:extLst>
                <a:ext uri="{FF2B5EF4-FFF2-40B4-BE49-F238E27FC236}">
                  <a16:creationId xmlns:a16="http://schemas.microsoft.com/office/drawing/2014/main" id="{2F5B6255-05DA-E69B-1FDC-2D43E656E457}"/>
                </a:ext>
              </a:extLst>
            </p:cNvPr>
            <p:cNvSpPr/>
            <p:nvPr/>
          </p:nvSpPr>
          <p:spPr>
            <a:xfrm>
              <a:off x="6567384" y="4691167"/>
              <a:ext cx="128558" cy="12340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18BD7F01-A88A-DE38-C337-122D4CAD38BC}"/>
                </a:ext>
              </a:extLst>
            </p:cNvPr>
            <p:cNvSpPr/>
            <p:nvPr/>
          </p:nvSpPr>
          <p:spPr>
            <a:xfrm>
              <a:off x="6695941" y="4726754"/>
              <a:ext cx="65803" cy="30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 name="Group 1">
            <a:extLst>
              <a:ext uri="{FF2B5EF4-FFF2-40B4-BE49-F238E27FC236}">
                <a16:creationId xmlns:a16="http://schemas.microsoft.com/office/drawing/2014/main" id="{2B5BF125-3243-7224-919F-972EC43ED2F5}"/>
              </a:ext>
            </a:extLst>
          </p:cNvPr>
          <p:cNvGrpSpPr/>
          <p:nvPr/>
        </p:nvGrpSpPr>
        <p:grpSpPr>
          <a:xfrm>
            <a:off x="11367238" y="33824"/>
            <a:ext cx="762811" cy="758655"/>
            <a:chOff x="354079" y="1326988"/>
            <a:chExt cx="4083531" cy="3898900"/>
          </a:xfrm>
        </p:grpSpPr>
        <p:pic>
          <p:nvPicPr>
            <p:cNvPr id="53" name="Picture 2" descr="Caduceus - Wikipedia">
              <a:extLst>
                <a:ext uri="{FF2B5EF4-FFF2-40B4-BE49-F238E27FC236}">
                  <a16:creationId xmlns:a16="http://schemas.microsoft.com/office/drawing/2014/main" id="{92A183F7-798C-5EA9-2A32-24C088F82B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54" name="Flowchart: Connector 39">
              <a:extLst>
                <a:ext uri="{FF2B5EF4-FFF2-40B4-BE49-F238E27FC236}">
                  <a16:creationId xmlns:a16="http://schemas.microsoft.com/office/drawing/2014/main" id="{9EBE63A2-D627-3B97-6E55-95D830944B75}"/>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5" name="Picture 54">
              <a:extLst>
                <a:ext uri="{FF2B5EF4-FFF2-40B4-BE49-F238E27FC236}">
                  <a16:creationId xmlns:a16="http://schemas.microsoft.com/office/drawing/2014/main" id="{EE603C80-1295-6703-583B-0DCFC8D4A7C6}"/>
                </a:ext>
              </a:extLst>
            </p:cNvPr>
            <p:cNvPicPr>
              <a:picLocks noChangeAspect="1"/>
            </p:cNvPicPr>
            <p:nvPr/>
          </p:nvPicPr>
          <p:blipFill rotWithShape="1">
            <a:blip r:embed="rId11">
              <a:alphaModFix amt="10000"/>
            </a:blip>
            <a:srcRect l="30694" t="28915" r="26668" b="28746"/>
            <a:stretch/>
          </p:blipFill>
          <p:spPr>
            <a:xfrm>
              <a:off x="392661" y="1379133"/>
              <a:ext cx="4044949" cy="3794609"/>
            </a:xfrm>
            <a:prstGeom prst="flowChartConnector">
              <a:avLst/>
            </a:prstGeom>
          </p:spPr>
        </p:pic>
        <p:grpSp>
          <p:nvGrpSpPr>
            <p:cNvPr id="56" name="Group 55">
              <a:extLst>
                <a:ext uri="{FF2B5EF4-FFF2-40B4-BE49-F238E27FC236}">
                  <a16:creationId xmlns:a16="http://schemas.microsoft.com/office/drawing/2014/main" id="{97B11FA7-D76C-E899-2B4C-38B09515215E}"/>
                </a:ext>
              </a:extLst>
            </p:cNvPr>
            <p:cNvGrpSpPr/>
            <p:nvPr/>
          </p:nvGrpSpPr>
          <p:grpSpPr>
            <a:xfrm>
              <a:off x="845033" y="1971012"/>
              <a:ext cx="3044825" cy="2670175"/>
              <a:chOff x="845033" y="1971012"/>
              <a:chExt cx="3044825" cy="2670175"/>
            </a:xfrm>
          </p:grpSpPr>
          <p:grpSp>
            <p:nvGrpSpPr>
              <p:cNvPr id="61" name="Group 60">
                <a:extLst>
                  <a:ext uri="{FF2B5EF4-FFF2-40B4-BE49-F238E27FC236}">
                    <a16:creationId xmlns:a16="http://schemas.microsoft.com/office/drawing/2014/main" id="{0697F396-2200-E825-9541-9E97E283837A}"/>
                  </a:ext>
                </a:extLst>
              </p:cNvPr>
              <p:cNvGrpSpPr/>
              <p:nvPr/>
            </p:nvGrpSpPr>
            <p:grpSpPr>
              <a:xfrm>
                <a:off x="2623034" y="1971012"/>
                <a:ext cx="673100" cy="2670175"/>
                <a:chOff x="8225255" y="1818774"/>
                <a:chExt cx="673100" cy="2670175"/>
              </a:xfrm>
            </p:grpSpPr>
            <p:sp>
              <p:nvSpPr>
                <p:cNvPr id="66" name="Flowchart: Process 51">
                  <a:extLst>
                    <a:ext uri="{FF2B5EF4-FFF2-40B4-BE49-F238E27FC236}">
                      <a16:creationId xmlns:a16="http://schemas.microsoft.com/office/drawing/2014/main" id="{5AEE3E64-0CC0-FD21-9A94-3E3DA42F7B42}"/>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Trapezoid 66">
                  <a:extLst>
                    <a:ext uri="{FF2B5EF4-FFF2-40B4-BE49-F238E27FC236}">
                      <a16:creationId xmlns:a16="http://schemas.microsoft.com/office/drawing/2014/main" id="{AA371FD5-B2EB-3492-ABF6-2159728A2076}"/>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2" name="Block Arc 45">
                <a:extLst>
                  <a:ext uri="{FF2B5EF4-FFF2-40B4-BE49-F238E27FC236}">
                    <a16:creationId xmlns:a16="http://schemas.microsoft.com/office/drawing/2014/main" id="{0BC4A778-99CF-9E4C-8A2A-0F1F4192B786}"/>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63" name="Group 62">
                <a:extLst>
                  <a:ext uri="{FF2B5EF4-FFF2-40B4-BE49-F238E27FC236}">
                    <a16:creationId xmlns:a16="http://schemas.microsoft.com/office/drawing/2014/main" id="{585BCBE2-751E-E1D2-760A-C375BF8B32C1}"/>
                  </a:ext>
                </a:extLst>
              </p:cNvPr>
              <p:cNvGrpSpPr/>
              <p:nvPr/>
            </p:nvGrpSpPr>
            <p:grpSpPr>
              <a:xfrm>
                <a:off x="1429234" y="1971012"/>
                <a:ext cx="673100" cy="2670175"/>
                <a:chOff x="8225255" y="1818774"/>
                <a:chExt cx="673100" cy="2670175"/>
              </a:xfrm>
            </p:grpSpPr>
            <p:sp>
              <p:nvSpPr>
                <p:cNvPr id="64" name="Flowchart: Process 49">
                  <a:extLst>
                    <a:ext uri="{FF2B5EF4-FFF2-40B4-BE49-F238E27FC236}">
                      <a16:creationId xmlns:a16="http://schemas.microsoft.com/office/drawing/2014/main" id="{E0165920-B67C-CFE0-4595-65CFE60A0BCB}"/>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Trapezoid 64">
                  <a:extLst>
                    <a:ext uri="{FF2B5EF4-FFF2-40B4-BE49-F238E27FC236}">
                      <a16:creationId xmlns:a16="http://schemas.microsoft.com/office/drawing/2014/main" id="{0CDFA0B8-F6E2-3468-2C9A-449BE4145544}"/>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57" name="Ink 56">
                  <a:extLst>
                    <a:ext uri="{FF2B5EF4-FFF2-40B4-BE49-F238E27FC236}">
                      <a16:creationId xmlns:a16="http://schemas.microsoft.com/office/drawing/2014/main" id="{C720B5FC-1C8D-BE95-B935-14AC637AF109}"/>
                    </a:ext>
                  </a:extLst>
                </p14:cNvPr>
                <p14:cNvContentPartPr/>
                <p14:nvPr/>
              </p14:nvContentPartPr>
              <p14:xfrm>
                <a:off x="3177098" y="3103265"/>
                <a:ext cx="360" cy="360"/>
              </p14:xfrm>
            </p:contentPart>
          </mc:Choice>
          <mc:Fallback>
            <p:pic>
              <p:nvPicPr>
                <p:cNvPr id="57" name="Ink 56">
                  <a:extLst>
                    <a:ext uri="{FF2B5EF4-FFF2-40B4-BE49-F238E27FC236}">
                      <a16:creationId xmlns:a16="http://schemas.microsoft.com/office/drawing/2014/main" id="{C720B5FC-1C8D-BE95-B935-14AC637AF109}"/>
                    </a:ext>
                  </a:extLst>
                </p:cNvPr>
                <p:cNvPicPr/>
                <p:nvPr/>
              </p:nvPicPr>
              <p:blipFill>
                <a:blip r:embed="rId13"/>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58" name="Ink 57">
                  <a:extLst>
                    <a:ext uri="{FF2B5EF4-FFF2-40B4-BE49-F238E27FC236}">
                      <a16:creationId xmlns:a16="http://schemas.microsoft.com/office/drawing/2014/main" id="{C1BAFD1A-6476-22EF-3930-E2F8CD125DE1}"/>
                    </a:ext>
                  </a:extLst>
                </p14:cNvPr>
                <p14:cNvContentPartPr/>
                <p14:nvPr/>
              </p14:nvContentPartPr>
              <p14:xfrm>
                <a:off x="3694418" y="3112265"/>
                <a:ext cx="360" cy="360"/>
              </p14:xfrm>
            </p:contentPart>
          </mc:Choice>
          <mc:Fallback>
            <p:pic>
              <p:nvPicPr>
                <p:cNvPr id="58" name="Ink 57">
                  <a:extLst>
                    <a:ext uri="{FF2B5EF4-FFF2-40B4-BE49-F238E27FC236}">
                      <a16:creationId xmlns:a16="http://schemas.microsoft.com/office/drawing/2014/main" id="{C1BAFD1A-6476-22EF-3930-E2F8CD125DE1}"/>
                    </a:ext>
                  </a:extLst>
                </p:cNvPr>
                <p:cNvPicPr/>
                <p:nvPr/>
              </p:nvPicPr>
              <p:blipFill>
                <a:blip r:embed="rId15"/>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59" name="Ink 58">
                  <a:extLst>
                    <a:ext uri="{FF2B5EF4-FFF2-40B4-BE49-F238E27FC236}">
                      <a16:creationId xmlns:a16="http://schemas.microsoft.com/office/drawing/2014/main" id="{8B2FE746-DFD4-AA08-6D4D-0E4A38B72383}"/>
                    </a:ext>
                  </a:extLst>
                </p14:cNvPr>
                <p14:cNvContentPartPr/>
                <p14:nvPr/>
              </p14:nvContentPartPr>
              <p14:xfrm>
                <a:off x="3352418" y="2933345"/>
                <a:ext cx="5760" cy="3960"/>
              </p14:xfrm>
            </p:contentPart>
          </mc:Choice>
          <mc:Fallback>
            <p:pic>
              <p:nvPicPr>
                <p:cNvPr id="59" name="Ink 58">
                  <a:extLst>
                    <a:ext uri="{FF2B5EF4-FFF2-40B4-BE49-F238E27FC236}">
                      <a16:creationId xmlns:a16="http://schemas.microsoft.com/office/drawing/2014/main" id="{8B2FE746-DFD4-AA08-6D4D-0E4A38B72383}"/>
                    </a:ext>
                  </a:extLst>
                </p:cNvPr>
                <p:cNvPicPr/>
                <p:nvPr/>
              </p:nvPicPr>
              <p:blipFill>
                <a:blip r:embed="rId17"/>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8">
              <p14:nvContentPartPr>
                <p14:cNvPr id="60" name="Ink 59">
                  <a:extLst>
                    <a:ext uri="{FF2B5EF4-FFF2-40B4-BE49-F238E27FC236}">
                      <a16:creationId xmlns:a16="http://schemas.microsoft.com/office/drawing/2014/main" id="{422F9A28-9753-F7DF-30CA-64333AED2978}"/>
                    </a:ext>
                  </a:extLst>
                </p14:cNvPr>
                <p14:cNvContentPartPr/>
                <p14:nvPr/>
              </p14:nvContentPartPr>
              <p14:xfrm>
                <a:off x="3576698" y="1951265"/>
                <a:ext cx="16200" cy="34200"/>
              </p14:xfrm>
            </p:contentPart>
          </mc:Choice>
          <mc:Fallback>
            <p:pic>
              <p:nvPicPr>
                <p:cNvPr id="60" name="Ink 59">
                  <a:extLst>
                    <a:ext uri="{FF2B5EF4-FFF2-40B4-BE49-F238E27FC236}">
                      <a16:creationId xmlns:a16="http://schemas.microsoft.com/office/drawing/2014/main" id="{422F9A28-9753-F7DF-30CA-64333AED2978}"/>
                    </a:ext>
                  </a:extLst>
                </p:cNvPr>
                <p:cNvPicPr/>
                <p:nvPr/>
              </p:nvPicPr>
              <p:blipFill>
                <a:blip r:embed="rId19"/>
                <a:stretch>
                  <a:fillRect/>
                </a:stretch>
              </p:blipFill>
              <p:spPr>
                <a:xfrm>
                  <a:off x="3486698" y="1438265"/>
                  <a:ext cx="194400" cy="1058490"/>
                </a:xfrm>
                <a:prstGeom prst="rect">
                  <a:avLst/>
                </a:prstGeom>
              </p:spPr>
            </p:pic>
          </mc:Fallback>
        </mc:AlternateContent>
      </p:grpSp>
      <p:sp>
        <p:nvSpPr>
          <p:cNvPr id="39" name="Rectangle: Rounded Corners 38">
            <a:extLst>
              <a:ext uri="{FF2B5EF4-FFF2-40B4-BE49-F238E27FC236}">
                <a16:creationId xmlns:a16="http://schemas.microsoft.com/office/drawing/2014/main" id="{B58E9518-CC9E-DD1E-CCEF-823BD1015010}"/>
              </a:ext>
            </a:extLst>
          </p:cNvPr>
          <p:cNvSpPr/>
          <p:nvPr/>
        </p:nvSpPr>
        <p:spPr>
          <a:xfrm>
            <a:off x="333014" y="1143000"/>
            <a:ext cx="2296418" cy="476248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TextBox 106">
            <a:extLst>
              <a:ext uri="{FF2B5EF4-FFF2-40B4-BE49-F238E27FC236}">
                <a16:creationId xmlns:a16="http://schemas.microsoft.com/office/drawing/2014/main" id="{D94BFC66-475C-677A-F6D5-C6586BCD25AA}"/>
              </a:ext>
            </a:extLst>
          </p:cNvPr>
          <p:cNvSpPr txBox="1"/>
          <p:nvPr/>
        </p:nvSpPr>
        <p:spPr>
          <a:xfrm>
            <a:off x="204747" y="1525244"/>
            <a:ext cx="2552952" cy="523220"/>
          </a:xfrm>
          <a:prstGeom prst="rect">
            <a:avLst/>
          </a:prstGeom>
          <a:noFill/>
        </p:spPr>
        <p:txBody>
          <a:bodyPr wrap="square" rtlCol="0">
            <a:spAutoFit/>
          </a:bodyPr>
          <a:lstStyle/>
          <a:p>
            <a:pPr algn="ctr"/>
            <a:r>
              <a:rPr lang="en-US" sz="2800">
                <a:latin typeface="Georgia" panose="02040502050405020303" pitchFamily="18" charset="0"/>
              </a:rPr>
              <a:t>Honeycomb</a:t>
            </a:r>
          </a:p>
        </p:txBody>
      </p:sp>
      <p:grpSp>
        <p:nvGrpSpPr>
          <p:cNvPr id="114" name="Group 113">
            <a:extLst>
              <a:ext uri="{FF2B5EF4-FFF2-40B4-BE49-F238E27FC236}">
                <a16:creationId xmlns:a16="http://schemas.microsoft.com/office/drawing/2014/main" id="{C9907472-F835-8C86-7F8C-724795754EC2}"/>
              </a:ext>
            </a:extLst>
          </p:cNvPr>
          <p:cNvGrpSpPr/>
          <p:nvPr/>
        </p:nvGrpSpPr>
        <p:grpSpPr>
          <a:xfrm>
            <a:off x="487656" y="2632978"/>
            <a:ext cx="1987134" cy="1445811"/>
            <a:chOff x="1237427" y="447323"/>
            <a:chExt cx="7856124" cy="5534983"/>
          </a:xfrm>
        </p:grpSpPr>
        <p:sp>
          <p:nvSpPr>
            <p:cNvPr id="115" name="Oval 41">
              <a:extLst>
                <a:ext uri="{FF2B5EF4-FFF2-40B4-BE49-F238E27FC236}">
                  <a16:creationId xmlns:a16="http://schemas.microsoft.com/office/drawing/2014/main" id="{804D3AB5-B360-AA19-278E-6BF9AF16C9C2}"/>
                </a:ext>
              </a:extLst>
            </p:cNvPr>
            <p:cNvSpPr/>
            <p:nvPr/>
          </p:nvSpPr>
          <p:spPr>
            <a:xfrm rot="4478296">
              <a:off x="7999944" y="2423930"/>
              <a:ext cx="1065972" cy="265062"/>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41">
              <a:extLst>
                <a:ext uri="{FF2B5EF4-FFF2-40B4-BE49-F238E27FC236}">
                  <a16:creationId xmlns:a16="http://schemas.microsoft.com/office/drawing/2014/main" id="{7AA7D447-6BF2-B209-3EF1-8AA28EE4920B}"/>
                </a:ext>
              </a:extLst>
            </p:cNvPr>
            <p:cNvSpPr/>
            <p:nvPr/>
          </p:nvSpPr>
          <p:spPr>
            <a:xfrm rot="3186327">
              <a:off x="6969432" y="1279679"/>
              <a:ext cx="1816994" cy="361679"/>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7" name="Group 116">
              <a:extLst>
                <a:ext uri="{FF2B5EF4-FFF2-40B4-BE49-F238E27FC236}">
                  <a16:creationId xmlns:a16="http://schemas.microsoft.com/office/drawing/2014/main" id="{2167FBC1-C298-2417-6337-13130E09A451}"/>
                </a:ext>
              </a:extLst>
            </p:cNvPr>
            <p:cNvGrpSpPr/>
            <p:nvPr/>
          </p:nvGrpSpPr>
          <p:grpSpPr>
            <a:xfrm>
              <a:off x="6968297" y="447323"/>
              <a:ext cx="707687" cy="653689"/>
              <a:chOff x="7911665" y="1472102"/>
              <a:chExt cx="683833" cy="653689"/>
            </a:xfrm>
          </p:grpSpPr>
          <p:sp>
            <p:nvSpPr>
              <p:cNvPr id="152" name="Circle: Hollow 151">
                <a:extLst>
                  <a:ext uri="{FF2B5EF4-FFF2-40B4-BE49-F238E27FC236}">
                    <a16:creationId xmlns:a16="http://schemas.microsoft.com/office/drawing/2014/main" id="{1DAFCEAB-2AC2-7E34-3F46-12834A38DF12}"/>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3" name="Flowchart: Connector 152">
                <a:extLst>
                  <a:ext uri="{FF2B5EF4-FFF2-40B4-BE49-F238E27FC236}">
                    <a16:creationId xmlns:a16="http://schemas.microsoft.com/office/drawing/2014/main" id="{465FB645-841C-8A01-935C-99786265B996}"/>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8" name="Oval 41">
              <a:extLst>
                <a:ext uri="{FF2B5EF4-FFF2-40B4-BE49-F238E27FC236}">
                  <a16:creationId xmlns:a16="http://schemas.microsoft.com/office/drawing/2014/main" id="{E17707D5-5660-9737-48DA-F81F1FF311A0}"/>
                </a:ext>
              </a:extLst>
            </p:cNvPr>
            <p:cNvSpPr/>
            <p:nvPr/>
          </p:nvSpPr>
          <p:spPr>
            <a:xfrm rot="3505420">
              <a:off x="5910418" y="1740150"/>
              <a:ext cx="973897" cy="474139"/>
            </a:xfrm>
            <a:prstGeom prst="flowChartTerminator">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9" name="Group 118">
              <a:extLst>
                <a:ext uri="{FF2B5EF4-FFF2-40B4-BE49-F238E27FC236}">
                  <a16:creationId xmlns:a16="http://schemas.microsoft.com/office/drawing/2014/main" id="{3F729A3B-5BBA-0414-8E92-11281F0C2CC1}"/>
                </a:ext>
              </a:extLst>
            </p:cNvPr>
            <p:cNvGrpSpPr/>
            <p:nvPr/>
          </p:nvGrpSpPr>
          <p:grpSpPr>
            <a:xfrm>
              <a:off x="1237427" y="3504878"/>
              <a:ext cx="4730750" cy="2477428"/>
              <a:chOff x="4069527" y="1523678"/>
              <a:chExt cx="4730750" cy="2477428"/>
            </a:xfrm>
          </p:grpSpPr>
          <p:grpSp>
            <p:nvGrpSpPr>
              <p:cNvPr id="135" name="Group 134">
                <a:extLst>
                  <a:ext uri="{FF2B5EF4-FFF2-40B4-BE49-F238E27FC236}">
                    <a16:creationId xmlns:a16="http://schemas.microsoft.com/office/drawing/2014/main" id="{FFAB6348-EF3B-B1CB-770F-D28DBAD78969}"/>
                  </a:ext>
                </a:extLst>
              </p:cNvPr>
              <p:cNvGrpSpPr/>
              <p:nvPr/>
            </p:nvGrpSpPr>
            <p:grpSpPr>
              <a:xfrm>
                <a:off x="4069527" y="1523678"/>
                <a:ext cx="4730750" cy="1905322"/>
                <a:chOff x="3829050" y="3365500"/>
                <a:chExt cx="4730750" cy="1905322"/>
              </a:xfrm>
            </p:grpSpPr>
            <p:sp>
              <p:nvSpPr>
                <p:cNvPr id="144" name="Rectangle 143">
                  <a:extLst>
                    <a:ext uri="{FF2B5EF4-FFF2-40B4-BE49-F238E27FC236}">
                      <a16:creationId xmlns:a16="http://schemas.microsoft.com/office/drawing/2014/main" id="{BE700D89-5D89-6947-78F1-AD59BBB0336B}"/>
                    </a:ext>
                  </a:extLst>
                </p:cNvPr>
                <p:cNvSpPr/>
                <p:nvPr/>
              </p:nvSpPr>
              <p:spPr>
                <a:xfrm>
                  <a:off x="3829050" y="3365500"/>
                  <a:ext cx="4730750" cy="19053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5" name="Straight Connector 144">
                  <a:extLst>
                    <a:ext uri="{FF2B5EF4-FFF2-40B4-BE49-F238E27FC236}">
                      <a16:creationId xmlns:a16="http://schemas.microsoft.com/office/drawing/2014/main" id="{ECF97D7C-3CEF-A491-F613-564E54E1600A}"/>
                    </a:ext>
                  </a:extLst>
                </p:cNvPr>
                <p:cNvCxnSpPr>
                  <a:cxnSpLocks/>
                </p:cNvCxnSpPr>
                <p:nvPr/>
              </p:nvCxnSpPr>
              <p:spPr>
                <a:xfrm>
                  <a:off x="4649859"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FFA500BD-7A94-80ED-2812-7FF7CCDB7B96}"/>
                    </a:ext>
                  </a:extLst>
                </p:cNvPr>
                <p:cNvCxnSpPr>
                  <a:cxnSpLocks/>
                </p:cNvCxnSpPr>
                <p:nvPr/>
              </p:nvCxnSpPr>
              <p:spPr>
                <a:xfrm>
                  <a:off x="7687661"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776626AA-DF4F-5572-2D64-E40DF63ED09F}"/>
                    </a:ext>
                  </a:extLst>
                </p:cNvPr>
                <p:cNvCxnSpPr>
                  <a:cxnSpLocks/>
                </p:cNvCxnSpPr>
                <p:nvPr/>
              </p:nvCxnSpPr>
              <p:spPr>
                <a:xfrm>
                  <a:off x="5320643"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146582F-DEA7-2C23-9AC1-8400D40C04CD}"/>
                    </a:ext>
                  </a:extLst>
                </p:cNvPr>
                <p:cNvCxnSpPr>
                  <a:cxnSpLocks/>
                </p:cNvCxnSpPr>
                <p:nvPr/>
              </p:nvCxnSpPr>
              <p:spPr>
                <a:xfrm>
                  <a:off x="6053108"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2BC06947-BFF7-28F9-1576-49A520037D70}"/>
                    </a:ext>
                  </a:extLst>
                </p:cNvPr>
                <p:cNvCxnSpPr>
                  <a:cxnSpLocks/>
                </p:cNvCxnSpPr>
                <p:nvPr/>
              </p:nvCxnSpPr>
              <p:spPr>
                <a:xfrm>
                  <a:off x="6870385"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Rectangle 149">
                  <a:extLst>
                    <a:ext uri="{FF2B5EF4-FFF2-40B4-BE49-F238E27FC236}">
                      <a16:creationId xmlns:a16="http://schemas.microsoft.com/office/drawing/2014/main" id="{77FA4E6F-87E9-34E8-081D-58A549CB4754}"/>
                    </a:ext>
                  </a:extLst>
                </p:cNvPr>
                <p:cNvSpPr/>
                <p:nvPr/>
              </p:nvSpPr>
              <p:spPr>
                <a:xfrm>
                  <a:off x="4665270" y="3365500"/>
                  <a:ext cx="655366" cy="19053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Rectangle 150">
                  <a:extLst>
                    <a:ext uri="{FF2B5EF4-FFF2-40B4-BE49-F238E27FC236}">
                      <a16:creationId xmlns:a16="http://schemas.microsoft.com/office/drawing/2014/main" id="{44F59989-D85B-F1E2-A849-7AFF98C128D9}"/>
                    </a:ext>
                  </a:extLst>
                </p:cNvPr>
                <p:cNvSpPr/>
                <p:nvPr/>
              </p:nvSpPr>
              <p:spPr>
                <a:xfrm>
                  <a:off x="6053099" y="3365500"/>
                  <a:ext cx="817282" cy="1905322"/>
                </a:xfrm>
                <a:prstGeom prst="rect">
                  <a:avLst/>
                </a:prstGeom>
                <a:solidFill>
                  <a:schemeClr val="bg1">
                    <a:lumMod val="6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6" name="Group 135">
                <a:extLst>
                  <a:ext uri="{FF2B5EF4-FFF2-40B4-BE49-F238E27FC236}">
                    <a16:creationId xmlns:a16="http://schemas.microsoft.com/office/drawing/2014/main" id="{F47034F9-E32F-FAF9-7016-B4F5EFEBF361}"/>
                  </a:ext>
                </a:extLst>
              </p:cNvPr>
              <p:cNvGrpSpPr/>
              <p:nvPr/>
            </p:nvGrpSpPr>
            <p:grpSpPr>
              <a:xfrm>
                <a:off x="4389262" y="3102364"/>
                <a:ext cx="1087039" cy="898742"/>
                <a:chOff x="4692303" y="5064514"/>
                <a:chExt cx="1087039" cy="898742"/>
              </a:xfrm>
            </p:grpSpPr>
            <p:sp>
              <p:nvSpPr>
                <p:cNvPr id="141" name="Flowchart: Connector 140">
                  <a:extLst>
                    <a:ext uri="{FF2B5EF4-FFF2-40B4-BE49-F238E27FC236}">
                      <a16:creationId xmlns:a16="http://schemas.microsoft.com/office/drawing/2014/main" id="{FCB7031F-9CBE-99EC-D2CE-9EFFD5A4448A}"/>
                    </a:ext>
                  </a:extLst>
                </p:cNvPr>
                <p:cNvSpPr/>
                <p:nvPr/>
              </p:nvSpPr>
              <p:spPr>
                <a:xfrm>
                  <a:off x="4692303" y="5064514"/>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Flowchart: Connector 141">
                  <a:extLst>
                    <a:ext uri="{FF2B5EF4-FFF2-40B4-BE49-F238E27FC236}">
                      <a16:creationId xmlns:a16="http://schemas.microsoft.com/office/drawing/2014/main" id="{876D468B-A186-5CF3-22AC-A51D1AE86471}"/>
                    </a:ext>
                  </a:extLst>
                </p:cNvPr>
                <p:cNvSpPr/>
                <p:nvPr/>
              </p:nvSpPr>
              <p:spPr>
                <a:xfrm>
                  <a:off x="4900382" y="5224154"/>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3" name="Graphic 142" descr="Single gear with solid fill">
                  <a:extLst>
                    <a:ext uri="{FF2B5EF4-FFF2-40B4-BE49-F238E27FC236}">
                      <a16:creationId xmlns:a16="http://schemas.microsoft.com/office/drawing/2014/main" id="{F5F539FA-510F-B7D5-6D54-A3DB8663F4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77451" y="5161986"/>
                  <a:ext cx="740175" cy="682503"/>
                </a:xfrm>
                <a:prstGeom prst="rect">
                  <a:avLst/>
                </a:prstGeom>
              </p:spPr>
            </p:pic>
          </p:grpSp>
          <p:grpSp>
            <p:nvGrpSpPr>
              <p:cNvPr id="137" name="Group 136">
                <a:extLst>
                  <a:ext uri="{FF2B5EF4-FFF2-40B4-BE49-F238E27FC236}">
                    <a16:creationId xmlns:a16="http://schemas.microsoft.com/office/drawing/2014/main" id="{BC258554-9E81-B049-B632-2A24CA55B50F}"/>
                  </a:ext>
                </a:extLst>
              </p:cNvPr>
              <p:cNvGrpSpPr/>
              <p:nvPr/>
            </p:nvGrpSpPr>
            <p:grpSpPr>
              <a:xfrm>
                <a:off x="7448118" y="3091716"/>
                <a:ext cx="1087039" cy="898742"/>
                <a:chOff x="6434902" y="5064513"/>
                <a:chExt cx="1087039" cy="898742"/>
              </a:xfrm>
            </p:grpSpPr>
            <p:sp>
              <p:nvSpPr>
                <p:cNvPr id="138" name="Flowchart: Connector 137">
                  <a:extLst>
                    <a:ext uri="{FF2B5EF4-FFF2-40B4-BE49-F238E27FC236}">
                      <a16:creationId xmlns:a16="http://schemas.microsoft.com/office/drawing/2014/main" id="{B16C5678-2B7B-A167-9F64-0B5D67EDEA6E}"/>
                    </a:ext>
                  </a:extLst>
                </p:cNvPr>
                <p:cNvSpPr/>
                <p:nvPr/>
              </p:nvSpPr>
              <p:spPr>
                <a:xfrm>
                  <a:off x="6434902" y="5064513"/>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Flowchart: Connector 138">
                  <a:extLst>
                    <a:ext uri="{FF2B5EF4-FFF2-40B4-BE49-F238E27FC236}">
                      <a16:creationId xmlns:a16="http://schemas.microsoft.com/office/drawing/2014/main" id="{9E8776AB-B65C-B35A-246E-68DD0D90A32A}"/>
                    </a:ext>
                  </a:extLst>
                </p:cNvPr>
                <p:cNvSpPr/>
                <p:nvPr/>
              </p:nvSpPr>
              <p:spPr>
                <a:xfrm>
                  <a:off x="6631417" y="5213508"/>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0" name="Graphic 139" descr="Single gear with solid fill">
                  <a:extLst>
                    <a:ext uri="{FF2B5EF4-FFF2-40B4-BE49-F238E27FC236}">
                      <a16:creationId xmlns:a16="http://schemas.microsoft.com/office/drawing/2014/main" id="{F0393197-2EB8-6E89-98B2-B1E2408C3B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05055" y="5161986"/>
                  <a:ext cx="740175" cy="682503"/>
                </a:xfrm>
                <a:prstGeom prst="rect">
                  <a:avLst/>
                </a:prstGeom>
              </p:spPr>
            </p:pic>
          </p:grpSp>
        </p:grpSp>
        <p:sp>
          <p:nvSpPr>
            <p:cNvPr id="120" name="Rectangle 119">
              <a:extLst>
                <a:ext uri="{FF2B5EF4-FFF2-40B4-BE49-F238E27FC236}">
                  <a16:creationId xmlns:a16="http://schemas.microsoft.com/office/drawing/2014/main" id="{671EF1F2-A5EF-5CFA-1AA6-DB4AF42B15AA}"/>
                </a:ext>
              </a:extLst>
            </p:cNvPr>
            <p:cNvSpPr/>
            <p:nvPr/>
          </p:nvSpPr>
          <p:spPr>
            <a:xfrm>
              <a:off x="5090459" y="3391260"/>
              <a:ext cx="877717" cy="1136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1" name="Flowchart: Delay 120">
              <a:extLst>
                <a:ext uri="{FF2B5EF4-FFF2-40B4-BE49-F238E27FC236}">
                  <a16:creationId xmlns:a16="http://schemas.microsoft.com/office/drawing/2014/main" id="{2DEB995D-7ABF-A42E-66E8-B6328346FA9D}"/>
                </a:ext>
              </a:extLst>
            </p:cNvPr>
            <p:cNvSpPr/>
            <p:nvPr/>
          </p:nvSpPr>
          <p:spPr>
            <a:xfrm rot="16200000">
              <a:off x="5195757" y="2745599"/>
              <a:ext cx="621573" cy="59137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Rectangle 121">
              <a:extLst>
                <a:ext uri="{FF2B5EF4-FFF2-40B4-BE49-F238E27FC236}">
                  <a16:creationId xmlns:a16="http://schemas.microsoft.com/office/drawing/2014/main" id="{E5EFBDAB-D099-EEAF-C755-4A34A37AEC07}"/>
                </a:ext>
              </a:extLst>
            </p:cNvPr>
            <p:cNvSpPr/>
            <p:nvPr/>
          </p:nvSpPr>
          <p:spPr>
            <a:xfrm>
              <a:off x="5210856" y="3339740"/>
              <a:ext cx="591374"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41">
              <a:extLst>
                <a:ext uri="{FF2B5EF4-FFF2-40B4-BE49-F238E27FC236}">
                  <a16:creationId xmlns:a16="http://schemas.microsoft.com/office/drawing/2014/main" id="{3B5A99FC-8288-6EFC-7EC4-4A6488059285}"/>
                </a:ext>
              </a:extLst>
            </p:cNvPr>
            <p:cNvSpPr/>
            <p:nvPr/>
          </p:nvSpPr>
          <p:spPr>
            <a:xfrm rot="8606310">
              <a:off x="5151876" y="2287125"/>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Oval 41">
              <a:extLst>
                <a:ext uri="{FF2B5EF4-FFF2-40B4-BE49-F238E27FC236}">
                  <a16:creationId xmlns:a16="http://schemas.microsoft.com/office/drawing/2014/main" id="{BFB1E155-5704-FB44-5263-8867D7FA3B4B}"/>
                </a:ext>
              </a:extLst>
            </p:cNvPr>
            <p:cNvSpPr/>
            <p:nvPr/>
          </p:nvSpPr>
          <p:spPr>
            <a:xfrm rot="8606310">
              <a:off x="5684721" y="935501"/>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5" name="Group 124">
              <a:extLst>
                <a:ext uri="{FF2B5EF4-FFF2-40B4-BE49-F238E27FC236}">
                  <a16:creationId xmlns:a16="http://schemas.microsoft.com/office/drawing/2014/main" id="{C6C06F42-EFC3-96A2-0F28-25FEB000966D}"/>
                </a:ext>
              </a:extLst>
            </p:cNvPr>
            <p:cNvGrpSpPr/>
            <p:nvPr/>
          </p:nvGrpSpPr>
          <p:grpSpPr>
            <a:xfrm>
              <a:off x="8079874" y="1820054"/>
              <a:ext cx="537309" cy="509379"/>
              <a:chOff x="7911665" y="1472102"/>
              <a:chExt cx="683833" cy="653689"/>
            </a:xfrm>
          </p:grpSpPr>
          <p:sp>
            <p:nvSpPr>
              <p:cNvPr id="133" name="Circle: Hollow 132">
                <a:extLst>
                  <a:ext uri="{FF2B5EF4-FFF2-40B4-BE49-F238E27FC236}">
                    <a16:creationId xmlns:a16="http://schemas.microsoft.com/office/drawing/2014/main" id="{D3EC66E2-0FD0-E84F-4C3D-D662EAA8B6F8}"/>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4" name="Flowchart: Connector 133">
                <a:extLst>
                  <a:ext uri="{FF2B5EF4-FFF2-40B4-BE49-F238E27FC236}">
                    <a16:creationId xmlns:a16="http://schemas.microsoft.com/office/drawing/2014/main" id="{7D3F4CA8-D027-C507-4855-4D5272205AAB}"/>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6" name="Group 125">
              <a:extLst>
                <a:ext uri="{FF2B5EF4-FFF2-40B4-BE49-F238E27FC236}">
                  <a16:creationId xmlns:a16="http://schemas.microsoft.com/office/drawing/2014/main" id="{5980FBD9-F58D-885D-F814-1EA54A7D7BBD}"/>
                </a:ext>
              </a:extLst>
            </p:cNvPr>
            <p:cNvGrpSpPr/>
            <p:nvPr/>
          </p:nvGrpSpPr>
          <p:grpSpPr>
            <a:xfrm>
              <a:off x="8509496" y="2902873"/>
              <a:ext cx="312475" cy="312127"/>
              <a:chOff x="7911665" y="1472102"/>
              <a:chExt cx="683833" cy="653689"/>
            </a:xfrm>
          </p:grpSpPr>
          <p:sp>
            <p:nvSpPr>
              <p:cNvPr id="131" name="Circle: Hollow 130">
                <a:extLst>
                  <a:ext uri="{FF2B5EF4-FFF2-40B4-BE49-F238E27FC236}">
                    <a16:creationId xmlns:a16="http://schemas.microsoft.com/office/drawing/2014/main" id="{3BDD4FA9-EC51-DDF7-CAFE-60F92AE46DF5}"/>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2" name="Flowchart: Connector 131">
                <a:extLst>
                  <a:ext uri="{FF2B5EF4-FFF2-40B4-BE49-F238E27FC236}">
                    <a16:creationId xmlns:a16="http://schemas.microsoft.com/office/drawing/2014/main" id="{6B176098-300C-4209-7258-E57DAF7C1E19}"/>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7" name="Group 126">
              <a:extLst>
                <a:ext uri="{FF2B5EF4-FFF2-40B4-BE49-F238E27FC236}">
                  <a16:creationId xmlns:a16="http://schemas.microsoft.com/office/drawing/2014/main" id="{F9FC037A-51F5-9E6E-4F93-C574E1E7335C}"/>
                </a:ext>
              </a:extLst>
            </p:cNvPr>
            <p:cNvGrpSpPr/>
            <p:nvPr/>
          </p:nvGrpSpPr>
          <p:grpSpPr>
            <a:xfrm>
              <a:off x="8409144" y="3085555"/>
              <a:ext cx="684407" cy="611471"/>
              <a:chOff x="8409144" y="3085555"/>
              <a:chExt cx="684407" cy="611471"/>
            </a:xfrm>
            <a:solidFill>
              <a:schemeClr val="bg1">
                <a:lumMod val="50000"/>
              </a:schemeClr>
            </a:solidFill>
          </p:grpSpPr>
          <p:sp>
            <p:nvSpPr>
              <p:cNvPr id="128" name="Rectangle 127">
                <a:extLst>
                  <a:ext uri="{FF2B5EF4-FFF2-40B4-BE49-F238E27FC236}">
                    <a16:creationId xmlns:a16="http://schemas.microsoft.com/office/drawing/2014/main" id="{2442126A-BAA8-9801-88CC-562CC687BFD0}"/>
                  </a:ext>
                </a:extLst>
              </p:cNvPr>
              <p:cNvSpPr/>
              <p:nvPr/>
            </p:nvSpPr>
            <p:spPr>
              <a:xfrm rot="20748793">
                <a:off x="8409144" y="3138119"/>
                <a:ext cx="637588" cy="1603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Rectangle 128">
                <a:extLst>
                  <a:ext uri="{FF2B5EF4-FFF2-40B4-BE49-F238E27FC236}">
                    <a16:creationId xmlns:a16="http://schemas.microsoft.com/office/drawing/2014/main" id="{0A703D2F-C36E-39CC-11F4-92385B3D3B1A}"/>
                  </a:ext>
                </a:extLst>
              </p:cNvPr>
              <p:cNvSpPr/>
              <p:nvPr/>
            </p:nvSpPr>
            <p:spPr>
              <a:xfrm rot="4483729">
                <a:off x="8260198" y="3352315"/>
                <a:ext cx="508370" cy="1810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Rectangle 129">
                <a:extLst>
                  <a:ext uri="{FF2B5EF4-FFF2-40B4-BE49-F238E27FC236}">
                    <a16:creationId xmlns:a16="http://schemas.microsoft.com/office/drawing/2014/main" id="{2D7220DC-A901-1ACA-A439-28C5B3111443}"/>
                  </a:ext>
                </a:extLst>
              </p:cNvPr>
              <p:cNvSpPr/>
              <p:nvPr/>
            </p:nvSpPr>
            <p:spPr>
              <a:xfrm rot="4483729">
                <a:off x="8748840" y="3249214"/>
                <a:ext cx="508370" cy="1810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cxnSp>
        <p:nvCxnSpPr>
          <p:cNvPr id="79" name="Straight Connector 78">
            <a:extLst>
              <a:ext uri="{FF2B5EF4-FFF2-40B4-BE49-F238E27FC236}">
                <a16:creationId xmlns:a16="http://schemas.microsoft.com/office/drawing/2014/main" id="{58998CDC-C2B0-43BE-1874-F8E5D8564699}"/>
              </a:ext>
            </a:extLst>
          </p:cNvPr>
          <p:cNvCxnSpPr>
            <a:cxnSpLocks/>
          </p:cNvCxnSpPr>
          <p:nvPr/>
        </p:nvCxnSpPr>
        <p:spPr>
          <a:xfrm>
            <a:off x="1570891" y="5123297"/>
            <a:ext cx="2003861" cy="452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5ED9AAB7-D824-9DB3-19BE-C324FBA45580}"/>
              </a:ext>
            </a:extLst>
          </p:cNvPr>
          <p:cNvGrpSpPr/>
          <p:nvPr/>
        </p:nvGrpSpPr>
        <p:grpSpPr>
          <a:xfrm>
            <a:off x="3224168" y="4558139"/>
            <a:ext cx="1238250" cy="1152516"/>
            <a:chOff x="1733550" y="2169875"/>
            <a:chExt cx="1619250" cy="1628775"/>
          </a:xfrm>
        </p:grpSpPr>
        <p:sp>
          <p:nvSpPr>
            <p:cNvPr id="81" name="Circle: Hollow 12">
              <a:extLst>
                <a:ext uri="{FF2B5EF4-FFF2-40B4-BE49-F238E27FC236}">
                  <a16:creationId xmlns:a16="http://schemas.microsoft.com/office/drawing/2014/main" id="{2CC70063-A3F1-9DCD-CA35-F90562D575AA}"/>
                </a:ext>
              </a:extLst>
            </p:cNvPr>
            <p:cNvSpPr/>
            <p:nvPr/>
          </p:nvSpPr>
          <p:spPr>
            <a:xfrm>
              <a:off x="1733550" y="2169875"/>
              <a:ext cx="1619250" cy="1628775"/>
            </a:xfrm>
            <a:prstGeom prst="don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82" name="Graphic 81" descr="Badge with solid fill">
              <a:extLst>
                <a:ext uri="{FF2B5EF4-FFF2-40B4-BE49-F238E27FC236}">
                  <a16:creationId xmlns:a16="http://schemas.microsoft.com/office/drawing/2014/main" id="{DC5B1132-2543-A854-1393-F756FA24E06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881718" y="2322803"/>
              <a:ext cx="1322914" cy="1322914"/>
            </a:xfrm>
            <a:prstGeom prst="rect">
              <a:avLst/>
            </a:prstGeom>
          </p:spPr>
        </p:pic>
      </p:grpSp>
      <p:sp>
        <p:nvSpPr>
          <p:cNvPr id="83" name="Flowchart: Connector 44">
            <a:extLst>
              <a:ext uri="{FF2B5EF4-FFF2-40B4-BE49-F238E27FC236}">
                <a16:creationId xmlns:a16="http://schemas.microsoft.com/office/drawing/2014/main" id="{10767750-322B-406A-8004-6EF8CD6A4CC5}"/>
              </a:ext>
            </a:extLst>
          </p:cNvPr>
          <p:cNvSpPr/>
          <p:nvPr/>
        </p:nvSpPr>
        <p:spPr>
          <a:xfrm>
            <a:off x="1141883" y="4811550"/>
            <a:ext cx="686861" cy="61473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6" name="Straight Connector 85">
            <a:extLst>
              <a:ext uri="{FF2B5EF4-FFF2-40B4-BE49-F238E27FC236}">
                <a16:creationId xmlns:a16="http://schemas.microsoft.com/office/drawing/2014/main" id="{8FF38BFC-DB11-FF7B-A74A-85BD1F0A0849}"/>
              </a:ext>
            </a:extLst>
          </p:cNvPr>
          <p:cNvCxnSpPr>
            <a:cxnSpLocks/>
          </p:cNvCxnSpPr>
          <p:nvPr/>
        </p:nvCxnSpPr>
        <p:spPr>
          <a:xfrm>
            <a:off x="38492" y="5134395"/>
            <a:ext cx="128562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7" name="Circle: Hollow 7">
            <a:extLst>
              <a:ext uri="{FF2B5EF4-FFF2-40B4-BE49-F238E27FC236}">
                <a16:creationId xmlns:a16="http://schemas.microsoft.com/office/drawing/2014/main" id="{86030515-4E4B-75E0-BA27-91854FDE02E0}"/>
              </a:ext>
            </a:extLst>
          </p:cNvPr>
          <p:cNvSpPr/>
          <p:nvPr/>
        </p:nvSpPr>
        <p:spPr>
          <a:xfrm>
            <a:off x="862098" y="4553646"/>
            <a:ext cx="1238250" cy="1152516"/>
          </a:xfrm>
          <a:prstGeom prst="don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88" name="Graphic 87" descr="Badge 1 with solid fill">
            <a:extLst>
              <a:ext uri="{FF2B5EF4-FFF2-40B4-BE49-F238E27FC236}">
                <a16:creationId xmlns:a16="http://schemas.microsoft.com/office/drawing/2014/main" id="{EB8D47A8-DC93-C5E9-FB90-F6F217F0BCC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76147" y="4653531"/>
            <a:ext cx="1010151" cy="952747"/>
          </a:xfrm>
          <a:prstGeom prst="rect">
            <a:avLst/>
          </a:prstGeom>
        </p:spPr>
      </p:pic>
    </p:spTree>
    <p:extLst>
      <p:ext uri="{BB962C8B-B14F-4D97-AF65-F5344CB8AC3E}">
        <p14:creationId xmlns:p14="http://schemas.microsoft.com/office/powerpoint/2010/main" val="3855794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15</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pPr algn="ctr"/>
            <a:r>
              <a:rPr lang="en-US">
                <a:solidFill>
                  <a:schemeClr val="accent1"/>
                </a:solidFill>
                <a:latin typeface="Georgia" panose="02040502050405020303" pitchFamily="18" charset="0"/>
              </a:rPr>
              <a:t> High Fidelity Overview</a:t>
            </a:r>
          </a:p>
        </p:txBody>
      </p:sp>
      <p:sp>
        <p:nvSpPr>
          <p:cNvPr id="2" name="Rectangle: Rounded Corners 1">
            <a:extLst>
              <a:ext uri="{FF2B5EF4-FFF2-40B4-BE49-F238E27FC236}">
                <a16:creationId xmlns:a16="http://schemas.microsoft.com/office/drawing/2014/main" id="{0554AB20-636B-CAC5-6F62-8A01043B91DD}"/>
              </a:ext>
            </a:extLst>
          </p:cNvPr>
          <p:cNvSpPr/>
          <p:nvPr/>
        </p:nvSpPr>
        <p:spPr>
          <a:xfrm>
            <a:off x="180976" y="1143000"/>
            <a:ext cx="3467100" cy="46767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Rounded Corners 9">
            <a:extLst>
              <a:ext uri="{FF2B5EF4-FFF2-40B4-BE49-F238E27FC236}">
                <a16:creationId xmlns:a16="http://schemas.microsoft.com/office/drawing/2014/main" id="{CB2E94A8-4C46-059C-6C0D-B1013EB68376}"/>
              </a:ext>
            </a:extLst>
          </p:cNvPr>
          <p:cNvSpPr/>
          <p:nvPr/>
        </p:nvSpPr>
        <p:spPr>
          <a:xfrm>
            <a:off x="4362450" y="1143000"/>
            <a:ext cx="3467100" cy="467677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Rounded Corners 10">
            <a:extLst>
              <a:ext uri="{FF2B5EF4-FFF2-40B4-BE49-F238E27FC236}">
                <a16:creationId xmlns:a16="http://schemas.microsoft.com/office/drawing/2014/main" id="{59C70ECB-D779-D758-EBFB-5F4059315D09}"/>
              </a:ext>
            </a:extLst>
          </p:cNvPr>
          <p:cNvSpPr/>
          <p:nvPr/>
        </p:nvSpPr>
        <p:spPr>
          <a:xfrm>
            <a:off x="8543924" y="1238251"/>
            <a:ext cx="3467100" cy="458152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 name="Straight Connector 17">
            <a:extLst>
              <a:ext uri="{FF2B5EF4-FFF2-40B4-BE49-F238E27FC236}">
                <a16:creationId xmlns:a16="http://schemas.microsoft.com/office/drawing/2014/main" id="{A0200D35-7289-73C1-A14B-10B536CA04D6}"/>
              </a:ext>
            </a:extLst>
          </p:cNvPr>
          <p:cNvCxnSpPr>
            <a:cxnSpLocks/>
          </p:cNvCxnSpPr>
          <p:nvPr/>
        </p:nvCxnSpPr>
        <p:spPr>
          <a:xfrm>
            <a:off x="0" y="4872037"/>
            <a:ext cx="1375916"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829E90B-BF97-6E50-3E99-E57F81904617}"/>
              </a:ext>
            </a:extLst>
          </p:cNvPr>
          <p:cNvCxnSpPr>
            <a:cxnSpLocks/>
          </p:cNvCxnSpPr>
          <p:nvPr/>
        </p:nvCxnSpPr>
        <p:spPr>
          <a:xfrm>
            <a:off x="2103120" y="4872037"/>
            <a:ext cx="336423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EE66863-0B87-245B-F1E6-3F33EE4CA0A7}"/>
              </a:ext>
            </a:extLst>
          </p:cNvPr>
          <p:cNvCxnSpPr>
            <a:cxnSpLocks/>
          </p:cNvCxnSpPr>
          <p:nvPr/>
        </p:nvCxnSpPr>
        <p:spPr>
          <a:xfrm>
            <a:off x="6657975" y="4872037"/>
            <a:ext cx="3019425"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CE710CF-D35A-6BD8-8908-DC0619BB4B66}"/>
              </a:ext>
            </a:extLst>
          </p:cNvPr>
          <p:cNvCxnSpPr>
            <a:cxnSpLocks/>
          </p:cNvCxnSpPr>
          <p:nvPr/>
        </p:nvCxnSpPr>
        <p:spPr>
          <a:xfrm>
            <a:off x="10772775" y="4872037"/>
            <a:ext cx="1419225"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3C15F8BF-8CEF-4E74-CAD2-B63115C15002}"/>
              </a:ext>
            </a:extLst>
          </p:cNvPr>
          <p:cNvGrpSpPr/>
          <p:nvPr/>
        </p:nvGrpSpPr>
        <p:grpSpPr>
          <a:xfrm>
            <a:off x="1247776" y="4205287"/>
            <a:ext cx="1333500" cy="1333500"/>
            <a:chOff x="1247776" y="4191000"/>
            <a:chExt cx="1333500" cy="1333500"/>
          </a:xfrm>
        </p:grpSpPr>
        <p:sp>
          <p:nvSpPr>
            <p:cNvPr id="15" name="Circle: Hollow 14">
              <a:extLst>
                <a:ext uri="{FF2B5EF4-FFF2-40B4-BE49-F238E27FC236}">
                  <a16:creationId xmlns:a16="http://schemas.microsoft.com/office/drawing/2014/main" id="{5EF5C44C-69E6-4498-B7DB-0FE1AE92E2F5}"/>
                </a:ext>
              </a:extLst>
            </p:cNvPr>
            <p:cNvSpPr/>
            <p:nvPr/>
          </p:nvSpPr>
          <p:spPr>
            <a:xfrm>
              <a:off x="1247776" y="4191000"/>
              <a:ext cx="1333500" cy="1333500"/>
            </a:xfrm>
            <a:prstGeom prst="don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8" name="Flowchart: Connector 27">
              <a:extLst>
                <a:ext uri="{FF2B5EF4-FFF2-40B4-BE49-F238E27FC236}">
                  <a16:creationId xmlns:a16="http://schemas.microsoft.com/office/drawing/2014/main" id="{F8C57C33-F388-D4A3-1F96-6222828FE5F0}"/>
                </a:ext>
              </a:extLst>
            </p:cNvPr>
            <p:cNvSpPr/>
            <p:nvPr/>
          </p:nvSpPr>
          <p:spPr>
            <a:xfrm>
              <a:off x="1524303" y="4444583"/>
              <a:ext cx="790324" cy="7608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 name="Graphic 26" descr="Badge 1 with solid fill">
              <a:extLst>
                <a:ext uri="{FF2B5EF4-FFF2-40B4-BE49-F238E27FC236}">
                  <a16:creationId xmlns:a16="http://schemas.microsoft.com/office/drawing/2014/main" id="{B148C94F-6868-CF48-2FA3-2B4EDFF58E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90677" y="4301179"/>
              <a:ext cx="1047698" cy="1047698"/>
            </a:xfrm>
            <a:prstGeom prst="rect">
              <a:avLst/>
            </a:prstGeom>
          </p:spPr>
        </p:pic>
      </p:grpSp>
      <p:grpSp>
        <p:nvGrpSpPr>
          <p:cNvPr id="36" name="Group 35">
            <a:extLst>
              <a:ext uri="{FF2B5EF4-FFF2-40B4-BE49-F238E27FC236}">
                <a16:creationId xmlns:a16="http://schemas.microsoft.com/office/drawing/2014/main" id="{B33C9441-DD2B-DFD1-04CA-52DA0040292F}"/>
              </a:ext>
            </a:extLst>
          </p:cNvPr>
          <p:cNvGrpSpPr/>
          <p:nvPr/>
        </p:nvGrpSpPr>
        <p:grpSpPr>
          <a:xfrm>
            <a:off x="5467350" y="4214812"/>
            <a:ext cx="1343025" cy="1314450"/>
            <a:chOff x="5467350" y="4238625"/>
            <a:chExt cx="1343025" cy="1314450"/>
          </a:xfrm>
        </p:grpSpPr>
        <p:sp>
          <p:nvSpPr>
            <p:cNvPr id="16" name="Circle: Hollow 15">
              <a:extLst>
                <a:ext uri="{FF2B5EF4-FFF2-40B4-BE49-F238E27FC236}">
                  <a16:creationId xmlns:a16="http://schemas.microsoft.com/office/drawing/2014/main" id="{3105EFD6-95B4-BB19-DC90-11EF7F7A438A}"/>
                </a:ext>
              </a:extLst>
            </p:cNvPr>
            <p:cNvSpPr/>
            <p:nvPr/>
          </p:nvSpPr>
          <p:spPr>
            <a:xfrm>
              <a:off x="5467350" y="4238625"/>
              <a:ext cx="1343025" cy="1314450"/>
            </a:xfrm>
            <a:prstGeom prst="don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9" name="Flowchart: Connector 28">
              <a:extLst>
                <a:ext uri="{FF2B5EF4-FFF2-40B4-BE49-F238E27FC236}">
                  <a16:creationId xmlns:a16="http://schemas.microsoft.com/office/drawing/2014/main" id="{8E2FF47D-B158-AC62-CA71-ED3F1EF85AB0}"/>
                </a:ext>
              </a:extLst>
            </p:cNvPr>
            <p:cNvSpPr/>
            <p:nvPr/>
          </p:nvSpPr>
          <p:spPr>
            <a:xfrm>
              <a:off x="5743700" y="4515405"/>
              <a:ext cx="790324" cy="7608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2" name="Graphic 31" descr="Badge with solid fill">
              <a:extLst>
                <a:ext uri="{FF2B5EF4-FFF2-40B4-BE49-F238E27FC236}">
                  <a16:creationId xmlns:a16="http://schemas.microsoft.com/office/drawing/2014/main" id="{2D7C67C6-75E1-C783-C44A-398567AB7D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17900" y="4361570"/>
              <a:ext cx="1040263" cy="1040263"/>
            </a:xfrm>
            <a:prstGeom prst="rect">
              <a:avLst/>
            </a:prstGeom>
          </p:spPr>
        </p:pic>
      </p:grpSp>
      <p:grpSp>
        <p:nvGrpSpPr>
          <p:cNvPr id="37" name="Group 36">
            <a:extLst>
              <a:ext uri="{FF2B5EF4-FFF2-40B4-BE49-F238E27FC236}">
                <a16:creationId xmlns:a16="http://schemas.microsoft.com/office/drawing/2014/main" id="{756D5272-F77B-2ECA-8FC6-6F3E17C8F361}"/>
              </a:ext>
            </a:extLst>
          </p:cNvPr>
          <p:cNvGrpSpPr/>
          <p:nvPr/>
        </p:nvGrpSpPr>
        <p:grpSpPr>
          <a:xfrm>
            <a:off x="9610724" y="4205287"/>
            <a:ext cx="1333500" cy="1333500"/>
            <a:chOff x="9610724" y="4191000"/>
            <a:chExt cx="1333500" cy="1333500"/>
          </a:xfrm>
        </p:grpSpPr>
        <p:sp>
          <p:nvSpPr>
            <p:cNvPr id="17" name="Circle: Hollow 16">
              <a:extLst>
                <a:ext uri="{FF2B5EF4-FFF2-40B4-BE49-F238E27FC236}">
                  <a16:creationId xmlns:a16="http://schemas.microsoft.com/office/drawing/2014/main" id="{ACECBD63-1FB5-605B-45CD-0A60BC4F0D76}"/>
                </a:ext>
              </a:extLst>
            </p:cNvPr>
            <p:cNvSpPr/>
            <p:nvPr/>
          </p:nvSpPr>
          <p:spPr>
            <a:xfrm>
              <a:off x="9610724" y="4191000"/>
              <a:ext cx="1333500" cy="1333500"/>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0" name="Flowchart: Connector 29">
              <a:extLst>
                <a:ext uri="{FF2B5EF4-FFF2-40B4-BE49-F238E27FC236}">
                  <a16:creationId xmlns:a16="http://schemas.microsoft.com/office/drawing/2014/main" id="{D4003FE0-FF61-B5F2-B234-CAC2D5C9E82E}"/>
                </a:ext>
              </a:extLst>
            </p:cNvPr>
            <p:cNvSpPr/>
            <p:nvPr/>
          </p:nvSpPr>
          <p:spPr>
            <a:xfrm>
              <a:off x="9896875" y="4477305"/>
              <a:ext cx="790324" cy="7608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4" name="Graphic 33" descr="Badge 3 with solid fill">
              <a:extLst>
                <a:ext uri="{FF2B5EF4-FFF2-40B4-BE49-F238E27FC236}">
                  <a16:creationId xmlns:a16="http://schemas.microsoft.com/office/drawing/2014/main" id="{C0FD4D72-DBB0-CFCB-E012-BF4A696A1A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32513" y="4301179"/>
              <a:ext cx="1089922" cy="1089922"/>
            </a:xfrm>
            <a:prstGeom prst="rect">
              <a:avLst/>
            </a:prstGeom>
          </p:spPr>
        </p:pic>
      </p:grpSp>
      <p:sp>
        <p:nvSpPr>
          <p:cNvPr id="40" name="TextBox 39">
            <a:extLst>
              <a:ext uri="{FF2B5EF4-FFF2-40B4-BE49-F238E27FC236}">
                <a16:creationId xmlns:a16="http://schemas.microsoft.com/office/drawing/2014/main" id="{2F7E192B-39C0-CBF9-095F-112D97E43385}"/>
              </a:ext>
            </a:extLst>
          </p:cNvPr>
          <p:cNvSpPr txBox="1"/>
          <p:nvPr/>
        </p:nvSpPr>
        <p:spPr>
          <a:xfrm>
            <a:off x="3109800" y="1271770"/>
            <a:ext cx="6117770" cy="954107"/>
          </a:xfrm>
          <a:prstGeom prst="rect">
            <a:avLst/>
          </a:prstGeom>
          <a:noFill/>
        </p:spPr>
        <p:txBody>
          <a:bodyPr wrap="square">
            <a:spAutoFit/>
          </a:bodyPr>
          <a:lstStyle/>
          <a:p>
            <a:pPr algn="ctr"/>
            <a:r>
              <a:rPr lang="en-US" sz="2800" b="1" err="1">
                <a:latin typeface="Georgia" panose="02040502050405020303" pitchFamily="18" charset="0"/>
              </a:rPr>
              <a:t>Quadzilla</a:t>
            </a:r>
            <a:endParaRPr lang="en-US" sz="2800" b="1">
              <a:latin typeface="Georgia" panose="02040502050405020303" pitchFamily="18" charset="0"/>
            </a:endParaRPr>
          </a:p>
          <a:p>
            <a:pPr algn="ctr"/>
            <a:r>
              <a:rPr lang="en-US" sz="2800" b="1">
                <a:latin typeface="Georgia" panose="02040502050405020303" pitchFamily="18" charset="0"/>
              </a:rPr>
              <a:t>Assist System </a:t>
            </a:r>
          </a:p>
        </p:txBody>
      </p:sp>
      <p:sp>
        <p:nvSpPr>
          <p:cNvPr id="42" name="TextBox 41">
            <a:extLst>
              <a:ext uri="{FF2B5EF4-FFF2-40B4-BE49-F238E27FC236}">
                <a16:creationId xmlns:a16="http://schemas.microsoft.com/office/drawing/2014/main" id="{17F59E1F-D4F4-B4A7-80A2-FD1AC78912A6}"/>
              </a:ext>
            </a:extLst>
          </p:cNvPr>
          <p:cNvSpPr txBox="1"/>
          <p:nvPr/>
        </p:nvSpPr>
        <p:spPr>
          <a:xfrm>
            <a:off x="8715885" y="1296296"/>
            <a:ext cx="3152303" cy="954107"/>
          </a:xfrm>
          <a:prstGeom prst="rect">
            <a:avLst/>
          </a:prstGeom>
          <a:noFill/>
        </p:spPr>
        <p:txBody>
          <a:bodyPr wrap="square">
            <a:spAutoFit/>
          </a:bodyPr>
          <a:lstStyle/>
          <a:p>
            <a:pPr algn="ctr"/>
            <a:r>
              <a:rPr lang="en-US" sz="2800" b="1">
                <a:latin typeface="Georgia" panose="02040502050405020303" pitchFamily="18" charset="0"/>
              </a:rPr>
              <a:t>Sunflower</a:t>
            </a:r>
          </a:p>
          <a:p>
            <a:pPr algn="ctr"/>
            <a:r>
              <a:rPr lang="en-US" sz="2800" b="1">
                <a:latin typeface="Georgia" panose="02040502050405020303" pitchFamily="18" charset="0"/>
              </a:rPr>
              <a:t>Lift System</a:t>
            </a:r>
          </a:p>
        </p:txBody>
      </p:sp>
      <p:sp>
        <p:nvSpPr>
          <p:cNvPr id="68" name="TextBox 67">
            <a:extLst>
              <a:ext uri="{FF2B5EF4-FFF2-40B4-BE49-F238E27FC236}">
                <a16:creationId xmlns:a16="http://schemas.microsoft.com/office/drawing/2014/main" id="{B6285BF0-FE15-79A2-7116-F53404E8C0BF}"/>
              </a:ext>
            </a:extLst>
          </p:cNvPr>
          <p:cNvSpPr txBox="1"/>
          <p:nvPr/>
        </p:nvSpPr>
        <p:spPr>
          <a:xfrm>
            <a:off x="-1257298" y="1271770"/>
            <a:ext cx="6118224" cy="954107"/>
          </a:xfrm>
          <a:prstGeom prst="rect">
            <a:avLst/>
          </a:prstGeom>
          <a:noFill/>
        </p:spPr>
        <p:txBody>
          <a:bodyPr wrap="square">
            <a:spAutoFit/>
          </a:bodyPr>
          <a:lstStyle/>
          <a:p>
            <a:pPr algn="ctr"/>
            <a:r>
              <a:rPr lang="en-US" sz="2800" b="1">
                <a:latin typeface="Georgia" panose="02040502050405020303" pitchFamily="18" charset="0"/>
              </a:rPr>
              <a:t>Seesaw </a:t>
            </a:r>
          </a:p>
          <a:p>
            <a:pPr algn="ctr"/>
            <a:r>
              <a:rPr lang="en-US" sz="2800" b="1">
                <a:latin typeface="Georgia" panose="02040502050405020303" pitchFamily="18" charset="0"/>
              </a:rPr>
              <a:t>Assist System </a:t>
            </a:r>
          </a:p>
        </p:txBody>
      </p:sp>
      <p:grpSp>
        <p:nvGrpSpPr>
          <p:cNvPr id="6" name="Group 5">
            <a:extLst>
              <a:ext uri="{FF2B5EF4-FFF2-40B4-BE49-F238E27FC236}">
                <a16:creationId xmlns:a16="http://schemas.microsoft.com/office/drawing/2014/main" id="{421C6E6E-C0EA-626E-3402-FB63668C09AE}"/>
              </a:ext>
            </a:extLst>
          </p:cNvPr>
          <p:cNvGrpSpPr/>
          <p:nvPr/>
        </p:nvGrpSpPr>
        <p:grpSpPr>
          <a:xfrm>
            <a:off x="431797" y="2951435"/>
            <a:ext cx="2965459" cy="721686"/>
            <a:chOff x="2338947" y="4425874"/>
            <a:chExt cx="5869334" cy="1534006"/>
          </a:xfrm>
        </p:grpSpPr>
        <p:cxnSp>
          <p:nvCxnSpPr>
            <p:cNvPr id="7" name="Straight Connector 6">
              <a:extLst>
                <a:ext uri="{FF2B5EF4-FFF2-40B4-BE49-F238E27FC236}">
                  <a16:creationId xmlns:a16="http://schemas.microsoft.com/office/drawing/2014/main" id="{322E06E2-C504-0F33-CE5B-58BED3CFA71F}"/>
                </a:ext>
              </a:extLst>
            </p:cNvPr>
            <p:cNvCxnSpPr>
              <a:stCxn id="25" idx="0"/>
              <a:endCxn id="20" idx="0"/>
            </p:cNvCxnSpPr>
            <p:nvPr/>
          </p:nvCxnSpPr>
          <p:spPr>
            <a:xfrm flipV="1">
              <a:off x="4388987" y="4485122"/>
              <a:ext cx="3416490" cy="1079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2B2CD5E-AEA9-32DF-56FF-C82A6FBB9D7E}"/>
                </a:ext>
              </a:extLst>
            </p:cNvPr>
            <p:cNvSpPr/>
            <p:nvPr/>
          </p:nvSpPr>
          <p:spPr>
            <a:xfrm rot="1140000">
              <a:off x="6588690" y="5289114"/>
              <a:ext cx="1321495" cy="89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77D46253-F3D8-AF37-B982-FDBFEA60F7DD}"/>
                </a:ext>
              </a:extLst>
            </p:cNvPr>
            <p:cNvSpPr/>
            <p:nvPr/>
          </p:nvSpPr>
          <p:spPr>
            <a:xfrm flipV="1">
              <a:off x="5012497" y="5514583"/>
              <a:ext cx="2908127" cy="1398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9CC2AFE0-E04A-31B0-337A-599C3DDED4A0}"/>
                </a:ext>
              </a:extLst>
            </p:cNvPr>
            <p:cNvSpPr/>
            <p:nvPr/>
          </p:nvSpPr>
          <p:spPr>
            <a:xfrm rot="20520000">
              <a:off x="4146116" y="5142977"/>
              <a:ext cx="3837139" cy="2254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DCF45EDC-7261-3384-1CE0-09E5347EB861}"/>
                </a:ext>
              </a:extLst>
            </p:cNvPr>
            <p:cNvSpPr/>
            <p:nvPr/>
          </p:nvSpPr>
          <p:spPr>
            <a:xfrm>
              <a:off x="2338947" y="4425874"/>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14" name="Group 13">
              <a:extLst>
                <a:ext uri="{FF2B5EF4-FFF2-40B4-BE49-F238E27FC236}">
                  <a16:creationId xmlns:a16="http://schemas.microsoft.com/office/drawing/2014/main" id="{7D2F7792-3278-FBDB-E99E-EA97A02E42C1}"/>
                </a:ext>
              </a:extLst>
            </p:cNvPr>
            <p:cNvGrpSpPr/>
            <p:nvPr/>
          </p:nvGrpSpPr>
          <p:grpSpPr>
            <a:xfrm>
              <a:off x="4704351" y="5269804"/>
              <a:ext cx="3503930" cy="653592"/>
              <a:chOff x="1818983" y="5101894"/>
              <a:chExt cx="4506517" cy="869821"/>
            </a:xfrm>
          </p:grpSpPr>
          <p:grpSp>
            <p:nvGrpSpPr>
              <p:cNvPr id="31" name="Group 30">
                <a:extLst>
                  <a:ext uri="{FF2B5EF4-FFF2-40B4-BE49-F238E27FC236}">
                    <a16:creationId xmlns:a16="http://schemas.microsoft.com/office/drawing/2014/main" id="{BFE86740-C9F9-A6A3-C477-1575664E095A}"/>
                  </a:ext>
                </a:extLst>
              </p:cNvPr>
              <p:cNvGrpSpPr/>
              <p:nvPr/>
            </p:nvGrpSpPr>
            <p:grpSpPr>
              <a:xfrm>
                <a:off x="5367720" y="5101894"/>
                <a:ext cx="957780" cy="869821"/>
                <a:chOff x="3238726" y="3656321"/>
                <a:chExt cx="544019" cy="553728"/>
              </a:xfrm>
            </p:grpSpPr>
            <p:sp>
              <p:nvSpPr>
                <p:cNvPr id="44" name="Oval 43">
                  <a:extLst>
                    <a:ext uri="{FF2B5EF4-FFF2-40B4-BE49-F238E27FC236}">
                      <a16:creationId xmlns:a16="http://schemas.microsoft.com/office/drawing/2014/main" id="{5A526282-5DEB-2A09-E556-1AAE65F8235F}"/>
                    </a:ext>
                  </a:extLst>
                </p:cNvPr>
                <p:cNvSpPr/>
                <p:nvPr/>
              </p:nvSpPr>
              <p:spPr>
                <a:xfrm>
                  <a:off x="323872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5" name="Group 44">
                  <a:extLst>
                    <a:ext uri="{FF2B5EF4-FFF2-40B4-BE49-F238E27FC236}">
                      <a16:creationId xmlns:a16="http://schemas.microsoft.com/office/drawing/2014/main" id="{14678F5B-31FB-0710-ACE0-85E27127CF6C}"/>
                    </a:ext>
                  </a:extLst>
                </p:cNvPr>
                <p:cNvGrpSpPr/>
                <p:nvPr/>
              </p:nvGrpSpPr>
              <p:grpSpPr>
                <a:xfrm>
                  <a:off x="3325628" y="3752532"/>
                  <a:ext cx="354963" cy="361297"/>
                  <a:chOff x="3325628" y="3752532"/>
                  <a:chExt cx="354963" cy="361297"/>
                </a:xfrm>
              </p:grpSpPr>
              <p:sp>
                <p:nvSpPr>
                  <p:cNvPr id="46" name="Oval 45">
                    <a:extLst>
                      <a:ext uri="{FF2B5EF4-FFF2-40B4-BE49-F238E27FC236}">
                        <a16:creationId xmlns:a16="http://schemas.microsoft.com/office/drawing/2014/main" id="{EB5337E4-7187-1D6B-C765-9B2C17BD35FB}"/>
                      </a:ext>
                    </a:extLst>
                  </p:cNvPr>
                  <p:cNvSpPr/>
                  <p:nvPr/>
                </p:nvSpPr>
                <p:spPr>
                  <a:xfrm>
                    <a:off x="334928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7" name="Graphic 46" descr="Single gear with solid fill">
                    <a:extLst>
                      <a:ext uri="{FF2B5EF4-FFF2-40B4-BE49-F238E27FC236}">
                        <a16:creationId xmlns:a16="http://schemas.microsoft.com/office/drawing/2014/main" id="{79D4876D-4C58-F7C1-9C13-D5768CCE4A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25628" y="3752532"/>
                    <a:ext cx="354963" cy="361297"/>
                  </a:xfrm>
                  <a:prstGeom prst="rect">
                    <a:avLst/>
                  </a:prstGeom>
                </p:spPr>
              </p:pic>
            </p:grpSp>
          </p:grpSp>
          <p:grpSp>
            <p:nvGrpSpPr>
              <p:cNvPr id="33" name="Group 32">
                <a:extLst>
                  <a:ext uri="{FF2B5EF4-FFF2-40B4-BE49-F238E27FC236}">
                    <a16:creationId xmlns:a16="http://schemas.microsoft.com/office/drawing/2014/main" id="{971D42C3-B0F0-228D-9CC2-0FD8EA050F5B}"/>
                  </a:ext>
                </a:extLst>
              </p:cNvPr>
              <p:cNvGrpSpPr/>
              <p:nvPr/>
            </p:nvGrpSpPr>
            <p:grpSpPr>
              <a:xfrm>
                <a:off x="1818983" y="5101894"/>
                <a:ext cx="957780" cy="869821"/>
                <a:chOff x="2316046" y="3656321"/>
                <a:chExt cx="544019" cy="553728"/>
              </a:xfrm>
            </p:grpSpPr>
            <p:sp>
              <p:nvSpPr>
                <p:cNvPr id="38" name="Oval 37">
                  <a:extLst>
                    <a:ext uri="{FF2B5EF4-FFF2-40B4-BE49-F238E27FC236}">
                      <a16:creationId xmlns:a16="http://schemas.microsoft.com/office/drawing/2014/main" id="{E6EBBBF9-33A3-816B-276C-F85868884D81}"/>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9" name="Group 38">
                  <a:extLst>
                    <a:ext uri="{FF2B5EF4-FFF2-40B4-BE49-F238E27FC236}">
                      <a16:creationId xmlns:a16="http://schemas.microsoft.com/office/drawing/2014/main" id="{AD59A2F6-0708-1317-BF9F-70D4568A4A41}"/>
                    </a:ext>
                  </a:extLst>
                </p:cNvPr>
                <p:cNvGrpSpPr/>
                <p:nvPr/>
              </p:nvGrpSpPr>
              <p:grpSpPr>
                <a:xfrm>
                  <a:off x="2410573" y="3752535"/>
                  <a:ext cx="354963" cy="361297"/>
                  <a:chOff x="2410573" y="3752535"/>
                  <a:chExt cx="354963" cy="361297"/>
                </a:xfrm>
              </p:grpSpPr>
              <p:sp>
                <p:nvSpPr>
                  <p:cNvPr id="41" name="Oval 40">
                    <a:extLst>
                      <a:ext uri="{FF2B5EF4-FFF2-40B4-BE49-F238E27FC236}">
                        <a16:creationId xmlns:a16="http://schemas.microsoft.com/office/drawing/2014/main" id="{1BA7BF09-3835-7B31-4309-27D2E4D5D33C}"/>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3" name="Graphic 42" descr="Single gear with solid fill">
                    <a:extLst>
                      <a:ext uri="{FF2B5EF4-FFF2-40B4-BE49-F238E27FC236}">
                        <a16:creationId xmlns:a16="http://schemas.microsoft.com/office/drawing/2014/main" id="{2FF722BD-3833-DF77-A2D4-752A1833E0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10573" y="3752535"/>
                    <a:ext cx="354963" cy="361297"/>
                  </a:xfrm>
                  <a:prstGeom prst="rect">
                    <a:avLst/>
                  </a:prstGeom>
                </p:spPr>
              </p:pic>
            </p:grpSp>
          </p:grpSp>
        </p:grpSp>
        <p:sp>
          <p:nvSpPr>
            <p:cNvPr id="20" name="Flowchart: Connector 19">
              <a:extLst>
                <a:ext uri="{FF2B5EF4-FFF2-40B4-BE49-F238E27FC236}">
                  <a16:creationId xmlns:a16="http://schemas.microsoft.com/office/drawing/2014/main" id="{9EA196BE-5C94-46C9-2E5A-6A034595200C}"/>
                </a:ext>
              </a:extLst>
            </p:cNvPr>
            <p:cNvSpPr/>
            <p:nvPr/>
          </p:nvSpPr>
          <p:spPr>
            <a:xfrm>
              <a:off x="7603421" y="4485122"/>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Connector 20">
              <a:extLst>
                <a:ext uri="{FF2B5EF4-FFF2-40B4-BE49-F238E27FC236}">
                  <a16:creationId xmlns:a16="http://schemas.microsoft.com/office/drawing/2014/main" id="{0247CDE1-C7A3-5273-6D43-E155AB10B462}"/>
                </a:ext>
              </a:extLst>
            </p:cNvPr>
            <p:cNvCxnSpPr/>
            <p:nvPr/>
          </p:nvCxnSpPr>
          <p:spPr>
            <a:xfrm flipV="1">
              <a:off x="4419442" y="4876582"/>
              <a:ext cx="3416490" cy="1079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Moon 23">
              <a:extLst>
                <a:ext uri="{FF2B5EF4-FFF2-40B4-BE49-F238E27FC236}">
                  <a16:creationId xmlns:a16="http://schemas.microsoft.com/office/drawing/2014/main" id="{547BC4C7-BCF6-297A-72BE-6357FF180C76}"/>
                </a:ext>
              </a:extLst>
            </p:cNvPr>
            <p:cNvSpPr/>
            <p:nvPr/>
          </p:nvSpPr>
          <p:spPr>
            <a:xfrm rot="19473415">
              <a:off x="3933221" y="5413104"/>
              <a:ext cx="279357" cy="324613"/>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Flowchart: Connector 24">
              <a:extLst>
                <a:ext uri="{FF2B5EF4-FFF2-40B4-BE49-F238E27FC236}">
                  <a16:creationId xmlns:a16="http://schemas.microsoft.com/office/drawing/2014/main" id="{F9308FEA-A95F-4E70-495E-3FED3F17086E}"/>
                </a:ext>
              </a:extLst>
            </p:cNvPr>
            <p:cNvSpPr/>
            <p:nvPr/>
          </p:nvSpPr>
          <p:spPr>
            <a:xfrm>
              <a:off x="4186931" y="5564338"/>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Block Arc 25">
              <a:extLst>
                <a:ext uri="{FF2B5EF4-FFF2-40B4-BE49-F238E27FC236}">
                  <a16:creationId xmlns:a16="http://schemas.microsoft.com/office/drawing/2014/main" id="{5A0337DB-2704-7FD2-8F55-3FEDFD727D3E}"/>
                </a:ext>
              </a:extLst>
            </p:cNvPr>
            <p:cNvSpPr/>
            <p:nvPr/>
          </p:nvSpPr>
          <p:spPr>
            <a:xfrm rot="5400000">
              <a:off x="3721529" y="5279591"/>
              <a:ext cx="360641" cy="387052"/>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48" name="Group 47">
            <a:extLst>
              <a:ext uri="{FF2B5EF4-FFF2-40B4-BE49-F238E27FC236}">
                <a16:creationId xmlns:a16="http://schemas.microsoft.com/office/drawing/2014/main" id="{231EDD70-A3A9-CCA6-4007-79832CE7A8DA}"/>
              </a:ext>
            </a:extLst>
          </p:cNvPr>
          <p:cNvGrpSpPr/>
          <p:nvPr/>
        </p:nvGrpSpPr>
        <p:grpSpPr>
          <a:xfrm>
            <a:off x="5272162" y="2305913"/>
            <a:ext cx="1748706" cy="1848147"/>
            <a:chOff x="3728252" y="1350751"/>
            <a:chExt cx="3241240" cy="2784440"/>
          </a:xfrm>
        </p:grpSpPr>
        <p:grpSp>
          <p:nvGrpSpPr>
            <p:cNvPr id="49" name="Group 48">
              <a:extLst>
                <a:ext uri="{FF2B5EF4-FFF2-40B4-BE49-F238E27FC236}">
                  <a16:creationId xmlns:a16="http://schemas.microsoft.com/office/drawing/2014/main" id="{31019350-22C0-F41A-A4AB-839807D01A2B}"/>
                </a:ext>
              </a:extLst>
            </p:cNvPr>
            <p:cNvGrpSpPr/>
            <p:nvPr/>
          </p:nvGrpSpPr>
          <p:grpSpPr>
            <a:xfrm>
              <a:off x="5802001" y="3716267"/>
              <a:ext cx="313860" cy="403412"/>
              <a:chOff x="4606454" y="4047564"/>
              <a:chExt cx="313860" cy="403412"/>
            </a:xfrm>
            <a:solidFill>
              <a:schemeClr val="tx1"/>
            </a:solidFill>
          </p:grpSpPr>
          <p:sp>
            <p:nvSpPr>
              <p:cNvPr id="112" name="Oval 111">
                <a:extLst>
                  <a:ext uri="{FF2B5EF4-FFF2-40B4-BE49-F238E27FC236}">
                    <a16:creationId xmlns:a16="http://schemas.microsoft.com/office/drawing/2014/main" id="{8C9D3B9A-E247-F236-5B13-6A7227B93A7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12">
                <a:extLst>
                  <a:ext uri="{FF2B5EF4-FFF2-40B4-BE49-F238E27FC236}">
                    <a16:creationId xmlns:a16="http://schemas.microsoft.com/office/drawing/2014/main" id="{2776A259-5C04-990C-98AD-D1228CBB783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0" name="Group 49">
              <a:extLst>
                <a:ext uri="{FF2B5EF4-FFF2-40B4-BE49-F238E27FC236}">
                  <a16:creationId xmlns:a16="http://schemas.microsoft.com/office/drawing/2014/main" id="{A3A90C6F-159C-4AE6-692F-E5C10E1B2BCD}"/>
                </a:ext>
              </a:extLst>
            </p:cNvPr>
            <p:cNvGrpSpPr/>
            <p:nvPr/>
          </p:nvGrpSpPr>
          <p:grpSpPr>
            <a:xfrm>
              <a:off x="3728252" y="1350751"/>
              <a:ext cx="3241240" cy="2784440"/>
              <a:chOff x="3728252" y="1350751"/>
              <a:chExt cx="3241240" cy="2784440"/>
            </a:xfrm>
          </p:grpSpPr>
          <p:grpSp>
            <p:nvGrpSpPr>
              <p:cNvPr id="51" name="Group 50">
                <a:extLst>
                  <a:ext uri="{FF2B5EF4-FFF2-40B4-BE49-F238E27FC236}">
                    <a16:creationId xmlns:a16="http://schemas.microsoft.com/office/drawing/2014/main" id="{01141138-6C0F-43B8-B0ED-20420A596050}"/>
                  </a:ext>
                </a:extLst>
              </p:cNvPr>
              <p:cNvGrpSpPr/>
              <p:nvPr/>
            </p:nvGrpSpPr>
            <p:grpSpPr>
              <a:xfrm>
                <a:off x="4067611" y="3716267"/>
                <a:ext cx="313860" cy="403412"/>
                <a:chOff x="4606454" y="4047564"/>
                <a:chExt cx="313860" cy="403412"/>
              </a:xfrm>
              <a:solidFill>
                <a:schemeClr val="tx1"/>
              </a:solidFill>
            </p:grpSpPr>
            <p:sp>
              <p:nvSpPr>
                <p:cNvPr id="110" name="Oval 109">
                  <a:extLst>
                    <a:ext uri="{FF2B5EF4-FFF2-40B4-BE49-F238E27FC236}">
                      <a16:creationId xmlns:a16="http://schemas.microsoft.com/office/drawing/2014/main" id="{F548B19E-4072-A3EC-D470-0A524A21F515}"/>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a:extLst>
                    <a:ext uri="{FF2B5EF4-FFF2-40B4-BE49-F238E27FC236}">
                      <a16:creationId xmlns:a16="http://schemas.microsoft.com/office/drawing/2014/main" id="{0D3BA3E9-C3C3-44B0-2E18-614FB146179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2" name="Group 51">
                <a:extLst>
                  <a:ext uri="{FF2B5EF4-FFF2-40B4-BE49-F238E27FC236}">
                    <a16:creationId xmlns:a16="http://schemas.microsoft.com/office/drawing/2014/main" id="{6E1329F8-6F79-0B4A-EE40-B2C2084910AE}"/>
                  </a:ext>
                </a:extLst>
              </p:cNvPr>
              <p:cNvGrpSpPr/>
              <p:nvPr/>
            </p:nvGrpSpPr>
            <p:grpSpPr>
              <a:xfrm>
                <a:off x="4894929" y="3716267"/>
                <a:ext cx="313860" cy="403412"/>
                <a:chOff x="4606454" y="4047564"/>
                <a:chExt cx="313860" cy="403412"/>
              </a:xfrm>
              <a:solidFill>
                <a:schemeClr val="tx1"/>
              </a:solidFill>
            </p:grpSpPr>
            <p:sp>
              <p:nvSpPr>
                <p:cNvPr id="83" name="Oval 82">
                  <a:extLst>
                    <a:ext uri="{FF2B5EF4-FFF2-40B4-BE49-F238E27FC236}">
                      <a16:creationId xmlns:a16="http://schemas.microsoft.com/office/drawing/2014/main" id="{C4FF2ED2-3BEC-CA52-1D3E-B7EF5AA7D5AC}"/>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a:extLst>
                    <a:ext uri="{FF2B5EF4-FFF2-40B4-BE49-F238E27FC236}">
                      <a16:creationId xmlns:a16="http://schemas.microsoft.com/office/drawing/2014/main" id="{FA58AD42-DDC9-D28E-625B-EE6FD1C27064}"/>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3" name="Group 52">
                <a:extLst>
                  <a:ext uri="{FF2B5EF4-FFF2-40B4-BE49-F238E27FC236}">
                    <a16:creationId xmlns:a16="http://schemas.microsoft.com/office/drawing/2014/main" id="{BFE6A087-14C6-FDD8-4F66-9FC41B1CF8C5}"/>
                  </a:ext>
                </a:extLst>
              </p:cNvPr>
              <p:cNvGrpSpPr/>
              <p:nvPr/>
            </p:nvGrpSpPr>
            <p:grpSpPr>
              <a:xfrm>
                <a:off x="6655632" y="3716267"/>
                <a:ext cx="313860" cy="403412"/>
                <a:chOff x="4606454" y="4047564"/>
                <a:chExt cx="313860" cy="403412"/>
              </a:xfrm>
              <a:solidFill>
                <a:schemeClr val="tx1"/>
              </a:solidFill>
            </p:grpSpPr>
            <p:sp>
              <p:nvSpPr>
                <p:cNvPr id="81" name="Oval 80">
                  <a:extLst>
                    <a:ext uri="{FF2B5EF4-FFF2-40B4-BE49-F238E27FC236}">
                      <a16:creationId xmlns:a16="http://schemas.microsoft.com/office/drawing/2014/main" id="{58F0028F-EB76-B52B-2DC6-F2A10D58923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a:extLst>
                    <a:ext uri="{FF2B5EF4-FFF2-40B4-BE49-F238E27FC236}">
                      <a16:creationId xmlns:a16="http://schemas.microsoft.com/office/drawing/2014/main" id="{236CD871-1B90-5E87-6333-C55CB16B902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4" name="Group 53">
                <a:extLst>
                  <a:ext uri="{FF2B5EF4-FFF2-40B4-BE49-F238E27FC236}">
                    <a16:creationId xmlns:a16="http://schemas.microsoft.com/office/drawing/2014/main" id="{7B8A313C-DABB-15CC-716D-A913C20E9CD6}"/>
                  </a:ext>
                </a:extLst>
              </p:cNvPr>
              <p:cNvGrpSpPr/>
              <p:nvPr/>
            </p:nvGrpSpPr>
            <p:grpSpPr>
              <a:xfrm>
                <a:off x="3728252" y="1350751"/>
                <a:ext cx="3148653" cy="2780859"/>
                <a:chOff x="3728252" y="1350751"/>
                <a:chExt cx="3148653" cy="2780859"/>
              </a:xfrm>
            </p:grpSpPr>
            <p:grpSp>
              <p:nvGrpSpPr>
                <p:cNvPr id="57" name="Group 56">
                  <a:extLst>
                    <a:ext uri="{FF2B5EF4-FFF2-40B4-BE49-F238E27FC236}">
                      <a16:creationId xmlns:a16="http://schemas.microsoft.com/office/drawing/2014/main" id="{323B14D7-FC7A-5F0B-B10B-24C438D9D673}"/>
                    </a:ext>
                  </a:extLst>
                </p:cNvPr>
                <p:cNvGrpSpPr/>
                <p:nvPr/>
              </p:nvGrpSpPr>
              <p:grpSpPr>
                <a:xfrm>
                  <a:off x="3804738" y="1350751"/>
                  <a:ext cx="467723" cy="2643809"/>
                  <a:chOff x="4067707" y="1690994"/>
                  <a:chExt cx="467723" cy="2643809"/>
                </a:xfrm>
              </p:grpSpPr>
              <p:sp>
                <p:nvSpPr>
                  <p:cNvPr id="79" name="Rectangle 78">
                    <a:extLst>
                      <a:ext uri="{FF2B5EF4-FFF2-40B4-BE49-F238E27FC236}">
                        <a16:creationId xmlns:a16="http://schemas.microsoft.com/office/drawing/2014/main" id="{2CCCB484-0743-FD07-9104-B261E7CA10CD}"/>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D450C1CB-797C-12FA-B7E6-01CAD3F6A312}"/>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8" name="Group 57">
                  <a:extLst>
                    <a:ext uri="{FF2B5EF4-FFF2-40B4-BE49-F238E27FC236}">
                      <a16:creationId xmlns:a16="http://schemas.microsoft.com/office/drawing/2014/main" id="{9F713F91-9123-388F-0892-0081D43BD49E}"/>
                    </a:ext>
                  </a:extLst>
                </p:cNvPr>
                <p:cNvGrpSpPr/>
                <p:nvPr/>
              </p:nvGrpSpPr>
              <p:grpSpPr>
                <a:xfrm>
                  <a:off x="6407398" y="1350751"/>
                  <a:ext cx="469507" cy="2643809"/>
                  <a:chOff x="4065923" y="1669773"/>
                  <a:chExt cx="469507" cy="2643809"/>
                </a:xfrm>
              </p:grpSpPr>
              <p:sp>
                <p:nvSpPr>
                  <p:cNvPr id="77" name="Rectangle 76">
                    <a:extLst>
                      <a:ext uri="{FF2B5EF4-FFF2-40B4-BE49-F238E27FC236}">
                        <a16:creationId xmlns:a16="http://schemas.microsoft.com/office/drawing/2014/main" id="{5BB95EA9-88FC-552F-F865-B831C207DACD}"/>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501502CF-80B5-18D7-BE2C-801B9B0F59D1}"/>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9" name="Group 58">
                  <a:extLst>
                    <a:ext uri="{FF2B5EF4-FFF2-40B4-BE49-F238E27FC236}">
                      <a16:creationId xmlns:a16="http://schemas.microsoft.com/office/drawing/2014/main" id="{56EC8216-D2EA-02B9-25CB-5D7B2B471947}"/>
                    </a:ext>
                  </a:extLst>
                </p:cNvPr>
                <p:cNvGrpSpPr/>
                <p:nvPr/>
              </p:nvGrpSpPr>
              <p:grpSpPr>
                <a:xfrm>
                  <a:off x="4651984" y="1350751"/>
                  <a:ext cx="481160" cy="2643809"/>
                  <a:chOff x="4048641" y="1690993"/>
                  <a:chExt cx="481160" cy="2643809"/>
                </a:xfrm>
              </p:grpSpPr>
              <p:sp>
                <p:nvSpPr>
                  <p:cNvPr id="75" name="Rectangle 74">
                    <a:extLst>
                      <a:ext uri="{FF2B5EF4-FFF2-40B4-BE49-F238E27FC236}">
                        <a16:creationId xmlns:a16="http://schemas.microsoft.com/office/drawing/2014/main" id="{7BB69411-57DC-CCB3-E8D5-35B1FCECD979}"/>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9B2421CC-3852-F2FC-DE37-25D6EF1BFC6C}"/>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0" name="Group 59">
                  <a:extLst>
                    <a:ext uri="{FF2B5EF4-FFF2-40B4-BE49-F238E27FC236}">
                      <a16:creationId xmlns:a16="http://schemas.microsoft.com/office/drawing/2014/main" id="{4A23953D-3F4C-ADC6-70C9-258CE696B342}"/>
                    </a:ext>
                  </a:extLst>
                </p:cNvPr>
                <p:cNvGrpSpPr/>
                <p:nvPr/>
              </p:nvGrpSpPr>
              <p:grpSpPr>
                <a:xfrm>
                  <a:off x="5560284" y="1350751"/>
                  <a:ext cx="469507" cy="2643809"/>
                  <a:chOff x="4349753" y="1690993"/>
                  <a:chExt cx="469507" cy="2643809"/>
                </a:xfrm>
              </p:grpSpPr>
              <p:sp>
                <p:nvSpPr>
                  <p:cNvPr id="73" name="Rectangle 72">
                    <a:extLst>
                      <a:ext uri="{FF2B5EF4-FFF2-40B4-BE49-F238E27FC236}">
                        <a16:creationId xmlns:a16="http://schemas.microsoft.com/office/drawing/2014/main" id="{47A15C87-D458-65E7-9939-FA46A3F8EFF7}"/>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6821C680-9F69-3C03-1FD1-87A243DE3277}"/>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1" name="Rectangle 60">
                  <a:extLst>
                    <a:ext uri="{FF2B5EF4-FFF2-40B4-BE49-F238E27FC236}">
                      <a16:creationId xmlns:a16="http://schemas.microsoft.com/office/drawing/2014/main" id="{A4585DDD-40FB-554C-9AA6-3B59F2832898}"/>
                    </a:ext>
                  </a:extLst>
                </p:cNvPr>
                <p:cNvSpPr/>
                <p:nvPr/>
              </p:nvSpPr>
              <p:spPr>
                <a:xfrm>
                  <a:off x="4782213" y="2601202"/>
                  <a:ext cx="2094692"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E9267DB3-4252-2F8F-889B-F773630089EA}"/>
                    </a:ext>
                  </a:extLst>
                </p:cNvPr>
                <p:cNvSpPr/>
                <p:nvPr/>
              </p:nvSpPr>
              <p:spPr>
                <a:xfrm>
                  <a:off x="3936101" y="2601202"/>
                  <a:ext cx="848424"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3" name="Group 62">
                  <a:extLst>
                    <a:ext uri="{FF2B5EF4-FFF2-40B4-BE49-F238E27FC236}">
                      <a16:creationId xmlns:a16="http://schemas.microsoft.com/office/drawing/2014/main" id="{492EA3A2-3EF5-ABEE-FC58-C77EC8B8415C}"/>
                    </a:ext>
                  </a:extLst>
                </p:cNvPr>
                <p:cNvGrpSpPr/>
                <p:nvPr/>
              </p:nvGrpSpPr>
              <p:grpSpPr>
                <a:xfrm>
                  <a:off x="3728252" y="3728198"/>
                  <a:ext cx="313860" cy="403412"/>
                  <a:chOff x="4606454" y="4047564"/>
                  <a:chExt cx="313860" cy="403412"/>
                </a:xfrm>
                <a:solidFill>
                  <a:schemeClr val="tx1"/>
                </a:solidFill>
              </p:grpSpPr>
              <p:sp>
                <p:nvSpPr>
                  <p:cNvPr id="71" name="Oval 70">
                    <a:extLst>
                      <a:ext uri="{FF2B5EF4-FFF2-40B4-BE49-F238E27FC236}">
                        <a16:creationId xmlns:a16="http://schemas.microsoft.com/office/drawing/2014/main" id="{E75825E9-4D3E-BEC7-7114-77D25A6F7FF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a:extLst>
                      <a:ext uri="{FF2B5EF4-FFF2-40B4-BE49-F238E27FC236}">
                        <a16:creationId xmlns:a16="http://schemas.microsoft.com/office/drawing/2014/main" id="{4296BA16-C9F9-0412-18FF-A51083BCA0E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4" name="Group 63">
                  <a:extLst>
                    <a:ext uri="{FF2B5EF4-FFF2-40B4-BE49-F238E27FC236}">
                      <a16:creationId xmlns:a16="http://schemas.microsoft.com/office/drawing/2014/main" id="{880982A0-C3D1-621D-C607-59B149EA3C65}"/>
                    </a:ext>
                  </a:extLst>
                </p:cNvPr>
                <p:cNvGrpSpPr/>
                <p:nvPr/>
              </p:nvGrpSpPr>
              <p:grpSpPr>
                <a:xfrm>
                  <a:off x="4555570" y="3728198"/>
                  <a:ext cx="313860" cy="403412"/>
                  <a:chOff x="4606454" y="4047564"/>
                  <a:chExt cx="313860" cy="403412"/>
                </a:xfrm>
                <a:solidFill>
                  <a:schemeClr val="tx1"/>
                </a:solidFill>
              </p:grpSpPr>
              <p:sp>
                <p:nvSpPr>
                  <p:cNvPr id="69" name="Oval 68">
                    <a:extLst>
                      <a:ext uri="{FF2B5EF4-FFF2-40B4-BE49-F238E27FC236}">
                        <a16:creationId xmlns:a16="http://schemas.microsoft.com/office/drawing/2014/main" id="{3D2C0092-57C4-0C79-DBC7-91AEA8F417D9}"/>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a:extLst>
                      <a:ext uri="{FF2B5EF4-FFF2-40B4-BE49-F238E27FC236}">
                        <a16:creationId xmlns:a16="http://schemas.microsoft.com/office/drawing/2014/main" id="{511C2DE2-226E-07B5-2C80-EE06E3F7019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5" name="Group 64">
                  <a:extLst>
                    <a:ext uri="{FF2B5EF4-FFF2-40B4-BE49-F238E27FC236}">
                      <a16:creationId xmlns:a16="http://schemas.microsoft.com/office/drawing/2014/main" id="{8C45A2BE-ED12-3B85-B4C2-09ED59E51723}"/>
                    </a:ext>
                  </a:extLst>
                </p:cNvPr>
                <p:cNvGrpSpPr/>
                <p:nvPr/>
              </p:nvGrpSpPr>
              <p:grpSpPr>
                <a:xfrm>
                  <a:off x="6316273" y="3728198"/>
                  <a:ext cx="313860" cy="403412"/>
                  <a:chOff x="4606454" y="4047564"/>
                  <a:chExt cx="313860" cy="403412"/>
                </a:xfrm>
                <a:solidFill>
                  <a:schemeClr val="tx1"/>
                </a:solidFill>
              </p:grpSpPr>
              <p:sp>
                <p:nvSpPr>
                  <p:cNvPr id="66" name="Oval 65">
                    <a:extLst>
                      <a:ext uri="{FF2B5EF4-FFF2-40B4-BE49-F238E27FC236}">
                        <a16:creationId xmlns:a16="http://schemas.microsoft.com/office/drawing/2014/main" id="{A3599A32-E7D0-F1F9-5332-4E14F0158A90}"/>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Oval 66">
                    <a:extLst>
                      <a:ext uri="{FF2B5EF4-FFF2-40B4-BE49-F238E27FC236}">
                        <a16:creationId xmlns:a16="http://schemas.microsoft.com/office/drawing/2014/main" id="{78747F4D-7518-8889-EA73-EF53E6BEE9F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55" name="Oval 54">
                <a:extLst>
                  <a:ext uri="{FF2B5EF4-FFF2-40B4-BE49-F238E27FC236}">
                    <a16:creationId xmlns:a16="http://schemas.microsoft.com/office/drawing/2014/main" id="{54A09C43-87E7-BE19-F875-EA1E50BA07AA}"/>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a:extLst>
                  <a:ext uri="{FF2B5EF4-FFF2-40B4-BE49-F238E27FC236}">
                    <a16:creationId xmlns:a16="http://schemas.microsoft.com/office/drawing/2014/main" id="{D1B6A648-8CEA-6776-783F-EF03D3D4408D}"/>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130" name="Picture 129">
            <a:extLst>
              <a:ext uri="{FF2B5EF4-FFF2-40B4-BE49-F238E27FC236}">
                <a16:creationId xmlns:a16="http://schemas.microsoft.com/office/drawing/2014/main" id="{B73747B4-6EAA-6969-66B9-C447B184D97E}"/>
              </a:ext>
            </a:extLst>
          </p:cNvPr>
          <p:cNvPicPr>
            <a:picLocks noChangeAspect="1"/>
          </p:cNvPicPr>
          <p:nvPr/>
        </p:nvPicPr>
        <p:blipFill>
          <a:blip r:embed="rId11"/>
          <a:stretch>
            <a:fillRect/>
          </a:stretch>
        </p:blipFill>
        <p:spPr>
          <a:xfrm>
            <a:off x="8583254" y="2395014"/>
            <a:ext cx="3385975" cy="1749736"/>
          </a:xfrm>
          <a:prstGeom prst="rect">
            <a:avLst/>
          </a:prstGeom>
        </p:spPr>
      </p:pic>
      <p:grpSp>
        <p:nvGrpSpPr>
          <p:cNvPr id="85" name="Group 84">
            <a:extLst>
              <a:ext uri="{FF2B5EF4-FFF2-40B4-BE49-F238E27FC236}">
                <a16:creationId xmlns:a16="http://schemas.microsoft.com/office/drawing/2014/main" id="{95992054-019B-E88D-2C6C-429568775D8F}"/>
              </a:ext>
            </a:extLst>
          </p:cNvPr>
          <p:cNvGrpSpPr/>
          <p:nvPr/>
        </p:nvGrpSpPr>
        <p:grpSpPr>
          <a:xfrm>
            <a:off x="11367238" y="33824"/>
            <a:ext cx="762811" cy="758655"/>
            <a:chOff x="354079" y="1326988"/>
            <a:chExt cx="4083531" cy="3898900"/>
          </a:xfrm>
        </p:grpSpPr>
        <p:pic>
          <p:nvPicPr>
            <p:cNvPr id="86" name="Picture 2" descr="Caduceus - Wikipedia">
              <a:extLst>
                <a:ext uri="{FF2B5EF4-FFF2-40B4-BE49-F238E27FC236}">
                  <a16:creationId xmlns:a16="http://schemas.microsoft.com/office/drawing/2014/main" id="{B2BE8AC2-691F-6F2E-B94D-F71FDD4EF3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87" name="Flowchart: Connector 39">
              <a:extLst>
                <a:ext uri="{FF2B5EF4-FFF2-40B4-BE49-F238E27FC236}">
                  <a16:creationId xmlns:a16="http://schemas.microsoft.com/office/drawing/2014/main" id="{B2EF93D5-6956-5A36-9B24-E739A716C8E6}"/>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8" name="Picture 87">
              <a:extLst>
                <a:ext uri="{FF2B5EF4-FFF2-40B4-BE49-F238E27FC236}">
                  <a16:creationId xmlns:a16="http://schemas.microsoft.com/office/drawing/2014/main" id="{E0350E42-073E-4323-692E-81256B86B97F}"/>
                </a:ext>
              </a:extLst>
            </p:cNvPr>
            <p:cNvPicPr>
              <a:picLocks noChangeAspect="1"/>
            </p:cNvPicPr>
            <p:nvPr/>
          </p:nvPicPr>
          <p:blipFill rotWithShape="1">
            <a:blip r:embed="rId13">
              <a:alphaModFix amt="10000"/>
            </a:blip>
            <a:srcRect l="30694" t="28915" r="26668" b="28746"/>
            <a:stretch/>
          </p:blipFill>
          <p:spPr>
            <a:xfrm>
              <a:off x="392661" y="1379133"/>
              <a:ext cx="4044949" cy="3794609"/>
            </a:xfrm>
            <a:prstGeom prst="flowChartConnector">
              <a:avLst/>
            </a:prstGeom>
          </p:spPr>
        </p:pic>
        <p:grpSp>
          <p:nvGrpSpPr>
            <p:cNvPr id="89" name="Group 88">
              <a:extLst>
                <a:ext uri="{FF2B5EF4-FFF2-40B4-BE49-F238E27FC236}">
                  <a16:creationId xmlns:a16="http://schemas.microsoft.com/office/drawing/2014/main" id="{04E3C261-128D-752B-D3B4-06BA7E76A08B}"/>
                </a:ext>
              </a:extLst>
            </p:cNvPr>
            <p:cNvGrpSpPr/>
            <p:nvPr/>
          </p:nvGrpSpPr>
          <p:grpSpPr>
            <a:xfrm>
              <a:off x="845033" y="1971012"/>
              <a:ext cx="3044825" cy="2670175"/>
              <a:chOff x="845033" y="1971012"/>
              <a:chExt cx="3044825" cy="2670175"/>
            </a:xfrm>
          </p:grpSpPr>
          <p:grpSp>
            <p:nvGrpSpPr>
              <p:cNvPr id="94" name="Group 93">
                <a:extLst>
                  <a:ext uri="{FF2B5EF4-FFF2-40B4-BE49-F238E27FC236}">
                    <a16:creationId xmlns:a16="http://schemas.microsoft.com/office/drawing/2014/main" id="{5E5A0A9C-3DAF-1858-766B-622C238021F8}"/>
                  </a:ext>
                </a:extLst>
              </p:cNvPr>
              <p:cNvGrpSpPr/>
              <p:nvPr/>
            </p:nvGrpSpPr>
            <p:grpSpPr>
              <a:xfrm>
                <a:off x="2623034" y="1971012"/>
                <a:ext cx="673100" cy="2670175"/>
                <a:chOff x="8225255" y="1818774"/>
                <a:chExt cx="673100" cy="2670175"/>
              </a:xfrm>
            </p:grpSpPr>
            <p:sp>
              <p:nvSpPr>
                <p:cNvPr id="99" name="Flowchart: Process 51">
                  <a:extLst>
                    <a:ext uri="{FF2B5EF4-FFF2-40B4-BE49-F238E27FC236}">
                      <a16:creationId xmlns:a16="http://schemas.microsoft.com/office/drawing/2014/main" id="{20566B9D-F58F-0826-A5CA-D80511606123}"/>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Trapezoid 99">
                  <a:extLst>
                    <a:ext uri="{FF2B5EF4-FFF2-40B4-BE49-F238E27FC236}">
                      <a16:creationId xmlns:a16="http://schemas.microsoft.com/office/drawing/2014/main" id="{99824E1A-12D5-899B-52DF-F1F23E12E792}"/>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5" name="Block Arc 45">
                <a:extLst>
                  <a:ext uri="{FF2B5EF4-FFF2-40B4-BE49-F238E27FC236}">
                    <a16:creationId xmlns:a16="http://schemas.microsoft.com/office/drawing/2014/main" id="{FE9BD132-136A-9470-1F12-DB55A2557354}"/>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96" name="Group 95">
                <a:extLst>
                  <a:ext uri="{FF2B5EF4-FFF2-40B4-BE49-F238E27FC236}">
                    <a16:creationId xmlns:a16="http://schemas.microsoft.com/office/drawing/2014/main" id="{8926B355-4999-3621-24DF-FE40E41650F7}"/>
                  </a:ext>
                </a:extLst>
              </p:cNvPr>
              <p:cNvGrpSpPr/>
              <p:nvPr/>
            </p:nvGrpSpPr>
            <p:grpSpPr>
              <a:xfrm>
                <a:off x="1429234" y="1971012"/>
                <a:ext cx="673100" cy="2670175"/>
                <a:chOff x="8225255" y="1818774"/>
                <a:chExt cx="673100" cy="2670175"/>
              </a:xfrm>
            </p:grpSpPr>
            <p:sp>
              <p:nvSpPr>
                <p:cNvPr id="97" name="Flowchart: Process 49">
                  <a:extLst>
                    <a:ext uri="{FF2B5EF4-FFF2-40B4-BE49-F238E27FC236}">
                      <a16:creationId xmlns:a16="http://schemas.microsoft.com/office/drawing/2014/main" id="{4C898D42-0839-41F8-EB02-A6A330842247}"/>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Trapezoid 97">
                  <a:extLst>
                    <a:ext uri="{FF2B5EF4-FFF2-40B4-BE49-F238E27FC236}">
                      <a16:creationId xmlns:a16="http://schemas.microsoft.com/office/drawing/2014/main" id="{C550785C-71E9-3899-BDF9-95C3061C0FB2}"/>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90" name="Ink 89">
                  <a:extLst>
                    <a:ext uri="{FF2B5EF4-FFF2-40B4-BE49-F238E27FC236}">
                      <a16:creationId xmlns:a16="http://schemas.microsoft.com/office/drawing/2014/main" id="{3B0C06FB-A668-B1F4-4F8C-A9954AF4F13F}"/>
                    </a:ext>
                  </a:extLst>
                </p14:cNvPr>
                <p14:cNvContentPartPr/>
                <p14:nvPr/>
              </p14:nvContentPartPr>
              <p14:xfrm>
                <a:off x="3177098" y="3103265"/>
                <a:ext cx="360" cy="360"/>
              </p14:xfrm>
            </p:contentPart>
          </mc:Choice>
          <mc:Fallback>
            <p:pic>
              <p:nvPicPr>
                <p:cNvPr id="90" name="Ink 89">
                  <a:extLst>
                    <a:ext uri="{FF2B5EF4-FFF2-40B4-BE49-F238E27FC236}">
                      <a16:creationId xmlns:a16="http://schemas.microsoft.com/office/drawing/2014/main" id="{3B0C06FB-A668-B1F4-4F8C-A9954AF4F13F}"/>
                    </a:ext>
                  </a:extLst>
                </p:cNvPr>
                <p:cNvPicPr/>
                <p:nvPr/>
              </p:nvPicPr>
              <p:blipFill>
                <a:blip r:embed="rId15"/>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91" name="Ink 90">
                  <a:extLst>
                    <a:ext uri="{FF2B5EF4-FFF2-40B4-BE49-F238E27FC236}">
                      <a16:creationId xmlns:a16="http://schemas.microsoft.com/office/drawing/2014/main" id="{142EBB5E-BC71-CDA7-D6D6-FEA9572599DE}"/>
                    </a:ext>
                  </a:extLst>
                </p14:cNvPr>
                <p14:cNvContentPartPr/>
                <p14:nvPr/>
              </p14:nvContentPartPr>
              <p14:xfrm>
                <a:off x="3694418" y="3112265"/>
                <a:ext cx="360" cy="360"/>
              </p14:xfrm>
            </p:contentPart>
          </mc:Choice>
          <mc:Fallback>
            <p:pic>
              <p:nvPicPr>
                <p:cNvPr id="91" name="Ink 90">
                  <a:extLst>
                    <a:ext uri="{FF2B5EF4-FFF2-40B4-BE49-F238E27FC236}">
                      <a16:creationId xmlns:a16="http://schemas.microsoft.com/office/drawing/2014/main" id="{142EBB5E-BC71-CDA7-D6D6-FEA9572599DE}"/>
                    </a:ext>
                  </a:extLst>
                </p:cNvPr>
                <p:cNvPicPr/>
                <p:nvPr/>
              </p:nvPicPr>
              <p:blipFill>
                <a:blip r:embed="rId17"/>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8">
              <p14:nvContentPartPr>
                <p14:cNvPr id="92" name="Ink 91">
                  <a:extLst>
                    <a:ext uri="{FF2B5EF4-FFF2-40B4-BE49-F238E27FC236}">
                      <a16:creationId xmlns:a16="http://schemas.microsoft.com/office/drawing/2014/main" id="{49F78DD6-B1F1-6E30-8356-2B93F783F643}"/>
                    </a:ext>
                  </a:extLst>
                </p14:cNvPr>
                <p14:cNvContentPartPr/>
                <p14:nvPr/>
              </p14:nvContentPartPr>
              <p14:xfrm>
                <a:off x="3352418" y="2933345"/>
                <a:ext cx="5760" cy="3960"/>
              </p14:xfrm>
            </p:contentPart>
          </mc:Choice>
          <mc:Fallback>
            <p:pic>
              <p:nvPicPr>
                <p:cNvPr id="92" name="Ink 91">
                  <a:extLst>
                    <a:ext uri="{FF2B5EF4-FFF2-40B4-BE49-F238E27FC236}">
                      <a16:creationId xmlns:a16="http://schemas.microsoft.com/office/drawing/2014/main" id="{49F78DD6-B1F1-6E30-8356-2B93F783F643}"/>
                    </a:ext>
                  </a:extLst>
                </p:cNvPr>
                <p:cNvPicPr/>
                <p:nvPr/>
              </p:nvPicPr>
              <p:blipFill>
                <a:blip r:embed="rId19"/>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0">
              <p14:nvContentPartPr>
                <p14:cNvPr id="93" name="Ink 92">
                  <a:extLst>
                    <a:ext uri="{FF2B5EF4-FFF2-40B4-BE49-F238E27FC236}">
                      <a16:creationId xmlns:a16="http://schemas.microsoft.com/office/drawing/2014/main" id="{6DB532BC-57FB-B5D5-7475-6BBB9B198ECF}"/>
                    </a:ext>
                  </a:extLst>
                </p14:cNvPr>
                <p14:cNvContentPartPr/>
                <p14:nvPr/>
              </p14:nvContentPartPr>
              <p14:xfrm>
                <a:off x="3576698" y="1951265"/>
                <a:ext cx="16200" cy="34200"/>
              </p14:xfrm>
            </p:contentPart>
          </mc:Choice>
          <mc:Fallback>
            <p:pic>
              <p:nvPicPr>
                <p:cNvPr id="93" name="Ink 92">
                  <a:extLst>
                    <a:ext uri="{FF2B5EF4-FFF2-40B4-BE49-F238E27FC236}">
                      <a16:creationId xmlns:a16="http://schemas.microsoft.com/office/drawing/2014/main" id="{6DB532BC-57FB-B5D5-7475-6BBB9B198ECF}"/>
                    </a:ext>
                  </a:extLst>
                </p:cNvPr>
                <p:cNvPicPr/>
                <p:nvPr/>
              </p:nvPicPr>
              <p:blipFill>
                <a:blip r:embed="rId21"/>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707621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83042F-7E38-13A2-897D-C22D8D92B434}"/>
              </a:ext>
            </a:extLst>
          </p:cNvPr>
          <p:cNvSpPr>
            <a:spLocks noGrp="1"/>
          </p:cNvSpPr>
          <p:nvPr>
            <p:ph type="sldNum" sz="quarter" idx="4"/>
          </p:nvPr>
        </p:nvSpPr>
        <p:spPr/>
        <p:txBody>
          <a:bodyPr/>
          <a:lstStyle/>
          <a:p>
            <a:fld id="{6F1FABC0-072B-4F22-8F9B-95A9D10B0206}" type="slidenum">
              <a:rPr lang="en-US" smtClean="0"/>
              <a:pPr/>
              <a:t>16</a:t>
            </a:fld>
            <a:endParaRPr lang="en-US"/>
          </a:p>
        </p:txBody>
      </p:sp>
      <p:sp>
        <p:nvSpPr>
          <p:cNvPr id="8" name="Rectangle: Rounded Corners 7">
            <a:extLst>
              <a:ext uri="{FF2B5EF4-FFF2-40B4-BE49-F238E27FC236}">
                <a16:creationId xmlns:a16="http://schemas.microsoft.com/office/drawing/2014/main" id="{027690AE-04C7-7636-9F77-56DEE91FE1C3}"/>
              </a:ext>
            </a:extLst>
          </p:cNvPr>
          <p:cNvSpPr/>
          <p:nvPr/>
        </p:nvSpPr>
        <p:spPr>
          <a:xfrm>
            <a:off x="3343383" y="1774609"/>
            <a:ext cx="2423697" cy="1970527"/>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5" name="Rectangle: Rounded Corners 4">
            <a:extLst>
              <a:ext uri="{FF2B5EF4-FFF2-40B4-BE49-F238E27FC236}">
                <a16:creationId xmlns:a16="http://schemas.microsoft.com/office/drawing/2014/main" id="{6ACC7409-3E27-6B21-E85D-7F7F5A9631CC}"/>
              </a:ext>
            </a:extLst>
          </p:cNvPr>
          <p:cNvSpPr/>
          <p:nvPr/>
        </p:nvSpPr>
        <p:spPr>
          <a:xfrm>
            <a:off x="299696" y="1774609"/>
            <a:ext cx="2423697" cy="1970527"/>
          </a:xfrm>
          <a:prstGeom prst="roundRect">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6" name="Rectangle: Rounded Corners 5">
            <a:extLst>
              <a:ext uri="{FF2B5EF4-FFF2-40B4-BE49-F238E27FC236}">
                <a16:creationId xmlns:a16="http://schemas.microsoft.com/office/drawing/2014/main" id="{9E34BCFE-71F8-34D9-BC23-E5E617972918}"/>
              </a:ext>
            </a:extLst>
          </p:cNvPr>
          <p:cNvSpPr/>
          <p:nvPr/>
        </p:nvSpPr>
        <p:spPr>
          <a:xfrm>
            <a:off x="6436354" y="1774609"/>
            <a:ext cx="2423697" cy="1970527"/>
          </a:xfrm>
          <a:prstGeom prst="round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9" name="Rectangle: Rounded Corners 8">
            <a:extLst>
              <a:ext uri="{FF2B5EF4-FFF2-40B4-BE49-F238E27FC236}">
                <a16:creationId xmlns:a16="http://schemas.microsoft.com/office/drawing/2014/main" id="{D45ACD99-3424-E62D-8587-C51F3F5DFDBB}"/>
              </a:ext>
            </a:extLst>
          </p:cNvPr>
          <p:cNvSpPr/>
          <p:nvPr/>
        </p:nvSpPr>
        <p:spPr>
          <a:xfrm>
            <a:off x="9475660" y="1774609"/>
            <a:ext cx="2423697" cy="1970527"/>
          </a:xfrm>
          <a:prstGeom prst="roundRect">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10" name="Rectangle: Rounded Corners 9">
            <a:extLst>
              <a:ext uri="{FF2B5EF4-FFF2-40B4-BE49-F238E27FC236}">
                <a16:creationId xmlns:a16="http://schemas.microsoft.com/office/drawing/2014/main" id="{ACA31414-4C1E-9F50-8AD5-B55A8D55D854}"/>
              </a:ext>
            </a:extLst>
          </p:cNvPr>
          <p:cNvSpPr/>
          <p:nvPr/>
        </p:nvSpPr>
        <p:spPr>
          <a:xfrm>
            <a:off x="299696" y="3889944"/>
            <a:ext cx="2423697" cy="1970527"/>
          </a:xfrm>
          <a:prstGeom prst="roundRect">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11" name="Rectangle: Rounded Corners 10">
            <a:extLst>
              <a:ext uri="{FF2B5EF4-FFF2-40B4-BE49-F238E27FC236}">
                <a16:creationId xmlns:a16="http://schemas.microsoft.com/office/drawing/2014/main" id="{4DF29103-4CEE-DA81-3845-52FF6976BD89}"/>
              </a:ext>
            </a:extLst>
          </p:cNvPr>
          <p:cNvSpPr/>
          <p:nvPr/>
        </p:nvSpPr>
        <p:spPr>
          <a:xfrm>
            <a:off x="3343383" y="3889944"/>
            <a:ext cx="2423697" cy="1970527"/>
          </a:xfrm>
          <a:prstGeom prst="roundRect">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12" name="Rectangle: Rounded Corners 11">
            <a:extLst>
              <a:ext uri="{FF2B5EF4-FFF2-40B4-BE49-F238E27FC236}">
                <a16:creationId xmlns:a16="http://schemas.microsoft.com/office/drawing/2014/main" id="{E2BEDFF3-84C8-F2BE-49E1-7DC91D2D6A36}"/>
              </a:ext>
            </a:extLst>
          </p:cNvPr>
          <p:cNvSpPr/>
          <p:nvPr/>
        </p:nvSpPr>
        <p:spPr>
          <a:xfrm>
            <a:off x="6436354" y="3889943"/>
            <a:ext cx="2423697" cy="1970527"/>
          </a:xfrm>
          <a:prstGeom prst="round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13" name="Rectangle: Rounded Corners 12">
            <a:extLst>
              <a:ext uri="{FF2B5EF4-FFF2-40B4-BE49-F238E27FC236}">
                <a16:creationId xmlns:a16="http://schemas.microsoft.com/office/drawing/2014/main" id="{1FE6490C-3D8B-0FB0-5790-F3446C12BB2B}"/>
              </a:ext>
            </a:extLst>
          </p:cNvPr>
          <p:cNvSpPr/>
          <p:nvPr/>
        </p:nvSpPr>
        <p:spPr>
          <a:xfrm>
            <a:off x="9475660" y="3889943"/>
            <a:ext cx="2423697" cy="1970527"/>
          </a:xfrm>
          <a:prstGeom prst="roundRect">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grpSp>
        <p:nvGrpSpPr>
          <p:cNvPr id="14" name="Group 13">
            <a:extLst>
              <a:ext uri="{FF2B5EF4-FFF2-40B4-BE49-F238E27FC236}">
                <a16:creationId xmlns:a16="http://schemas.microsoft.com/office/drawing/2014/main" id="{131C0BDC-43B5-10BD-C83B-19D4EFB344BE}"/>
              </a:ext>
            </a:extLst>
          </p:cNvPr>
          <p:cNvGrpSpPr/>
          <p:nvPr/>
        </p:nvGrpSpPr>
        <p:grpSpPr>
          <a:xfrm>
            <a:off x="3746431" y="4123421"/>
            <a:ext cx="1617595" cy="1503567"/>
            <a:chOff x="3728252" y="1350751"/>
            <a:chExt cx="3241240" cy="2784440"/>
          </a:xfrm>
        </p:grpSpPr>
        <p:grpSp>
          <p:nvGrpSpPr>
            <p:cNvPr id="15" name="Group 14">
              <a:extLst>
                <a:ext uri="{FF2B5EF4-FFF2-40B4-BE49-F238E27FC236}">
                  <a16:creationId xmlns:a16="http://schemas.microsoft.com/office/drawing/2014/main" id="{68FB29AF-4210-B917-E602-CEC47C271E8E}"/>
                </a:ext>
              </a:extLst>
            </p:cNvPr>
            <p:cNvGrpSpPr/>
            <p:nvPr/>
          </p:nvGrpSpPr>
          <p:grpSpPr>
            <a:xfrm>
              <a:off x="5802001" y="3716267"/>
              <a:ext cx="313860" cy="403412"/>
              <a:chOff x="4606454" y="4047564"/>
              <a:chExt cx="313860" cy="403412"/>
            </a:xfrm>
            <a:solidFill>
              <a:schemeClr val="tx1"/>
            </a:solidFill>
          </p:grpSpPr>
          <p:sp>
            <p:nvSpPr>
              <p:cNvPr id="52" name="Oval 51">
                <a:extLst>
                  <a:ext uri="{FF2B5EF4-FFF2-40B4-BE49-F238E27FC236}">
                    <a16:creationId xmlns:a16="http://schemas.microsoft.com/office/drawing/2014/main" id="{C6A994E2-85BA-DFCF-E8F7-840A9E2889AB}"/>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a:extLst>
                  <a:ext uri="{FF2B5EF4-FFF2-40B4-BE49-F238E27FC236}">
                    <a16:creationId xmlns:a16="http://schemas.microsoft.com/office/drawing/2014/main" id="{C3D73A04-53F2-D3EA-94A2-F0DC4ADA1EA0}"/>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BBF19E6E-18C6-326A-A743-F03DEA19B3D9}"/>
                </a:ext>
              </a:extLst>
            </p:cNvPr>
            <p:cNvGrpSpPr/>
            <p:nvPr/>
          </p:nvGrpSpPr>
          <p:grpSpPr>
            <a:xfrm>
              <a:off x="3728252" y="1350751"/>
              <a:ext cx="3241240" cy="2784440"/>
              <a:chOff x="3728252" y="1350751"/>
              <a:chExt cx="3241240" cy="2784440"/>
            </a:xfrm>
          </p:grpSpPr>
          <p:grpSp>
            <p:nvGrpSpPr>
              <p:cNvPr id="17" name="Group 16">
                <a:extLst>
                  <a:ext uri="{FF2B5EF4-FFF2-40B4-BE49-F238E27FC236}">
                    <a16:creationId xmlns:a16="http://schemas.microsoft.com/office/drawing/2014/main" id="{AC9B2FEC-9D85-DF84-A49D-FA56602A44FE}"/>
                  </a:ext>
                </a:extLst>
              </p:cNvPr>
              <p:cNvGrpSpPr/>
              <p:nvPr/>
            </p:nvGrpSpPr>
            <p:grpSpPr>
              <a:xfrm>
                <a:off x="4067611" y="3716267"/>
                <a:ext cx="313860" cy="403412"/>
                <a:chOff x="4606454" y="4047564"/>
                <a:chExt cx="313860" cy="403412"/>
              </a:xfrm>
              <a:solidFill>
                <a:schemeClr val="tx1"/>
              </a:solidFill>
            </p:grpSpPr>
            <p:sp>
              <p:nvSpPr>
                <p:cNvPr id="50" name="Oval 49">
                  <a:extLst>
                    <a:ext uri="{FF2B5EF4-FFF2-40B4-BE49-F238E27FC236}">
                      <a16:creationId xmlns:a16="http://schemas.microsoft.com/office/drawing/2014/main" id="{652291BD-7D78-E4F9-E555-81185DD4E2E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a:extLst>
                    <a:ext uri="{FF2B5EF4-FFF2-40B4-BE49-F238E27FC236}">
                      <a16:creationId xmlns:a16="http://schemas.microsoft.com/office/drawing/2014/main" id="{9F2B6DA7-FC57-960D-0577-99DEAB8658AB}"/>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8" name="Group 17">
                <a:extLst>
                  <a:ext uri="{FF2B5EF4-FFF2-40B4-BE49-F238E27FC236}">
                    <a16:creationId xmlns:a16="http://schemas.microsoft.com/office/drawing/2014/main" id="{F84CDE80-B05A-CE3E-8542-3AA40AF5CFA9}"/>
                  </a:ext>
                </a:extLst>
              </p:cNvPr>
              <p:cNvGrpSpPr/>
              <p:nvPr/>
            </p:nvGrpSpPr>
            <p:grpSpPr>
              <a:xfrm>
                <a:off x="4894929" y="3716267"/>
                <a:ext cx="313860" cy="403412"/>
                <a:chOff x="4606454" y="4047564"/>
                <a:chExt cx="313860" cy="403412"/>
              </a:xfrm>
              <a:solidFill>
                <a:schemeClr val="tx1"/>
              </a:solidFill>
            </p:grpSpPr>
            <p:sp>
              <p:nvSpPr>
                <p:cNvPr id="48" name="Oval 47">
                  <a:extLst>
                    <a:ext uri="{FF2B5EF4-FFF2-40B4-BE49-F238E27FC236}">
                      <a16:creationId xmlns:a16="http://schemas.microsoft.com/office/drawing/2014/main" id="{D8C7B394-5DF8-EC7E-500F-36337EB993B7}"/>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21BF668D-0704-EE41-6A6B-8C5CA3B0FC29}"/>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6305002C-08CF-25BF-2B2F-D5C92D0A11A0}"/>
                  </a:ext>
                </a:extLst>
              </p:cNvPr>
              <p:cNvGrpSpPr/>
              <p:nvPr/>
            </p:nvGrpSpPr>
            <p:grpSpPr>
              <a:xfrm>
                <a:off x="6655632" y="3716267"/>
                <a:ext cx="313860" cy="403412"/>
                <a:chOff x="4606454" y="4047564"/>
                <a:chExt cx="313860" cy="403412"/>
              </a:xfrm>
              <a:solidFill>
                <a:schemeClr val="tx1"/>
              </a:solidFill>
            </p:grpSpPr>
            <p:sp>
              <p:nvSpPr>
                <p:cNvPr id="46" name="Oval 45">
                  <a:extLst>
                    <a:ext uri="{FF2B5EF4-FFF2-40B4-BE49-F238E27FC236}">
                      <a16:creationId xmlns:a16="http://schemas.microsoft.com/office/drawing/2014/main" id="{D84153FD-960C-894B-6B45-01707D4CD8A9}"/>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DB517905-1ABE-CC8A-8B97-F1A4D74159CE}"/>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 name="Group 19">
                <a:extLst>
                  <a:ext uri="{FF2B5EF4-FFF2-40B4-BE49-F238E27FC236}">
                    <a16:creationId xmlns:a16="http://schemas.microsoft.com/office/drawing/2014/main" id="{DD54E287-324C-56BD-D928-4B546F06124E}"/>
                  </a:ext>
                </a:extLst>
              </p:cNvPr>
              <p:cNvGrpSpPr/>
              <p:nvPr/>
            </p:nvGrpSpPr>
            <p:grpSpPr>
              <a:xfrm>
                <a:off x="3728252" y="1350751"/>
                <a:ext cx="3148653" cy="2780859"/>
                <a:chOff x="3728252" y="1350751"/>
                <a:chExt cx="3148653" cy="2780859"/>
              </a:xfrm>
            </p:grpSpPr>
            <p:grpSp>
              <p:nvGrpSpPr>
                <p:cNvPr id="23" name="Group 22">
                  <a:extLst>
                    <a:ext uri="{FF2B5EF4-FFF2-40B4-BE49-F238E27FC236}">
                      <a16:creationId xmlns:a16="http://schemas.microsoft.com/office/drawing/2014/main" id="{1AB74469-AF38-BE47-2569-7CBD089054D5}"/>
                    </a:ext>
                  </a:extLst>
                </p:cNvPr>
                <p:cNvGrpSpPr/>
                <p:nvPr/>
              </p:nvGrpSpPr>
              <p:grpSpPr>
                <a:xfrm>
                  <a:off x="3804738" y="1350751"/>
                  <a:ext cx="467723" cy="2643809"/>
                  <a:chOff x="4067707" y="1690994"/>
                  <a:chExt cx="467723" cy="2643809"/>
                </a:xfrm>
              </p:grpSpPr>
              <p:sp>
                <p:nvSpPr>
                  <p:cNvPr id="44" name="Rectangle 43">
                    <a:extLst>
                      <a:ext uri="{FF2B5EF4-FFF2-40B4-BE49-F238E27FC236}">
                        <a16:creationId xmlns:a16="http://schemas.microsoft.com/office/drawing/2014/main" id="{E8185F41-4527-922D-BE55-1377FBC929F6}"/>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3321355B-35C4-E58C-A723-0681FE12B700}"/>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a:extLst>
                    <a:ext uri="{FF2B5EF4-FFF2-40B4-BE49-F238E27FC236}">
                      <a16:creationId xmlns:a16="http://schemas.microsoft.com/office/drawing/2014/main" id="{D91314E2-922F-E418-EEAA-B754A20DE959}"/>
                    </a:ext>
                  </a:extLst>
                </p:cNvPr>
                <p:cNvGrpSpPr/>
                <p:nvPr/>
              </p:nvGrpSpPr>
              <p:grpSpPr>
                <a:xfrm>
                  <a:off x="6407398" y="1350751"/>
                  <a:ext cx="469507" cy="2643809"/>
                  <a:chOff x="4065923" y="1669773"/>
                  <a:chExt cx="469507" cy="2643809"/>
                </a:xfrm>
              </p:grpSpPr>
              <p:sp>
                <p:nvSpPr>
                  <p:cNvPr id="42" name="Rectangle 41">
                    <a:extLst>
                      <a:ext uri="{FF2B5EF4-FFF2-40B4-BE49-F238E27FC236}">
                        <a16:creationId xmlns:a16="http://schemas.microsoft.com/office/drawing/2014/main" id="{BAA1C898-6A89-6551-268B-0794600E3D67}"/>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1D7764E3-1733-7962-34BE-87E3D7DAC257}"/>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C76F1273-2D19-4D5C-DB95-0ED0335E3BFE}"/>
                    </a:ext>
                  </a:extLst>
                </p:cNvPr>
                <p:cNvGrpSpPr/>
                <p:nvPr/>
              </p:nvGrpSpPr>
              <p:grpSpPr>
                <a:xfrm>
                  <a:off x="4651984" y="1350751"/>
                  <a:ext cx="481160" cy="2643809"/>
                  <a:chOff x="4048641" y="1690993"/>
                  <a:chExt cx="481160" cy="2643809"/>
                </a:xfrm>
              </p:grpSpPr>
              <p:sp>
                <p:nvSpPr>
                  <p:cNvPr id="40" name="Rectangle 39">
                    <a:extLst>
                      <a:ext uri="{FF2B5EF4-FFF2-40B4-BE49-F238E27FC236}">
                        <a16:creationId xmlns:a16="http://schemas.microsoft.com/office/drawing/2014/main" id="{9E5D5735-3FF5-061C-0DEB-5723307FE8D3}"/>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69C3627-DE12-1A8C-CE8A-3E9E85BF58B7}"/>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6" name="Group 25">
                  <a:extLst>
                    <a:ext uri="{FF2B5EF4-FFF2-40B4-BE49-F238E27FC236}">
                      <a16:creationId xmlns:a16="http://schemas.microsoft.com/office/drawing/2014/main" id="{BD063B49-761D-B449-4D1C-770590E01E92}"/>
                    </a:ext>
                  </a:extLst>
                </p:cNvPr>
                <p:cNvGrpSpPr/>
                <p:nvPr/>
              </p:nvGrpSpPr>
              <p:grpSpPr>
                <a:xfrm>
                  <a:off x="5560284" y="1350751"/>
                  <a:ext cx="469507" cy="2643809"/>
                  <a:chOff x="4349753" y="1690993"/>
                  <a:chExt cx="469507" cy="2643809"/>
                </a:xfrm>
              </p:grpSpPr>
              <p:sp>
                <p:nvSpPr>
                  <p:cNvPr id="38" name="Rectangle 37">
                    <a:extLst>
                      <a:ext uri="{FF2B5EF4-FFF2-40B4-BE49-F238E27FC236}">
                        <a16:creationId xmlns:a16="http://schemas.microsoft.com/office/drawing/2014/main" id="{A69D4100-B9E0-2CB7-B9D2-03F435843F31}"/>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7F4166D0-9C78-AEA0-34A6-DFC81FC296AB}"/>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 name="Rectangle 26">
                  <a:extLst>
                    <a:ext uri="{FF2B5EF4-FFF2-40B4-BE49-F238E27FC236}">
                      <a16:creationId xmlns:a16="http://schemas.microsoft.com/office/drawing/2014/main" id="{5E46CD66-9285-B1D9-A969-1D9D68918684}"/>
                    </a:ext>
                  </a:extLst>
                </p:cNvPr>
                <p:cNvSpPr/>
                <p:nvPr/>
              </p:nvSpPr>
              <p:spPr>
                <a:xfrm>
                  <a:off x="4782213" y="2601202"/>
                  <a:ext cx="2094692"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22D5DBB8-73A6-7378-C905-D1AB9AB454B8}"/>
                    </a:ext>
                  </a:extLst>
                </p:cNvPr>
                <p:cNvSpPr/>
                <p:nvPr/>
              </p:nvSpPr>
              <p:spPr>
                <a:xfrm>
                  <a:off x="3936101" y="2601202"/>
                  <a:ext cx="848424"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28">
                  <a:extLst>
                    <a:ext uri="{FF2B5EF4-FFF2-40B4-BE49-F238E27FC236}">
                      <a16:creationId xmlns:a16="http://schemas.microsoft.com/office/drawing/2014/main" id="{139B4873-0754-8909-1CBC-1D54B6E57670}"/>
                    </a:ext>
                  </a:extLst>
                </p:cNvPr>
                <p:cNvGrpSpPr/>
                <p:nvPr/>
              </p:nvGrpSpPr>
              <p:grpSpPr>
                <a:xfrm>
                  <a:off x="3728252" y="3728198"/>
                  <a:ext cx="313860" cy="403412"/>
                  <a:chOff x="4606454" y="4047564"/>
                  <a:chExt cx="313860" cy="403412"/>
                </a:xfrm>
                <a:solidFill>
                  <a:schemeClr val="tx1"/>
                </a:solidFill>
              </p:grpSpPr>
              <p:sp>
                <p:nvSpPr>
                  <p:cNvPr id="36" name="Oval 35">
                    <a:extLst>
                      <a:ext uri="{FF2B5EF4-FFF2-40B4-BE49-F238E27FC236}">
                        <a16:creationId xmlns:a16="http://schemas.microsoft.com/office/drawing/2014/main" id="{46F25A25-E141-F9AA-160F-032A435DBBD6}"/>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34C82FA0-F840-1026-2B71-4F047288AC6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1817B92B-FF93-AE46-E1E7-0483F3C33F1B}"/>
                    </a:ext>
                  </a:extLst>
                </p:cNvPr>
                <p:cNvGrpSpPr/>
                <p:nvPr/>
              </p:nvGrpSpPr>
              <p:grpSpPr>
                <a:xfrm>
                  <a:off x="4555570" y="3728198"/>
                  <a:ext cx="313860" cy="403412"/>
                  <a:chOff x="4606454" y="4047564"/>
                  <a:chExt cx="313860" cy="403412"/>
                </a:xfrm>
                <a:solidFill>
                  <a:schemeClr val="tx1"/>
                </a:solidFill>
              </p:grpSpPr>
              <p:sp>
                <p:nvSpPr>
                  <p:cNvPr id="34" name="Oval 33">
                    <a:extLst>
                      <a:ext uri="{FF2B5EF4-FFF2-40B4-BE49-F238E27FC236}">
                        <a16:creationId xmlns:a16="http://schemas.microsoft.com/office/drawing/2014/main" id="{DE60F31E-2ACB-6D4A-5633-7CBC37FB92D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a:extLst>
                      <a:ext uri="{FF2B5EF4-FFF2-40B4-BE49-F238E27FC236}">
                        <a16:creationId xmlns:a16="http://schemas.microsoft.com/office/drawing/2014/main" id="{D89E4344-E692-10F4-E95A-D9B84273E755}"/>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1" name="Group 30">
                  <a:extLst>
                    <a:ext uri="{FF2B5EF4-FFF2-40B4-BE49-F238E27FC236}">
                      <a16:creationId xmlns:a16="http://schemas.microsoft.com/office/drawing/2014/main" id="{3006C394-A809-224B-3D72-F8D346590105}"/>
                    </a:ext>
                  </a:extLst>
                </p:cNvPr>
                <p:cNvGrpSpPr/>
                <p:nvPr/>
              </p:nvGrpSpPr>
              <p:grpSpPr>
                <a:xfrm>
                  <a:off x="6316273" y="3728198"/>
                  <a:ext cx="313860" cy="403412"/>
                  <a:chOff x="4606454" y="4047564"/>
                  <a:chExt cx="313860" cy="403412"/>
                </a:xfrm>
                <a:solidFill>
                  <a:schemeClr val="tx1"/>
                </a:solidFill>
              </p:grpSpPr>
              <p:sp>
                <p:nvSpPr>
                  <p:cNvPr id="32" name="Oval 31">
                    <a:extLst>
                      <a:ext uri="{FF2B5EF4-FFF2-40B4-BE49-F238E27FC236}">
                        <a16:creationId xmlns:a16="http://schemas.microsoft.com/office/drawing/2014/main" id="{3A15E465-4749-334D-1F63-1C2BA9B1F695}"/>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9919567F-50CD-B0A2-4A1C-1172A7708BE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1" name="Oval 20">
                <a:extLst>
                  <a:ext uri="{FF2B5EF4-FFF2-40B4-BE49-F238E27FC236}">
                    <a16:creationId xmlns:a16="http://schemas.microsoft.com/office/drawing/2014/main" id="{75437840-B430-D987-B6EE-858C3795EFEA}"/>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2203C581-92EB-BDB1-4A57-57C79ABD2018}"/>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54" name="Group 53">
            <a:extLst>
              <a:ext uri="{FF2B5EF4-FFF2-40B4-BE49-F238E27FC236}">
                <a16:creationId xmlns:a16="http://schemas.microsoft.com/office/drawing/2014/main" id="{1CB62E3B-EE61-1E45-8193-8815831AF550}"/>
              </a:ext>
            </a:extLst>
          </p:cNvPr>
          <p:cNvGrpSpPr/>
          <p:nvPr/>
        </p:nvGrpSpPr>
        <p:grpSpPr>
          <a:xfrm>
            <a:off x="618855" y="2100704"/>
            <a:ext cx="1785380" cy="1318339"/>
            <a:chOff x="1237427" y="447323"/>
            <a:chExt cx="7856124" cy="5534983"/>
          </a:xfrm>
        </p:grpSpPr>
        <p:sp>
          <p:nvSpPr>
            <p:cNvPr id="55" name="Oval 41">
              <a:extLst>
                <a:ext uri="{FF2B5EF4-FFF2-40B4-BE49-F238E27FC236}">
                  <a16:creationId xmlns:a16="http://schemas.microsoft.com/office/drawing/2014/main" id="{A882A671-77FE-58BF-653B-D54EBEC08297}"/>
                </a:ext>
              </a:extLst>
            </p:cNvPr>
            <p:cNvSpPr/>
            <p:nvPr/>
          </p:nvSpPr>
          <p:spPr>
            <a:xfrm rot="4478296">
              <a:off x="7999944" y="2423930"/>
              <a:ext cx="1065972" cy="265062"/>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41">
              <a:extLst>
                <a:ext uri="{FF2B5EF4-FFF2-40B4-BE49-F238E27FC236}">
                  <a16:creationId xmlns:a16="http://schemas.microsoft.com/office/drawing/2014/main" id="{69F33258-E258-A043-CC74-A8BB1F24F084}"/>
                </a:ext>
              </a:extLst>
            </p:cNvPr>
            <p:cNvSpPr/>
            <p:nvPr/>
          </p:nvSpPr>
          <p:spPr>
            <a:xfrm rot="3186327">
              <a:off x="6969432" y="1279679"/>
              <a:ext cx="1816994" cy="361679"/>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7" name="Group 56">
              <a:extLst>
                <a:ext uri="{FF2B5EF4-FFF2-40B4-BE49-F238E27FC236}">
                  <a16:creationId xmlns:a16="http://schemas.microsoft.com/office/drawing/2014/main" id="{E89AE022-FABF-681B-0802-85CEEBE33764}"/>
                </a:ext>
              </a:extLst>
            </p:cNvPr>
            <p:cNvGrpSpPr/>
            <p:nvPr/>
          </p:nvGrpSpPr>
          <p:grpSpPr>
            <a:xfrm>
              <a:off x="6968297" y="447323"/>
              <a:ext cx="707687" cy="653689"/>
              <a:chOff x="7911665" y="1472102"/>
              <a:chExt cx="683833" cy="653689"/>
            </a:xfrm>
          </p:grpSpPr>
          <p:sp>
            <p:nvSpPr>
              <p:cNvPr id="92" name="Circle: Hollow 91">
                <a:extLst>
                  <a:ext uri="{FF2B5EF4-FFF2-40B4-BE49-F238E27FC236}">
                    <a16:creationId xmlns:a16="http://schemas.microsoft.com/office/drawing/2014/main" id="{432BDEC4-682D-ED48-A847-FC3E1DA0C0BF}"/>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3" name="Flowchart: Connector 92">
                <a:extLst>
                  <a:ext uri="{FF2B5EF4-FFF2-40B4-BE49-F238E27FC236}">
                    <a16:creationId xmlns:a16="http://schemas.microsoft.com/office/drawing/2014/main" id="{8363AD2D-F86E-E1AD-08D8-5A67B9EAE634}"/>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8" name="Oval 41">
              <a:extLst>
                <a:ext uri="{FF2B5EF4-FFF2-40B4-BE49-F238E27FC236}">
                  <a16:creationId xmlns:a16="http://schemas.microsoft.com/office/drawing/2014/main" id="{5D3E5F3D-EA77-1E32-CB03-435345E03F8D}"/>
                </a:ext>
              </a:extLst>
            </p:cNvPr>
            <p:cNvSpPr/>
            <p:nvPr/>
          </p:nvSpPr>
          <p:spPr>
            <a:xfrm rot="3505420">
              <a:off x="5910418" y="1740150"/>
              <a:ext cx="973897" cy="474139"/>
            </a:xfrm>
            <a:prstGeom prst="flowChartTerminator">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9" name="Group 58">
              <a:extLst>
                <a:ext uri="{FF2B5EF4-FFF2-40B4-BE49-F238E27FC236}">
                  <a16:creationId xmlns:a16="http://schemas.microsoft.com/office/drawing/2014/main" id="{CF5FE4E6-E10F-9E61-D3B7-4789505D8FAC}"/>
                </a:ext>
              </a:extLst>
            </p:cNvPr>
            <p:cNvGrpSpPr/>
            <p:nvPr/>
          </p:nvGrpSpPr>
          <p:grpSpPr>
            <a:xfrm>
              <a:off x="1237427" y="3504878"/>
              <a:ext cx="4730750" cy="2477428"/>
              <a:chOff x="4069527" y="1523678"/>
              <a:chExt cx="4730750" cy="2477428"/>
            </a:xfrm>
          </p:grpSpPr>
          <p:grpSp>
            <p:nvGrpSpPr>
              <p:cNvPr id="75" name="Group 74">
                <a:extLst>
                  <a:ext uri="{FF2B5EF4-FFF2-40B4-BE49-F238E27FC236}">
                    <a16:creationId xmlns:a16="http://schemas.microsoft.com/office/drawing/2014/main" id="{3E828756-3A1B-5935-1FBC-57DE4155230E}"/>
                  </a:ext>
                </a:extLst>
              </p:cNvPr>
              <p:cNvGrpSpPr/>
              <p:nvPr/>
            </p:nvGrpSpPr>
            <p:grpSpPr>
              <a:xfrm>
                <a:off x="4069527" y="1523678"/>
                <a:ext cx="4730750" cy="1905322"/>
                <a:chOff x="3829050" y="3365500"/>
                <a:chExt cx="4730750" cy="1905322"/>
              </a:xfrm>
            </p:grpSpPr>
            <p:sp>
              <p:nvSpPr>
                <p:cNvPr id="84" name="Rectangle 83">
                  <a:extLst>
                    <a:ext uri="{FF2B5EF4-FFF2-40B4-BE49-F238E27FC236}">
                      <a16:creationId xmlns:a16="http://schemas.microsoft.com/office/drawing/2014/main" id="{081FCB98-0AB4-A575-BF98-FD8358C64F5A}"/>
                    </a:ext>
                  </a:extLst>
                </p:cNvPr>
                <p:cNvSpPr/>
                <p:nvPr/>
              </p:nvSpPr>
              <p:spPr>
                <a:xfrm>
                  <a:off x="3829050" y="3365500"/>
                  <a:ext cx="4730750" cy="19053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5" name="Straight Connector 84">
                  <a:extLst>
                    <a:ext uri="{FF2B5EF4-FFF2-40B4-BE49-F238E27FC236}">
                      <a16:creationId xmlns:a16="http://schemas.microsoft.com/office/drawing/2014/main" id="{32270FA7-1147-AB69-D584-89B00EF65F8A}"/>
                    </a:ext>
                  </a:extLst>
                </p:cNvPr>
                <p:cNvCxnSpPr>
                  <a:cxnSpLocks/>
                </p:cNvCxnSpPr>
                <p:nvPr/>
              </p:nvCxnSpPr>
              <p:spPr>
                <a:xfrm>
                  <a:off x="4649859"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491CDD2-7607-D4F0-14C3-ED7EB1AB7C33}"/>
                    </a:ext>
                  </a:extLst>
                </p:cNvPr>
                <p:cNvCxnSpPr>
                  <a:cxnSpLocks/>
                </p:cNvCxnSpPr>
                <p:nvPr/>
              </p:nvCxnSpPr>
              <p:spPr>
                <a:xfrm>
                  <a:off x="7687661"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AC7083A-82D2-ADEE-FF58-8714E586D516}"/>
                    </a:ext>
                  </a:extLst>
                </p:cNvPr>
                <p:cNvCxnSpPr>
                  <a:cxnSpLocks/>
                </p:cNvCxnSpPr>
                <p:nvPr/>
              </p:nvCxnSpPr>
              <p:spPr>
                <a:xfrm>
                  <a:off x="5320643"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372F6F0-A050-3560-1195-79CAA37D14C6}"/>
                    </a:ext>
                  </a:extLst>
                </p:cNvPr>
                <p:cNvCxnSpPr>
                  <a:cxnSpLocks/>
                </p:cNvCxnSpPr>
                <p:nvPr/>
              </p:nvCxnSpPr>
              <p:spPr>
                <a:xfrm>
                  <a:off x="6053108"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0E147A0-C7E6-4DC7-81DA-905D9146FE7F}"/>
                    </a:ext>
                  </a:extLst>
                </p:cNvPr>
                <p:cNvCxnSpPr>
                  <a:cxnSpLocks/>
                </p:cNvCxnSpPr>
                <p:nvPr/>
              </p:nvCxnSpPr>
              <p:spPr>
                <a:xfrm>
                  <a:off x="6870385"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BF276BCE-3A3D-255B-AFAC-0D6481B4A757}"/>
                    </a:ext>
                  </a:extLst>
                </p:cNvPr>
                <p:cNvSpPr/>
                <p:nvPr/>
              </p:nvSpPr>
              <p:spPr>
                <a:xfrm>
                  <a:off x="4665270" y="3365500"/>
                  <a:ext cx="655366" cy="19053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B89F7EDB-A158-A310-B37D-64E6DFDF1A99}"/>
                    </a:ext>
                  </a:extLst>
                </p:cNvPr>
                <p:cNvSpPr/>
                <p:nvPr/>
              </p:nvSpPr>
              <p:spPr>
                <a:xfrm>
                  <a:off x="6053099" y="3365500"/>
                  <a:ext cx="817282" cy="1905322"/>
                </a:xfrm>
                <a:prstGeom prst="rect">
                  <a:avLst/>
                </a:prstGeom>
                <a:solidFill>
                  <a:schemeClr val="bg1">
                    <a:lumMod val="6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 name="Group 75">
                <a:extLst>
                  <a:ext uri="{FF2B5EF4-FFF2-40B4-BE49-F238E27FC236}">
                    <a16:creationId xmlns:a16="http://schemas.microsoft.com/office/drawing/2014/main" id="{0B862248-B63B-9240-7770-48BC310151C5}"/>
                  </a:ext>
                </a:extLst>
              </p:cNvPr>
              <p:cNvGrpSpPr/>
              <p:nvPr/>
            </p:nvGrpSpPr>
            <p:grpSpPr>
              <a:xfrm>
                <a:off x="4389262" y="3102364"/>
                <a:ext cx="1087039" cy="898742"/>
                <a:chOff x="4692303" y="5064514"/>
                <a:chExt cx="1087039" cy="898742"/>
              </a:xfrm>
            </p:grpSpPr>
            <p:sp>
              <p:nvSpPr>
                <p:cNvPr id="81" name="Flowchart: Connector 80">
                  <a:extLst>
                    <a:ext uri="{FF2B5EF4-FFF2-40B4-BE49-F238E27FC236}">
                      <a16:creationId xmlns:a16="http://schemas.microsoft.com/office/drawing/2014/main" id="{BFEC8025-E456-F4B5-EC57-F8F54A049377}"/>
                    </a:ext>
                  </a:extLst>
                </p:cNvPr>
                <p:cNvSpPr/>
                <p:nvPr/>
              </p:nvSpPr>
              <p:spPr>
                <a:xfrm>
                  <a:off x="4692303" y="5064514"/>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Flowchart: Connector 81">
                  <a:extLst>
                    <a:ext uri="{FF2B5EF4-FFF2-40B4-BE49-F238E27FC236}">
                      <a16:creationId xmlns:a16="http://schemas.microsoft.com/office/drawing/2014/main" id="{9389D5B4-A95C-D013-C418-A22B0D8B8BA4}"/>
                    </a:ext>
                  </a:extLst>
                </p:cNvPr>
                <p:cNvSpPr/>
                <p:nvPr/>
              </p:nvSpPr>
              <p:spPr>
                <a:xfrm>
                  <a:off x="4900382" y="5224154"/>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3" name="Graphic 82" descr="Single gear with solid fill">
                  <a:extLst>
                    <a:ext uri="{FF2B5EF4-FFF2-40B4-BE49-F238E27FC236}">
                      <a16:creationId xmlns:a16="http://schemas.microsoft.com/office/drawing/2014/main" id="{65B25211-B8BE-A4B8-0DE2-59200108D0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7451" y="5161986"/>
                  <a:ext cx="740175" cy="682503"/>
                </a:xfrm>
                <a:prstGeom prst="rect">
                  <a:avLst/>
                </a:prstGeom>
              </p:spPr>
            </p:pic>
          </p:grpSp>
          <p:grpSp>
            <p:nvGrpSpPr>
              <p:cNvPr id="77" name="Group 76">
                <a:extLst>
                  <a:ext uri="{FF2B5EF4-FFF2-40B4-BE49-F238E27FC236}">
                    <a16:creationId xmlns:a16="http://schemas.microsoft.com/office/drawing/2014/main" id="{F942786A-1517-14DC-7483-BE8E15FB57C5}"/>
                  </a:ext>
                </a:extLst>
              </p:cNvPr>
              <p:cNvGrpSpPr/>
              <p:nvPr/>
            </p:nvGrpSpPr>
            <p:grpSpPr>
              <a:xfrm>
                <a:off x="7448118" y="3091716"/>
                <a:ext cx="1087039" cy="898742"/>
                <a:chOff x="6434902" y="5064513"/>
                <a:chExt cx="1087039" cy="898742"/>
              </a:xfrm>
            </p:grpSpPr>
            <p:sp>
              <p:nvSpPr>
                <p:cNvPr id="78" name="Flowchart: Connector 77">
                  <a:extLst>
                    <a:ext uri="{FF2B5EF4-FFF2-40B4-BE49-F238E27FC236}">
                      <a16:creationId xmlns:a16="http://schemas.microsoft.com/office/drawing/2014/main" id="{5F0C749D-CA0A-43A6-E183-8E9CA48B8681}"/>
                    </a:ext>
                  </a:extLst>
                </p:cNvPr>
                <p:cNvSpPr/>
                <p:nvPr/>
              </p:nvSpPr>
              <p:spPr>
                <a:xfrm>
                  <a:off x="6434902" y="5064513"/>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Flowchart: Connector 78">
                  <a:extLst>
                    <a:ext uri="{FF2B5EF4-FFF2-40B4-BE49-F238E27FC236}">
                      <a16:creationId xmlns:a16="http://schemas.microsoft.com/office/drawing/2014/main" id="{33D82007-ECBD-BA7D-5A31-622CD90B2E01}"/>
                    </a:ext>
                  </a:extLst>
                </p:cNvPr>
                <p:cNvSpPr/>
                <p:nvPr/>
              </p:nvSpPr>
              <p:spPr>
                <a:xfrm>
                  <a:off x="6631417" y="5213508"/>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0" name="Graphic 79" descr="Single gear with solid fill">
                  <a:extLst>
                    <a:ext uri="{FF2B5EF4-FFF2-40B4-BE49-F238E27FC236}">
                      <a16:creationId xmlns:a16="http://schemas.microsoft.com/office/drawing/2014/main" id="{5A9D7F8A-D448-3EE1-5002-B62119F444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05055" y="5161986"/>
                  <a:ext cx="740175" cy="682503"/>
                </a:xfrm>
                <a:prstGeom prst="rect">
                  <a:avLst/>
                </a:prstGeom>
              </p:spPr>
            </p:pic>
          </p:grpSp>
        </p:grpSp>
        <p:sp>
          <p:nvSpPr>
            <p:cNvPr id="60" name="Rectangle 59">
              <a:extLst>
                <a:ext uri="{FF2B5EF4-FFF2-40B4-BE49-F238E27FC236}">
                  <a16:creationId xmlns:a16="http://schemas.microsoft.com/office/drawing/2014/main" id="{605DD3D6-0A0D-1EEA-AD5B-FD63CB7EAD2D}"/>
                </a:ext>
              </a:extLst>
            </p:cNvPr>
            <p:cNvSpPr/>
            <p:nvPr/>
          </p:nvSpPr>
          <p:spPr>
            <a:xfrm>
              <a:off x="5090459" y="3391260"/>
              <a:ext cx="877717" cy="1136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1" name="Flowchart: Delay 60">
              <a:extLst>
                <a:ext uri="{FF2B5EF4-FFF2-40B4-BE49-F238E27FC236}">
                  <a16:creationId xmlns:a16="http://schemas.microsoft.com/office/drawing/2014/main" id="{E38AD5E1-23FF-2722-8552-79A33D5C8AA9}"/>
                </a:ext>
              </a:extLst>
            </p:cNvPr>
            <p:cNvSpPr/>
            <p:nvPr/>
          </p:nvSpPr>
          <p:spPr>
            <a:xfrm rot="16200000">
              <a:off x="5195757" y="2745599"/>
              <a:ext cx="621573" cy="59137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BCA4B9ED-05EB-3109-5A65-961679CFF009}"/>
                </a:ext>
              </a:extLst>
            </p:cNvPr>
            <p:cNvSpPr/>
            <p:nvPr/>
          </p:nvSpPr>
          <p:spPr>
            <a:xfrm>
              <a:off x="5210856" y="3339740"/>
              <a:ext cx="591374"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41">
              <a:extLst>
                <a:ext uri="{FF2B5EF4-FFF2-40B4-BE49-F238E27FC236}">
                  <a16:creationId xmlns:a16="http://schemas.microsoft.com/office/drawing/2014/main" id="{E9AAC29B-AA68-E6C9-3FD9-5B0E09F14D04}"/>
                </a:ext>
              </a:extLst>
            </p:cNvPr>
            <p:cNvSpPr/>
            <p:nvPr/>
          </p:nvSpPr>
          <p:spPr>
            <a:xfrm rot="8606310">
              <a:off x="5151876" y="2287125"/>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41">
              <a:extLst>
                <a:ext uri="{FF2B5EF4-FFF2-40B4-BE49-F238E27FC236}">
                  <a16:creationId xmlns:a16="http://schemas.microsoft.com/office/drawing/2014/main" id="{A13272CE-6A93-C283-8AF2-D7929AC382CC}"/>
                </a:ext>
              </a:extLst>
            </p:cNvPr>
            <p:cNvSpPr/>
            <p:nvPr/>
          </p:nvSpPr>
          <p:spPr>
            <a:xfrm rot="8606310">
              <a:off x="5684721" y="935501"/>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5" name="Group 64">
              <a:extLst>
                <a:ext uri="{FF2B5EF4-FFF2-40B4-BE49-F238E27FC236}">
                  <a16:creationId xmlns:a16="http://schemas.microsoft.com/office/drawing/2014/main" id="{6A2B379D-41D5-11A9-16AA-8BC5F4323081}"/>
                </a:ext>
              </a:extLst>
            </p:cNvPr>
            <p:cNvGrpSpPr/>
            <p:nvPr/>
          </p:nvGrpSpPr>
          <p:grpSpPr>
            <a:xfrm>
              <a:off x="8079874" y="1820054"/>
              <a:ext cx="537309" cy="509379"/>
              <a:chOff x="7911665" y="1472102"/>
              <a:chExt cx="683833" cy="653689"/>
            </a:xfrm>
          </p:grpSpPr>
          <p:sp>
            <p:nvSpPr>
              <p:cNvPr id="73" name="Circle: Hollow 72">
                <a:extLst>
                  <a:ext uri="{FF2B5EF4-FFF2-40B4-BE49-F238E27FC236}">
                    <a16:creationId xmlns:a16="http://schemas.microsoft.com/office/drawing/2014/main" id="{BF83E2C0-A60B-98DA-6493-7D409A944213}"/>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4" name="Flowchart: Connector 73">
                <a:extLst>
                  <a:ext uri="{FF2B5EF4-FFF2-40B4-BE49-F238E27FC236}">
                    <a16:creationId xmlns:a16="http://schemas.microsoft.com/office/drawing/2014/main" id="{E7229BD1-09F8-047D-2213-3AF41DAA40C4}"/>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6" name="Group 65">
              <a:extLst>
                <a:ext uri="{FF2B5EF4-FFF2-40B4-BE49-F238E27FC236}">
                  <a16:creationId xmlns:a16="http://schemas.microsoft.com/office/drawing/2014/main" id="{9F4A8DCA-1C3C-8633-0B25-1BC87238F766}"/>
                </a:ext>
              </a:extLst>
            </p:cNvPr>
            <p:cNvGrpSpPr/>
            <p:nvPr/>
          </p:nvGrpSpPr>
          <p:grpSpPr>
            <a:xfrm>
              <a:off x="8509496" y="2902873"/>
              <a:ext cx="312475" cy="312127"/>
              <a:chOff x="7911665" y="1472102"/>
              <a:chExt cx="683833" cy="653689"/>
            </a:xfrm>
          </p:grpSpPr>
          <p:sp>
            <p:nvSpPr>
              <p:cNvPr id="71" name="Circle: Hollow 70">
                <a:extLst>
                  <a:ext uri="{FF2B5EF4-FFF2-40B4-BE49-F238E27FC236}">
                    <a16:creationId xmlns:a16="http://schemas.microsoft.com/office/drawing/2014/main" id="{1E464C08-60E0-73B0-2AAB-8CB55C9D602B}"/>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2" name="Flowchart: Connector 71">
                <a:extLst>
                  <a:ext uri="{FF2B5EF4-FFF2-40B4-BE49-F238E27FC236}">
                    <a16:creationId xmlns:a16="http://schemas.microsoft.com/office/drawing/2014/main" id="{BC9A4022-A01A-7ACD-687F-D9F20F575BF3}"/>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7" name="Group 66">
              <a:extLst>
                <a:ext uri="{FF2B5EF4-FFF2-40B4-BE49-F238E27FC236}">
                  <a16:creationId xmlns:a16="http://schemas.microsoft.com/office/drawing/2014/main" id="{00FFC492-9EDA-51B4-D0A2-BBA3EB069633}"/>
                </a:ext>
              </a:extLst>
            </p:cNvPr>
            <p:cNvGrpSpPr/>
            <p:nvPr/>
          </p:nvGrpSpPr>
          <p:grpSpPr>
            <a:xfrm>
              <a:off x="8409144" y="3085555"/>
              <a:ext cx="684407" cy="611471"/>
              <a:chOff x="8409144" y="3085555"/>
              <a:chExt cx="684407" cy="611471"/>
            </a:xfrm>
            <a:solidFill>
              <a:schemeClr val="bg1">
                <a:lumMod val="50000"/>
              </a:schemeClr>
            </a:solidFill>
          </p:grpSpPr>
          <p:sp>
            <p:nvSpPr>
              <p:cNvPr id="68" name="Rectangle 67">
                <a:extLst>
                  <a:ext uri="{FF2B5EF4-FFF2-40B4-BE49-F238E27FC236}">
                    <a16:creationId xmlns:a16="http://schemas.microsoft.com/office/drawing/2014/main" id="{42066E87-8145-21DB-278E-239BB66C180A}"/>
                  </a:ext>
                </a:extLst>
              </p:cNvPr>
              <p:cNvSpPr/>
              <p:nvPr/>
            </p:nvSpPr>
            <p:spPr>
              <a:xfrm rot="20748793">
                <a:off x="8409144" y="3138119"/>
                <a:ext cx="637588" cy="1603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A9477A5-0829-E9A1-32F8-1C66AB3644BC}"/>
                  </a:ext>
                </a:extLst>
              </p:cNvPr>
              <p:cNvSpPr/>
              <p:nvPr/>
            </p:nvSpPr>
            <p:spPr>
              <a:xfrm rot="4483729">
                <a:off x="8260198" y="3352315"/>
                <a:ext cx="508370" cy="1810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4D3729A-BE4B-D083-117B-642288F604DA}"/>
                  </a:ext>
                </a:extLst>
              </p:cNvPr>
              <p:cNvSpPr/>
              <p:nvPr/>
            </p:nvSpPr>
            <p:spPr>
              <a:xfrm rot="4483729">
                <a:off x="8748840" y="3249214"/>
                <a:ext cx="508370" cy="1810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4" name="Group 93">
            <a:extLst>
              <a:ext uri="{FF2B5EF4-FFF2-40B4-BE49-F238E27FC236}">
                <a16:creationId xmlns:a16="http://schemas.microsoft.com/office/drawing/2014/main" id="{900C38D5-2D1C-98D2-C388-8BE63B44CBE6}"/>
              </a:ext>
            </a:extLst>
          </p:cNvPr>
          <p:cNvGrpSpPr/>
          <p:nvPr/>
        </p:nvGrpSpPr>
        <p:grpSpPr>
          <a:xfrm>
            <a:off x="9865339" y="1982801"/>
            <a:ext cx="1644338" cy="1554146"/>
            <a:chOff x="226449" y="1879600"/>
            <a:chExt cx="4263080" cy="3801965"/>
          </a:xfrm>
        </p:grpSpPr>
        <p:sp>
          <p:nvSpPr>
            <p:cNvPr id="95" name="Diagonal Stripe 94">
              <a:extLst>
                <a:ext uri="{FF2B5EF4-FFF2-40B4-BE49-F238E27FC236}">
                  <a16:creationId xmlns:a16="http://schemas.microsoft.com/office/drawing/2014/main" id="{CF9A9A28-6307-F13E-C7BE-BA8EFF9CD735}"/>
                </a:ext>
              </a:extLst>
            </p:cNvPr>
            <p:cNvSpPr/>
            <p:nvPr/>
          </p:nvSpPr>
          <p:spPr>
            <a:xfrm rot="1734923">
              <a:off x="746136"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6" name="Diagonal Stripe 95">
              <a:extLst>
                <a:ext uri="{FF2B5EF4-FFF2-40B4-BE49-F238E27FC236}">
                  <a16:creationId xmlns:a16="http://schemas.microsoft.com/office/drawing/2014/main" id="{DB03995C-F6DD-21D7-F8BF-7B8F38A1586E}"/>
                </a:ext>
              </a:extLst>
            </p:cNvPr>
            <p:cNvSpPr/>
            <p:nvPr/>
          </p:nvSpPr>
          <p:spPr>
            <a:xfrm rot="19738599" flipH="1">
              <a:off x="2914639"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97" name="Group 96">
              <a:extLst>
                <a:ext uri="{FF2B5EF4-FFF2-40B4-BE49-F238E27FC236}">
                  <a16:creationId xmlns:a16="http://schemas.microsoft.com/office/drawing/2014/main" id="{70F5EDE4-7A22-735F-0818-178B5B8D54B0}"/>
                </a:ext>
              </a:extLst>
            </p:cNvPr>
            <p:cNvGrpSpPr/>
            <p:nvPr/>
          </p:nvGrpSpPr>
          <p:grpSpPr>
            <a:xfrm>
              <a:off x="527050" y="1879600"/>
              <a:ext cx="3705225" cy="3435350"/>
              <a:chOff x="527050" y="1879600"/>
              <a:chExt cx="3705225" cy="3435350"/>
            </a:xfrm>
          </p:grpSpPr>
          <p:sp>
            <p:nvSpPr>
              <p:cNvPr id="103" name="Flowchart: Process 102">
                <a:extLst>
                  <a:ext uri="{FF2B5EF4-FFF2-40B4-BE49-F238E27FC236}">
                    <a16:creationId xmlns:a16="http://schemas.microsoft.com/office/drawing/2014/main" id="{E11586D6-E297-2E3B-F54E-75BD573AC121}"/>
                  </a:ext>
                </a:extLst>
              </p:cNvPr>
              <p:cNvSpPr/>
              <p:nvPr/>
            </p:nvSpPr>
            <p:spPr>
              <a:xfrm>
                <a:off x="914400" y="1879600"/>
                <a:ext cx="3317875" cy="27940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Flowchart: Process 103">
                <a:extLst>
                  <a:ext uri="{FF2B5EF4-FFF2-40B4-BE49-F238E27FC236}">
                    <a16:creationId xmlns:a16="http://schemas.microsoft.com/office/drawing/2014/main" id="{BD5EB2DF-9A9F-63B2-5A9F-27657FA1716F}"/>
                  </a:ext>
                </a:extLst>
              </p:cNvPr>
              <p:cNvSpPr/>
              <p:nvPr/>
            </p:nvSpPr>
            <p:spPr>
              <a:xfrm>
                <a:off x="527050"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Flowchart: Process 104">
                <a:extLst>
                  <a:ext uri="{FF2B5EF4-FFF2-40B4-BE49-F238E27FC236}">
                    <a16:creationId xmlns:a16="http://schemas.microsoft.com/office/drawing/2014/main" id="{2E707BF3-EFBD-9FFA-240C-10D6E35459F4}"/>
                  </a:ext>
                </a:extLst>
              </p:cNvPr>
              <p:cNvSpPr/>
              <p:nvPr/>
            </p:nvSpPr>
            <p:spPr>
              <a:xfrm>
                <a:off x="3844925"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8" name="Flowchart: Process 97">
              <a:extLst>
                <a:ext uri="{FF2B5EF4-FFF2-40B4-BE49-F238E27FC236}">
                  <a16:creationId xmlns:a16="http://schemas.microsoft.com/office/drawing/2014/main" id="{65AE09AF-1CDA-9354-E313-695751E445D4}"/>
                </a:ext>
              </a:extLst>
            </p:cNvPr>
            <p:cNvSpPr/>
            <p:nvPr/>
          </p:nvSpPr>
          <p:spPr>
            <a:xfrm>
              <a:off x="1292485" y="3414694"/>
              <a:ext cx="2216150" cy="1168401"/>
            </a:xfrm>
            <a:prstGeom prst="flowChartProcess">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Flowchart: Alternate Process 98">
              <a:extLst>
                <a:ext uri="{FF2B5EF4-FFF2-40B4-BE49-F238E27FC236}">
                  <a16:creationId xmlns:a16="http://schemas.microsoft.com/office/drawing/2014/main" id="{3B6DDE22-C4A2-B492-4FBB-FF9235C0E944}"/>
                </a:ext>
              </a:extLst>
            </p:cNvPr>
            <p:cNvSpPr/>
            <p:nvPr/>
          </p:nvSpPr>
          <p:spPr>
            <a:xfrm>
              <a:off x="226449"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Flowchart: Alternate Process 99">
              <a:extLst>
                <a:ext uri="{FF2B5EF4-FFF2-40B4-BE49-F238E27FC236}">
                  <a16:creationId xmlns:a16="http://schemas.microsoft.com/office/drawing/2014/main" id="{C55BB8AB-4931-3908-88F1-868467C3D5A0}"/>
                </a:ext>
              </a:extLst>
            </p:cNvPr>
            <p:cNvSpPr/>
            <p:nvPr/>
          </p:nvSpPr>
          <p:spPr>
            <a:xfrm>
              <a:off x="730302"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Flowchart: Alternate Process 100">
              <a:extLst>
                <a:ext uri="{FF2B5EF4-FFF2-40B4-BE49-F238E27FC236}">
                  <a16:creationId xmlns:a16="http://schemas.microsoft.com/office/drawing/2014/main" id="{8444DEEE-7C93-C77D-B2BF-4D800C1EA770}"/>
                </a:ext>
              </a:extLst>
            </p:cNvPr>
            <p:cNvSpPr/>
            <p:nvPr/>
          </p:nvSpPr>
          <p:spPr>
            <a:xfrm>
              <a:off x="3481823"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Flowchart: Alternate Process 101">
              <a:extLst>
                <a:ext uri="{FF2B5EF4-FFF2-40B4-BE49-F238E27FC236}">
                  <a16:creationId xmlns:a16="http://schemas.microsoft.com/office/drawing/2014/main" id="{B497F801-F20E-B9F9-9FEA-238E87BC0546}"/>
                </a:ext>
              </a:extLst>
            </p:cNvPr>
            <p:cNvSpPr/>
            <p:nvPr/>
          </p:nvSpPr>
          <p:spPr>
            <a:xfrm>
              <a:off x="3985676"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6" name="Group 105">
            <a:extLst>
              <a:ext uri="{FF2B5EF4-FFF2-40B4-BE49-F238E27FC236}">
                <a16:creationId xmlns:a16="http://schemas.microsoft.com/office/drawing/2014/main" id="{E295CE9A-E879-6D16-3C97-6E7F579F5CE6}"/>
              </a:ext>
            </a:extLst>
          </p:cNvPr>
          <p:cNvGrpSpPr/>
          <p:nvPr/>
        </p:nvGrpSpPr>
        <p:grpSpPr>
          <a:xfrm>
            <a:off x="6547862" y="2241280"/>
            <a:ext cx="2200681" cy="1037185"/>
            <a:chOff x="2046082" y="1263097"/>
            <a:chExt cx="6993142" cy="2946953"/>
          </a:xfrm>
        </p:grpSpPr>
        <p:sp>
          <p:nvSpPr>
            <p:cNvPr id="107" name="Rectangle 106">
              <a:extLst>
                <a:ext uri="{FF2B5EF4-FFF2-40B4-BE49-F238E27FC236}">
                  <a16:creationId xmlns:a16="http://schemas.microsoft.com/office/drawing/2014/main" id="{3F5E2F36-59D7-E652-C995-5F3996686B88}"/>
                </a:ext>
              </a:extLst>
            </p:cNvPr>
            <p:cNvSpPr/>
            <p:nvPr/>
          </p:nvSpPr>
          <p:spPr>
            <a:xfrm>
              <a:off x="4656603" y="1263097"/>
              <a:ext cx="4382621" cy="1768831"/>
            </a:xfrm>
            <a:prstGeom prst="rect">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r>
                <a:rPr lang="en-US" sz="3600">
                  <a:solidFill>
                    <a:schemeClr val="tx1"/>
                  </a:solidFill>
                  <a:latin typeface="+mj-lt"/>
                </a:rPr>
                <a:t> </a:t>
              </a:r>
            </a:p>
            <a:p>
              <a:pPr algn="ctr"/>
              <a:endParaRPr lang="en-US" sz="3600">
                <a:solidFill>
                  <a:schemeClr val="tx1"/>
                </a:solidFill>
                <a:latin typeface="+mj-lt"/>
              </a:endParaRPr>
            </a:p>
          </p:txBody>
        </p:sp>
        <p:grpSp>
          <p:nvGrpSpPr>
            <p:cNvPr id="108" name="Group 107">
              <a:extLst>
                <a:ext uri="{FF2B5EF4-FFF2-40B4-BE49-F238E27FC236}">
                  <a16:creationId xmlns:a16="http://schemas.microsoft.com/office/drawing/2014/main" id="{FB445FBC-8E98-A299-E3D4-8BFB2FB4FDBC}"/>
                </a:ext>
              </a:extLst>
            </p:cNvPr>
            <p:cNvGrpSpPr/>
            <p:nvPr/>
          </p:nvGrpSpPr>
          <p:grpSpPr>
            <a:xfrm>
              <a:off x="2046082" y="2845736"/>
              <a:ext cx="2091195" cy="1364314"/>
              <a:chOff x="2305878" y="2857500"/>
              <a:chExt cx="2693505" cy="1726457"/>
            </a:xfrm>
          </p:grpSpPr>
          <p:sp>
            <p:nvSpPr>
              <p:cNvPr id="121" name="Rectangle 120">
                <a:extLst>
                  <a:ext uri="{FF2B5EF4-FFF2-40B4-BE49-F238E27FC236}">
                    <a16:creationId xmlns:a16="http://schemas.microsoft.com/office/drawing/2014/main" id="{F63CA3C6-A179-A083-DE25-DA0D2C68A6E4}"/>
                  </a:ext>
                </a:extLst>
              </p:cNvPr>
              <p:cNvSpPr/>
              <p:nvPr/>
            </p:nvSpPr>
            <p:spPr>
              <a:xfrm>
                <a:off x="2305878" y="2857500"/>
                <a:ext cx="2693505" cy="134674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Oval 121">
                <a:extLst>
                  <a:ext uri="{FF2B5EF4-FFF2-40B4-BE49-F238E27FC236}">
                    <a16:creationId xmlns:a16="http://schemas.microsoft.com/office/drawing/2014/main" id="{49521D38-A693-BBD9-C07F-26341C076DDD}"/>
                  </a:ext>
                </a:extLst>
              </p:cNvPr>
              <p:cNvSpPr/>
              <p:nvPr/>
            </p:nvSpPr>
            <p:spPr>
              <a:xfrm>
                <a:off x="3967219" y="3883248"/>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122">
                <a:extLst>
                  <a:ext uri="{FF2B5EF4-FFF2-40B4-BE49-F238E27FC236}">
                    <a16:creationId xmlns:a16="http://schemas.microsoft.com/office/drawing/2014/main" id="{81906580-CC80-3FE6-96BF-C5BFE24BCC3F}"/>
                  </a:ext>
                </a:extLst>
              </p:cNvPr>
              <p:cNvSpPr/>
              <p:nvPr/>
            </p:nvSpPr>
            <p:spPr>
              <a:xfrm>
                <a:off x="2653598" y="3883247"/>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Oval 123">
                <a:extLst>
                  <a:ext uri="{FF2B5EF4-FFF2-40B4-BE49-F238E27FC236}">
                    <a16:creationId xmlns:a16="http://schemas.microsoft.com/office/drawing/2014/main" id="{C4493495-1A9C-5EA2-8390-ACC397E01491}"/>
                  </a:ext>
                </a:extLst>
              </p:cNvPr>
              <p:cNvSpPr/>
              <p:nvPr/>
            </p:nvSpPr>
            <p:spPr>
              <a:xfrm>
                <a:off x="4109617" y="4029640"/>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Oval 124">
                <a:extLst>
                  <a:ext uri="{FF2B5EF4-FFF2-40B4-BE49-F238E27FC236}">
                    <a16:creationId xmlns:a16="http://schemas.microsoft.com/office/drawing/2014/main" id="{648FEC7B-D548-558C-CFEB-8031088DF08F}"/>
                  </a:ext>
                </a:extLst>
              </p:cNvPr>
              <p:cNvSpPr/>
              <p:nvPr/>
            </p:nvSpPr>
            <p:spPr>
              <a:xfrm>
                <a:off x="2795996" y="4029639"/>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6" name="Graphic 125" descr="Single gear with solid fill">
                <a:extLst>
                  <a:ext uri="{FF2B5EF4-FFF2-40B4-BE49-F238E27FC236}">
                    <a16:creationId xmlns:a16="http://schemas.microsoft.com/office/drawing/2014/main" id="{E2F4F4E0-F851-5CB2-9694-BFEF81A085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8972" y="4004999"/>
                <a:ext cx="457200" cy="457200"/>
              </a:xfrm>
              <a:prstGeom prst="rect">
                <a:avLst/>
              </a:prstGeom>
            </p:spPr>
          </p:pic>
          <p:pic>
            <p:nvPicPr>
              <p:cNvPr id="127" name="Graphic 126" descr="Single gear with solid fill">
                <a:extLst>
                  <a:ext uri="{FF2B5EF4-FFF2-40B4-BE49-F238E27FC236}">
                    <a16:creationId xmlns:a16="http://schemas.microsoft.com/office/drawing/2014/main" id="{86A02F52-9427-7501-FE9B-3EB2712F46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5351" y="4004999"/>
                <a:ext cx="457200" cy="457200"/>
              </a:xfrm>
              <a:prstGeom prst="rect">
                <a:avLst/>
              </a:prstGeom>
            </p:spPr>
          </p:pic>
        </p:grpSp>
        <p:sp>
          <p:nvSpPr>
            <p:cNvPr id="109" name="Oval 41">
              <a:extLst>
                <a:ext uri="{FF2B5EF4-FFF2-40B4-BE49-F238E27FC236}">
                  <a16:creationId xmlns:a16="http://schemas.microsoft.com/office/drawing/2014/main" id="{B3E1A3E9-B165-3E54-AA87-E6971D71C6C3}"/>
                </a:ext>
              </a:extLst>
            </p:cNvPr>
            <p:cNvSpPr/>
            <p:nvPr/>
          </p:nvSpPr>
          <p:spPr>
            <a:xfrm rot="9879301">
              <a:off x="2967462" y="2841042"/>
              <a:ext cx="1737224"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Diagonal Stripe 109">
              <a:extLst>
                <a:ext uri="{FF2B5EF4-FFF2-40B4-BE49-F238E27FC236}">
                  <a16:creationId xmlns:a16="http://schemas.microsoft.com/office/drawing/2014/main" id="{178DE0AD-6754-0F63-04A4-D066A0CDABEE}"/>
                </a:ext>
              </a:extLst>
            </p:cNvPr>
            <p:cNvSpPr/>
            <p:nvPr/>
          </p:nvSpPr>
          <p:spPr>
            <a:xfrm rot="19256382">
              <a:off x="5344922" y="2132437"/>
              <a:ext cx="686776" cy="683971"/>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chemeClr val="tx1"/>
                </a:solidFill>
              </a:endParaRPr>
            </a:p>
          </p:txBody>
        </p:sp>
        <p:sp>
          <p:nvSpPr>
            <p:cNvPr id="111" name="Oval 41">
              <a:extLst>
                <a:ext uri="{FF2B5EF4-FFF2-40B4-BE49-F238E27FC236}">
                  <a16:creationId xmlns:a16="http://schemas.microsoft.com/office/drawing/2014/main" id="{766A5624-2CC9-A8C6-40E5-B270CC8E46A4}"/>
                </a:ext>
              </a:extLst>
            </p:cNvPr>
            <p:cNvSpPr/>
            <p:nvPr/>
          </p:nvSpPr>
          <p:spPr>
            <a:xfrm rot="10800000">
              <a:off x="4312441" y="2651858"/>
              <a:ext cx="1474195"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Flowchart: Connector 111">
              <a:extLst>
                <a:ext uri="{FF2B5EF4-FFF2-40B4-BE49-F238E27FC236}">
                  <a16:creationId xmlns:a16="http://schemas.microsoft.com/office/drawing/2014/main" id="{0671E580-DF34-530C-327D-00519949F134}"/>
                </a:ext>
              </a:extLst>
            </p:cNvPr>
            <p:cNvSpPr/>
            <p:nvPr/>
          </p:nvSpPr>
          <p:spPr>
            <a:xfrm>
              <a:off x="4415073" y="2744280"/>
              <a:ext cx="138899" cy="14530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3" name="Straight Connector 112">
              <a:extLst>
                <a:ext uri="{FF2B5EF4-FFF2-40B4-BE49-F238E27FC236}">
                  <a16:creationId xmlns:a16="http://schemas.microsoft.com/office/drawing/2014/main" id="{04D02D17-C548-B442-94C2-7F29297EFBC2}"/>
                </a:ext>
              </a:extLst>
            </p:cNvPr>
            <p:cNvCxnSpPr>
              <a:cxnSpLocks/>
            </p:cNvCxnSpPr>
            <p:nvPr/>
          </p:nvCxnSpPr>
          <p:spPr>
            <a:xfrm>
              <a:off x="5734610" y="1988632"/>
              <a:ext cx="478428" cy="8571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13057DA5-D489-035A-3F26-204B4FF42C3B}"/>
                </a:ext>
              </a:extLst>
            </p:cNvPr>
            <p:cNvSpPr/>
            <p:nvPr/>
          </p:nvSpPr>
          <p:spPr>
            <a:xfrm rot="19870922">
              <a:off x="5748143" y="1976689"/>
              <a:ext cx="88741" cy="27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Rectangle: Rounded Corners 114">
              <a:extLst>
                <a:ext uri="{FF2B5EF4-FFF2-40B4-BE49-F238E27FC236}">
                  <a16:creationId xmlns:a16="http://schemas.microsoft.com/office/drawing/2014/main" id="{5E39C416-E8CE-4D4E-EEFE-0BB391E8A5A4}"/>
                </a:ext>
              </a:extLst>
            </p:cNvPr>
            <p:cNvSpPr/>
            <p:nvPr/>
          </p:nvSpPr>
          <p:spPr>
            <a:xfrm>
              <a:off x="5792513" y="2806034"/>
              <a:ext cx="2604348" cy="22589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41">
              <a:extLst>
                <a:ext uri="{FF2B5EF4-FFF2-40B4-BE49-F238E27FC236}">
                  <a16:creationId xmlns:a16="http://schemas.microsoft.com/office/drawing/2014/main" id="{A9E80635-8E74-CEAD-00B4-84370E0165E0}"/>
                </a:ext>
              </a:extLst>
            </p:cNvPr>
            <p:cNvSpPr/>
            <p:nvPr/>
          </p:nvSpPr>
          <p:spPr>
            <a:xfrm rot="11566586">
              <a:off x="5508914" y="2739440"/>
              <a:ext cx="553427" cy="27294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a:extLst>
                <a:ext uri="{FF2B5EF4-FFF2-40B4-BE49-F238E27FC236}">
                  <a16:creationId xmlns:a16="http://schemas.microsoft.com/office/drawing/2014/main" id="{F37573B3-8CD9-BB50-A63F-E3ED72E32B05}"/>
                </a:ext>
              </a:extLst>
            </p:cNvPr>
            <p:cNvSpPr/>
            <p:nvPr/>
          </p:nvSpPr>
          <p:spPr>
            <a:xfrm>
              <a:off x="6500984"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Rectangle 117">
              <a:extLst>
                <a:ext uri="{FF2B5EF4-FFF2-40B4-BE49-F238E27FC236}">
                  <a16:creationId xmlns:a16="http://schemas.microsoft.com/office/drawing/2014/main" id="{6C991C72-163B-7718-7564-84F7C34007A6}"/>
                </a:ext>
              </a:extLst>
            </p:cNvPr>
            <p:cNvSpPr/>
            <p:nvPr/>
          </p:nvSpPr>
          <p:spPr>
            <a:xfrm>
              <a:off x="7522579"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Flowchart: Connector 118">
              <a:extLst>
                <a:ext uri="{FF2B5EF4-FFF2-40B4-BE49-F238E27FC236}">
                  <a16:creationId xmlns:a16="http://schemas.microsoft.com/office/drawing/2014/main" id="{1B5F3DF8-00EC-10D9-D608-DECF6E4D83C8}"/>
                </a:ext>
              </a:extLst>
            </p:cNvPr>
            <p:cNvSpPr/>
            <p:nvPr/>
          </p:nvSpPr>
          <p:spPr>
            <a:xfrm>
              <a:off x="5575068" y="2785520"/>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Flowchart: Connector 119">
              <a:extLst>
                <a:ext uri="{FF2B5EF4-FFF2-40B4-BE49-F238E27FC236}">
                  <a16:creationId xmlns:a16="http://schemas.microsoft.com/office/drawing/2014/main" id="{56D34F4B-AB70-D942-53FD-ABAA5B0E87B4}"/>
                </a:ext>
              </a:extLst>
            </p:cNvPr>
            <p:cNvSpPr/>
            <p:nvPr/>
          </p:nvSpPr>
          <p:spPr>
            <a:xfrm>
              <a:off x="5889502" y="2862365"/>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8" name="Group 127">
            <a:extLst>
              <a:ext uri="{FF2B5EF4-FFF2-40B4-BE49-F238E27FC236}">
                <a16:creationId xmlns:a16="http://schemas.microsoft.com/office/drawing/2014/main" id="{B30A9F0A-3FC2-3C00-543B-BFF2EB758DC1}"/>
              </a:ext>
            </a:extLst>
          </p:cNvPr>
          <p:cNvGrpSpPr/>
          <p:nvPr/>
        </p:nvGrpSpPr>
        <p:grpSpPr>
          <a:xfrm>
            <a:off x="6714752" y="4455910"/>
            <a:ext cx="1866900" cy="838594"/>
            <a:chOff x="5567088" y="3864565"/>
            <a:chExt cx="4497356" cy="2079710"/>
          </a:xfrm>
        </p:grpSpPr>
        <p:sp>
          <p:nvSpPr>
            <p:cNvPr id="129" name="Rectangle 128">
              <a:extLst>
                <a:ext uri="{FF2B5EF4-FFF2-40B4-BE49-F238E27FC236}">
                  <a16:creationId xmlns:a16="http://schemas.microsoft.com/office/drawing/2014/main" id="{3D578560-E583-78FC-9B2B-AF83F3655FF9}"/>
                </a:ext>
              </a:extLst>
            </p:cNvPr>
            <p:cNvSpPr/>
            <p:nvPr/>
          </p:nvSpPr>
          <p:spPr>
            <a:xfrm>
              <a:off x="8503325" y="4398169"/>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130" name="Group 129">
              <a:extLst>
                <a:ext uri="{FF2B5EF4-FFF2-40B4-BE49-F238E27FC236}">
                  <a16:creationId xmlns:a16="http://schemas.microsoft.com/office/drawing/2014/main" id="{B92C5F12-8DAE-9083-0E2A-3F9FB6525A78}"/>
                </a:ext>
              </a:extLst>
            </p:cNvPr>
            <p:cNvGrpSpPr/>
            <p:nvPr/>
          </p:nvGrpSpPr>
          <p:grpSpPr>
            <a:xfrm>
              <a:off x="5567088" y="3864565"/>
              <a:ext cx="4497356" cy="2079710"/>
              <a:chOff x="1368489" y="3248347"/>
              <a:chExt cx="5965372" cy="2723368"/>
            </a:xfrm>
          </p:grpSpPr>
          <p:sp>
            <p:nvSpPr>
              <p:cNvPr id="132" name="Rectangle 131">
                <a:extLst>
                  <a:ext uri="{FF2B5EF4-FFF2-40B4-BE49-F238E27FC236}">
                    <a16:creationId xmlns:a16="http://schemas.microsoft.com/office/drawing/2014/main" id="{83ECFD1F-DB7C-5B59-0AF2-FB9F647CFD1A}"/>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3" name="Group 132">
                <a:extLst>
                  <a:ext uri="{FF2B5EF4-FFF2-40B4-BE49-F238E27FC236}">
                    <a16:creationId xmlns:a16="http://schemas.microsoft.com/office/drawing/2014/main" id="{D5C44FD0-60EC-8E04-0D07-6E478ED20BDC}"/>
                  </a:ext>
                </a:extLst>
              </p:cNvPr>
              <p:cNvGrpSpPr/>
              <p:nvPr/>
            </p:nvGrpSpPr>
            <p:grpSpPr>
              <a:xfrm>
                <a:off x="1818983" y="5101894"/>
                <a:ext cx="957780" cy="869821"/>
                <a:chOff x="2316046" y="3656321"/>
                <a:chExt cx="544019" cy="553728"/>
              </a:xfrm>
            </p:grpSpPr>
            <p:sp>
              <p:nvSpPr>
                <p:cNvPr id="141" name="Oval 140">
                  <a:extLst>
                    <a:ext uri="{FF2B5EF4-FFF2-40B4-BE49-F238E27FC236}">
                      <a16:creationId xmlns:a16="http://schemas.microsoft.com/office/drawing/2014/main" id="{EAC577BD-E5FB-58FE-9A4D-5453B2343293}"/>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2" name="Group 141">
                  <a:extLst>
                    <a:ext uri="{FF2B5EF4-FFF2-40B4-BE49-F238E27FC236}">
                      <a16:creationId xmlns:a16="http://schemas.microsoft.com/office/drawing/2014/main" id="{E49613D9-462D-A4FE-3978-F42D5BC2CB45}"/>
                    </a:ext>
                  </a:extLst>
                </p:cNvPr>
                <p:cNvGrpSpPr/>
                <p:nvPr/>
              </p:nvGrpSpPr>
              <p:grpSpPr>
                <a:xfrm>
                  <a:off x="2410573" y="3752535"/>
                  <a:ext cx="354963" cy="361297"/>
                  <a:chOff x="2410573" y="3752535"/>
                  <a:chExt cx="354963" cy="361297"/>
                </a:xfrm>
              </p:grpSpPr>
              <p:sp>
                <p:nvSpPr>
                  <p:cNvPr id="143" name="Oval 142">
                    <a:extLst>
                      <a:ext uri="{FF2B5EF4-FFF2-40B4-BE49-F238E27FC236}">
                        <a16:creationId xmlns:a16="http://schemas.microsoft.com/office/drawing/2014/main" id="{28DE9659-45D5-12B1-0B98-F070757A5226}"/>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4" name="Graphic 143" descr="Single gear with solid fill">
                    <a:extLst>
                      <a:ext uri="{FF2B5EF4-FFF2-40B4-BE49-F238E27FC236}">
                        <a16:creationId xmlns:a16="http://schemas.microsoft.com/office/drawing/2014/main" id="{12F10A14-9760-649F-335F-B4726038C4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0573" y="3752535"/>
                    <a:ext cx="354963" cy="361297"/>
                  </a:xfrm>
                  <a:prstGeom prst="rect">
                    <a:avLst/>
                  </a:prstGeom>
                </p:spPr>
              </p:pic>
            </p:grpSp>
          </p:grpSp>
          <p:grpSp>
            <p:nvGrpSpPr>
              <p:cNvPr id="134" name="Group 133">
                <a:extLst>
                  <a:ext uri="{FF2B5EF4-FFF2-40B4-BE49-F238E27FC236}">
                    <a16:creationId xmlns:a16="http://schemas.microsoft.com/office/drawing/2014/main" id="{7DE18DB8-0F50-4C87-3358-0F3F89C2426C}"/>
                  </a:ext>
                </a:extLst>
              </p:cNvPr>
              <p:cNvGrpSpPr/>
              <p:nvPr/>
            </p:nvGrpSpPr>
            <p:grpSpPr>
              <a:xfrm>
                <a:off x="3743284" y="5101894"/>
                <a:ext cx="957780" cy="869821"/>
                <a:chOff x="2316046" y="3656321"/>
                <a:chExt cx="544019" cy="553728"/>
              </a:xfrm>
            </p:grpSpPr>
            <p:sp>
              <p:nvSpPr>
                <p:cNvPr id="137" name="Oval 136">
                  <a:extLst>
                    <a:ext uri="{FF2B5EF4-FFF2-40B4-BE49-F238E27FC236}">
                      <a16:creationId xmlns:a16="http://schemas.microsoft.com/office/drawing/2014/main" id="{B5BB6CE5-D346-9510-FEB2-CF9AA9E35A51}"/>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8" name="Group 137">
                  <a:extLst>
                    <a:ext uri="{FF2B5EF4-FFF2-40B4-BE49-F238E27FC236}">
                      <a16:creationId xmlns:a16="http://schemas.microsoft.com/office/drawing/2014/main" id="{6A2DC034-AB34-80DC-6EB8-064DDBD9724F}"/>
                    </a:ext>
                  </a:extLst>
                </p:cNvPr>
                <p:cNvGrpSpPr/>
                <p:nvPr/>
              </p:nvGrpSpPr>
              <p:grpSpPr>
                <a:xfrm>
                  <a:off x="2410573" y="3752535"/>
                  <a:ext cx="354963" cy="361297"/>
                  <a:chOff x="2410573" y="3752535"/>
                  <a:chExt cx="354963" cy="361297"/>
                </a:xfrm>
              </p:grpSpPr>
              <p:sp>
                <p:nvSpPr>
                  <p:cNvPr id="139" name="Oval 138">
                    <a:extLst>
                      <a:ext uri="{FF2B5EF4-FFF2-40B4-BE49-F238E27FC236}">
                        <a16:creationId xmlns:a16="http://schemas.microsoft.com/office/drawing/2014/main" id="{A06B0E64-A36F-C155-86A4-95ED3694B736}"/>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0" name="Graphic 139" descr="Single gear with solid fill">
                    <a:extLst>
                      <a:ext uri="{FF2B5EF4-FFF2-40B4-BE49-F238E27FC236}">
                        <a16:creationId xmlns:a16="http://schemas.microsoft.com/office/drawing/2014/main" id="{62E516C1-93CC-F036-641C-98EC6C11B7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0573" y="3752535"/>
                    <a:ext cx="354963" cy="361297"/>
                  </a:xfrm>
                  <a:prstGeom prst="rect">
                    <a:avLst/>
                  </a:prstGeom>
                </p:spPr>
              </p:pic>
            </p:grpSp>
          </p:grpSp>
          <p:sp>
            <p:nvSpPr>
              <p:cNvPr id="135" name="Rectangle 134">
                <a:extLst>
                  <a:ext uri="{FF2B5EF4-FFF2-40B4-BE49-F238E27FC236}">
                    <a16:creationId xmlns:a16="http://schemas.microsoft.com/office/drawing/2014/main" id="{4288FC21-3544-C95C-E36D-0387C8EAFEED}"/>
                  </a:ext>
                </a:extLst>
              </p:cNvPr>
              <p:cNvSpPr/>
              <p:nvPr/>
            </p:nvSpPr>
            <p:spPr>
              <a:xfrm>
                <a:off x="5263165" y="392749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Rectangle 135">
                <a:extLst>
                  <a:ext uri="{FF2B5EF4-FFF2-40B4-BE49-F238E27FC236}">
                    <a16:creationId xmlns:a16="http://schemas.microsoft.com/office/drawing/2014/main" id="{06CD7C20-6E79-A794-4E6F-3781955147D2}"/>
                  </a:ext>
                </a:extLst>
              </p:cNvPr>
              <p:cNvSpPr/>
              <p:nvPr/>
            </p:nvSpPr>
            <p:spPr>
              <a:xfrm>
                <a:off x="5263165" y="553782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1" name="Rectangle 130">
              <a:extLst>
                <a:ext uri="{FF2B5EF4-FFF2-40B4-BE49-F238E27FC236}">
                  <a16:creationId xmlns:a16="http://schemas.microsoft.com/office/drawing/2014/main" id="{B5568129-9654-1027-D293-DD7F2B0B39E0}"/>
                </a:ext>
              </a:extLst>
            </p:cNvPr>
            <p:cNvSpPr/>
            <p:nvPr/>
          </p:nvSpPr>
          <p:spPr>
            <a:xfrm>
              <a:off x="8430249" y="3864565"/>
              <a:ext cx="73075" cy="2067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5" name="Group 144">
            <a:extLst>
              <a:ext uri="{FF2B5EF4-FFF2-40B4-BE49-F238E27FC236}">
                <a16:creationId xmlns:a16="http://schemas.microsoft.com/office/drawing/2014/main" id="{056931B7-04BA-E513-4055-EF55EDEE158C}"/>
              </a:ext>
            </a:extLst>
          </p:cNvPr>
          <p:cNvGrpSpPr/>
          <p:nvPr/>
        </p:nvGrpSpPr>
        <p:grpSpPr>
          <a:xfrm>
            <a:off x="602083" y="4473885"/>
            <a:ext cx="1818923" cy="802642"/>
            <a:chOff x="1368489" y="3248347"/>
            <a:chExt cx="6170646" cy="2723368"/>
          </a:xfrm>
        </p:grpSpPr>
        <p:grpSp>
          <p:nvGrpSpPr>
            <p:cNvPr id="146" name="Group 145">
              <a:extLst>
                <a:ext uri="{FF2B5EF4-FFF2-40B4-BE49-F238E27FC236}">
                  <a16:creationId xmlns:a16="http://schemas.microsoft.com/office/drawing/2014/main" id="{D1EA627B-6B23-10FF-E577-226C05E09BB6}"/>
                </a:ext>
              </a:extLst>
            </p:cNvPr>
            <p:cNvGrpSpPr/>
            <p:nvPr/>
          </p:nvGrpSpPr>
          <p:grpSpPr>
            <a:xfrm>
              <a:off x="1368489" y="3248347"/>
              <a:ext cx="6170646" cy="2128020"/>
              <a:chOff x="1368489" y="3248347"/>
              <a:chExt cx="6170646" cy="2128020"/>
            </a:xfrm>
          </p:grpSpPr>
          <p:grpSp>
            <p:nvGrpSpPr>
              <p:cNvPr id="157" name="Group 156">
                <a:extLst>
                  <a:ext uri="{FF2B5EF4-FFF2-40B4-BE49-F238E27FC236}">
                    <a16:creationId xmlns:a16="http://schemas.microsoft.com/office/drawing/2014/main" id="{EE4E28C7-1EC2-F910-5023-587F97FF4BA3}"/>
                  </a:ext>
                </a:extLst>
              </p:cNvPr>
              <p:cNvGrpSpPr/>
              <p:nvPr/>
            </p:nvGrpSpPr>
            <p:grpSpPr>
              <a:xfrm>
                <a:off x="1368489" y="3248347"/>
                <a:ext cx="6170646" cy="2128020"/>
                <a:chOff x="1368489" y="3248347"/>
                <a:chExt cx="6170646" cy="2128020"/>
              </a:xfrm>
            </p:grpSpPr>
            <p:sp>
              <p:nvSpPr>
                <p:cNvPr id="160" name="Rectangle 159">
                  <a:extLst>
                    <a:ext uri="{FF2B5EF4-FFF2-40B4-BE49-F238E27FC236}">
                      <a16:creationId xmlns:a16="http://schemas.microsoft.com/office/drawing/2014/main" id="{B263E766-900C-1455-C9EA-81F213943957}"/>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Rectangle 160">
                  <a:extLst>
                    <a:ext uri="{FF2B5EF4-FFF2-40B4-BE49-F238E27FC236}">
                      <a16:creationId xmlns:a16="http://schemas.microsoft.com/office/drawing/2014/main" id="{5FFDDC2A-623D-C6A8-7500-701213EDF785}"/>
                    </a:ext>
                  </a:extLst>
                </p:cNvPr>
                <p:cNvSpPr/>
                <p:nvPr/>
              </p:nvSpPr>
              <p:spPr>
                <a:xfrm>
                  <a:off x="5263165" y="5057192"/>
                  <a:ext cx="2275970" cy="31917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8" name="Flowchart: Connector 157">
                <a:extLst>
                  <a:ext uri="{FF2B5EF4-FFF2-40B4-BE49-F238E27FC236}">
                    <a16:creationId xmlns:a16="http://schemas.microsoft.com/office/drawing/2014/main" id="{4609BBFC-6935-7120-3CB1-23130B6D1F1B}"/>
                  </a:ext>
                </a:extLst>
              </p:cNvPr>
              <p:cNvSpPr/>
              <p:nvPr/>
            </p:nvSpPr>
            <p:spPr>
              <a:xfrm>
                <a:off x="4827038" y="3918858"/>
                <a:ext cx="436128" cy="41870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Rectangle 158">
                <a:extLst>
                  <a:ext uri="{FF2B5EF4-FFF2-40B4-BE49-F238E27FC236}">
                    <a16:creationId xmlns:a16="http://schemas.microsoft.com/office/drawing/2014/main" id="{74C06FC4-7A5F-71AB-AC90-747C7D56B160}"/>
                  </a:ext>
                </a:extLst>
              </p:cNvPr>
              <p:cNvSpPr/>
              <p:nvPr/>
            </p:nvSpPr>
            <p:spPr>
              <a:xfrm>
                <a:off x="5263165" y="4076019"/>
                <a:ext cx="223235" cy="1043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7" name="Group 146">
              <a:extLst>
                <a:ext uri="{FF2B5EF4-FFF2-40B4-BE49-F238E27FC236}">
                  <a16:creationId xmlns:a16="http://schemas.microsoft.com/office/drawing/2014/main" id="{ACCEC3DA-866D-A8BD-FEF5-4DC4AD7F99E5}"/>
                </a:ext>
              </a:extLst>
            </p:cNvPr>
            <p:cNvGrpSpPr/>
            <p:nvPr/>
          </p:nvGrpSpPr>
          <p:grpSpPr>
            <a:xfrm>
              <a:off x="3743284" y="5101894"/>
              <a:ext cx="957780" cy="869821"/>
              <a:chOff x="2316046" y="3656321"/>
              <a:chExt cx="544019" cy="553728"/>
            </a:xfrm>
          </p:grpSpPr>
          <p:sp>
            <p:nvSpPr>
              <p:cNvPr id="153" name="Oval 152">
                <a:extLst>
                  <a:ext uri="{FF2B5EF4-FFF2-40B4-BE49-F238E27FC236}">
                    <a16:creationId xmlns:a16="http://schemas.microsoft.com/office/drawing/2014/main" id="{D2B749C7-35D7-C9F2-A75D-0BCCADFD6D3B}"/>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4" name="Group 153">
                <a:extLst>
                  <a:ext uri="{FF2B5EF4-FFF2-40B4-BE49-F238E27FC236}">
                    <a16:creationId xmlns:a16="http://schemas.microsoft.com/office/drawing/2014/main" id="{6A95CC32-0BD1-F520-4140-1AFAEB417608}"/>
                  </a:ext>
                </a:extLst>
              </p:cNvPr>
              <p:cNvGrpSpPr/>
              <p:nvPr/>
            </p:nvGrpSpPr>
            <p:grpSpPr>
              <a:xfrm>
                <a:off x="2410573" y="3752535"/>
                <a:ext cx="354963" cy="361297"/>
                <a:chOff x="2410573" y="3752535"/>
                <a:chExt cx="354963" cy="361297"/>
              </a:xfrm>
            </p:grpSpPr>
            <p:sp>
              <p:nvSpPr>
                <p:cNvPr id="155" name="Oval 154">
                  <a:extLst>
                    <a:ext uri="{FF2B5EF4-FFF2-40B4-BE49-F238E27FC236}">
                      <a16:creationId xmlns:a16="http://schemas.microsoft.com/office/drawing/2014/main" id="{48B1E68A-B673-03F8-6AB7-ED3395CE9664}"/>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6" name="Graphic 155" descr="Single gear with solid fill">
                  <a:extLst>
                    <a:ext uri="{FF2B5EF4-FFF2-40B4-BE49-F238E27FC236}">
                      <a16:creationId xmlns:a16="http://schemas.microsoft.com/office/drawing/2014/main" id="{651F2995-3976-BB70-44B7-C9EDE39ACB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0573" y="3752535"/>
                  <a:ext cx="354963" cy="361297"/>
                </a:xfrm>
                <a:prstGeom prst="rect">
                  <a:avLst/>
                </a:prstGeom>
              </p:spPr>
            </p:pic>
          </p:grpSp>
        </p:grpSp>
        <p:grpSp>
          <p:nvGrpSpPr>
            <p:cNvPr id="148" name="Group 147">
              <a:extLst>
                <a:ext uri="{FF2B5EF4-FFF2-40B4-BE49-F238E27FC236}">
                  <a16:creationId xmlns:a16="http://schemas.microsoft.com/office/drawing/2014/main" id="{A561BD50-D200-B24F-7CFA-5C1EB2C51B5B}"/>
                </a:ext>
              </a:extLst>
            </p:cNvPr>
            <p:cNvGrpSpPr/>
            <p:nvPr/>
          </p:nvGrpSpPr>
          <p:grpSpPr>
            <a:xfrm>
              <a:off x="1818983" y="5101894"/>
              <a:ext cx="957780" cy="869821"/>
              <a:chOff x="2316046" y="3656321"/>
              <a:chExt cx="544019" cy="553728"/>
            </a:xfrm>
          </p:grpSpPr>
          <p:sp>
            <p:nvSpPr>
              <p:cNvPr id="149" name="Oval 148">
                <a:extLst>
                  <a:ext uri="{FF2B5EF4-FFF2-40B4-BE49-F238E27FC236}">
                    <a16:creationId xmlns:a16="http://schemas.microsoft.com/office/drawing/2014/main" id="{A437F568-74C1-0518-7834-84EC5B59D486}"/>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0" name="Group 149">
                <a:extLst>
                  <a:ext uri="{FF2B5EF4-FFF2-40B4-BE49-F238E27FC236}">
                    <a16:creationId xmlns:a16="http://schemas.microsoft.com/office/drawing/2014/main" id="{C1D12B9F-7461-B4B4-6D49-28D6126EE905}"/>
                  </a:ext>
                </a:extLst>
              </p:cNvPr>
              <p:cNvGrpSpPr/>
              <p:nvPr/>
            </p:nvGrpSpPr>
            <p:grpSpPr>
              <a:xfrm>
                <a:off x="2410573" y="3752535"/>
                <a:ext cx="354963" cy="361297"/>
                <a:chOff x="2410573" y="3752535"/>
                <a:chExt cx="354963" cy="361297"/>
              </a:xfrm>
            </p:grpSpPr>
            <p:sp>
              <p:nvSpPr>
                <p:cNvPr id="151" name="Oval 150">
                  <a:extLst>
                    <a:ext uri="{FF2B5EF4-FFF2-40B4-BE49-F238E27FC236}">
                      <a16:creationId xmlns:a16="http://schemas.microsoft.com/office/drawing/2014/main" id="{94E10ABE-6757-F973-96CD-7E9D17E2CD2B}"/>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2" name="Graphic 151" descr="Single gear with solid fill">
                  <a:extLst>
                    <a:ext uri="{FF2B5EF4-FFF2-40B4-BE49-F238E27FC236}">
                      <a16:creationId xmlns:a16="http://schemas.microsoft.com/office/drawing/2014/main" id="{159180AF-C63B-6430-7561-7186620B9B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0573" y="3752535"/>
                  <a:ext cx="354963" cy="361297"/>
                </a:xfrm>
                <a:prstGeom prst="rect">
                  <a:avLst/>
                </a:prstGeom>
              </p:spPr>
            </p:pic>
          </p:grpSp>
        </p:grpSp>
      </p:grpSp>
      <p:grpSp>
        <p:nvGrpSpPr>
          <p:cNvPr id="162" name="Group 161">
            <a:extLst>
              <a:ext uri="{FF2B5EF4-FFF2-40B4-BE49-F238E27FC236}">
                <a16:creationId xmlns:a16="http://schemas.microsoft.com/office/drawing/2014/main" id="{0748ACED-EEC9-C248-5C94-E2C653DE2B3A}"/>
              </a:ext>
            </a:extLst>
          </p:cNvPr>
          <p:cNvGrpSpPr/>
          <p:nvPr/>
        </p:nvGrpSpPr>
        <p:grpSpPr>
          <a:xfrm>
            <a:off x="9640008" y="4601591"/>
            <a:ext cx="2095004" cy="547233"/>
            <a:chOff x="2338947" y="4425874"/>
            <a:chExt cx="5869334" cy="1534006"/>
          </a:xfrm>
        </p:grpSpPr>
        <p:cxnSp>
          <p:nvCxnSpPr>
            <p:cNvPr id="163" name="Straight Connector 162">
              <a:extLst>
                <a:ext uri="{FF2B5EF4-FFF2-40B4-BE49-F238E27FC236}">
                  <a16:creationId xmlns:a16="http://schemas.microsoft.com/office/drawing/2014/main" id="{181749EF-641E-34A0-C9CB-7B231EE013F8}"/>
                </a:ext>
              </a:extLst>
            </p:cNvPr>
            <p:cNvCxnSpPr>
              <a:stCxn id="172" idx="0"/>
              <a:endCxn id="169" idx="0"/>
            </p:cNvCxnSpPr>
            <p:nvPr/>
          </p:nvCxnSpPr>
          <p:spPr>
            <a:xfrm flipV="1">
              <a:off x="4388987" y="4485122"/>
              <a:ext cx="3416490" cy="1079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7F468005-1E59-F296-2F83-7FF3C1BB5408}"/>
                </a:ext>
              </a:extLst>
            </p:cNvPr>
            <p:cNvSpPr/>
            <p:nvPr/>
          </p:nvSpPr>
          <p:spPr>
            <a:xfrm rot="1140000">
              <a:off x="6588690" y="5289114"/>
              <a:ext cx="1321495" cy="89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a:extLst>
                <a:ext uri="{FF2B5EF4-FFF2-40B4-BE49-F238E27FC236}">
                  <a16:creationId xmlns:a16="http://schemas.microsoft.com/office/drawing/2014/main" id="{B83B2034-529D-E54B-1985-D2F1E979520C}"/>
                </a:ext>
              </a:extLst>
            </p:cNvPr>
            <p:cNvSpPr/>
            <p:nvPr/>
          </p:nvSpPr>
          <p:spPr>
            <a:xfrm flipV="1">
              <a:off x="5012497" y="5514583"/>
              <a:ext cx="2908127" cy="1398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a:extLst>
                <a:ext uri="{FF2B5EF4-FFF2-40B4-BE49-F238E27FC236}">
                  <a16:creationId xmlns:a16="http://schemas.microsoft.com/office/drawing/2014/main" id="{F3CAE640-CB85-9A49-4565-5A0FDE8A4F4C}"/>
                </a:ext>
              </a:extLst>
            </p:cNvPr>
            <p:cNvSpPr/>
            <p:nvPr/>
          </p:nvSpPr>
          <p:spPr>
            <a:xfrm rot="20520000">
              <a:off x="4146116" y="5142977"/>
              <a:ext cx="3837139" cy="2254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a:extLst>
                <a:ext uri="{FF2B5EF4-FFF2-40B4-BE49-F238E27FC236}">
                  <a16:creationId xmlns:a16="http://schemas.microsoft.com/office/drawing/2014/main" id="{9EED1471-09A8-7582-DA58-A356918DEB57}"/>
                </a:ext>
              </a:extLst>
            </p:cNvPr>
            <p:cNvSpPr/>
            <p:nvPr/>
          </p:nvSpPr>
          <p:spPr>
            <a:xfrm>
              <a:off x="2338947" y="4425874"/>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168" name="Group 167">
              <a:extLst>
                <a:ext uri="{FF2B5EF4-FFF2-40B4-BE49-F238E27FC236}">
                  <a16:creationId xmlns:a16="http://schemas.microsoft.com/office/drawing/2014/main" id="{B246781D-775F-84B6-558B-B6B950FCEC42}"/>
                </a:ext>
              </a:extLst>
            </p:cNvPr>
            <p:cNvGrpSpPr/>
            <p:nvPr/>
          </p:nvGrpSpPr>
          <p:grpSpPr>
            <a:xfrm>
              <a:off x="4704351" y="5269804"/>
              <a:ext cx="3503930" cy="653592"/>
              <a:chOff x="1818983" y="5101894"/>
              <a:chExt cx="4506517" cy="869821"/>
            </a:xfrm>
          </p:grpSpPr>
          <p:grpSp>
            <p:nvGrpSpPr>
              <p:cNvPr id="174" name="Group 173">
                <a:extLst>
                  <a:ext uri="{FF2B5EF4-FFF2-40B4-BE49-F238E27FC236}">
                    <a16:creationId xmlns:a16="http://schemas.microsoft.com/office/drawing/2014/main" id="{B232C827-7209-0346-4451-8DA62414F53E}"/>
                  </a:ext>
                </a:extLst>
              </p:cNvPr>
              <p:cNvGrpSpPr/>
              <p:nvPr/>
            </p:nvGrpSpPr>
            <p:grpSpPr>
              <a:xfrm>
                <a:off x="5367720" y="5101894"/>
                <a:ext cx="957780" cy="869821"/>
                <a:chOff x="3238726" y="3656321"/>
                <a:chExt cx="544019" cy="553728"/>
              </a:xfrm>
            </p:grpSpPr>
            <p:sp>
              <p:nvSpPr>
                <p:cNvPr id="180" name="Oval 179">
                  <a:extLst>
                    <a:ext uri="{FF2B5EF4-FFF2-40B4-BE49-F238E27FC236}">
                      <a16:creationId xmlns:a16="http://schemas.microsoft.com/office/drawing/2014/main" id="{76AB346D-4E72-6DB7-1DD3-246290FED7EF}"/>
                    </a:ext>
                  </a:extLst>
                </p:cNvPr>
                <p:cNvSpPr/>
                <p:nvPr/>
              </p:nvSpPr>
              <p:spPr>
                <a:xfrm>
                  <a:off x="323872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1" name="Group 180">
                  <a:extLst>
                    <a:ext uri="{FF2B5EF4-FFF2-40B4-BE49-F238E27FC236}">
                      <a16:creationId xmlns:a16="http://schemas.microsoft.com/office/drawing/2014/main" id="{CE3F75B0-D1C5-C086-B400-F3DFAAFB1795}"/>
                    </a:ext>
                  </a:extLst>
                </p:cNvPr>
                <p:cNvGrpSpPr/>
                <p:nvPr/>
              </p:nvGrpSpPr>
              <p:grpSpPr>
                <a:xfrm>
                  <a:off x="3325628" y="3752532"/>
                  <a:ext cx="354963" cy="361297"/>
                  <a:chOff x="3325628" y="3752532"/>
                  <a:chExt cx="354963" cy="361297"/>
                </a:xfrm>
              </p:grpSpPr>
              <p:sp>
                <p:nvSpPr>
                  <p:cNvPr id="182" name="Oval 181">
                    <a:extLst>
                      <a:ext uri="{FF2B5EF4-FFF2-40B4-BE49-F238E27FC236}">
                        <a16:creationId xmlns:a16="http://schemas.microsoft.com/office/drawing/2014/main" id="{EDFCE741-2DB1-9FEA-5CD6-26C9D69BE974}"/>
                      </a:ext>
                    </a:extLst>
                  </p:cNvPr>
                  <p:cNvSpPr/>
                  <p:nvPr/>
                </p:nvSpPr>
                <p:spPr>
                  <a:xfrm>
                    <a:off x="334928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3" name="Graphic 182" descr="Single gear with solid fill">
                    <a:extLst>
                      <a:ext uri="{FF2B5EF4-FFF2-40B4-BE49-F238E27FC236}">
                        <a16:creationId xmlns:a16="http://schemas.microsoft.com/office/drawing/2014/main" id="{A96A4A62-0AFD-F323-6197-8E1149B4A6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25628" y="3752532"/>
                    <a:ext cx="354963" cy="361297"/>
                  </a:xfrm>
                  <a:prstGeom prst="rect">
                    <a:avLst/>
                  </a:prstGeom>
                </p:spPr>
              </p:pic>
            </p:grpSp>
          </p:grpSp>
          <p:grpSp>
            <p:nvGrpSpPr>
              <p:cNvPr id="175" name="Group 174">
                <a:extLst>
                  <a:ext uri="{FF2B5EF4-FFF2-40B4-BE49-F238E27FC236}">
                    <a16:creationId xmlns:a16="http://schemas.microsoft.com/office/drawing/2014/main" id="{7472FCF0-980F-E7A8-0A3B-E01BFAD6F5E3}"/>
                  </a:ext>
                </a:extLst>
              </p:cNvPr>
              <p:cNvGrpSpPr/>
              <p:nvPr/>
            </p:nvGrpSpPr>
            <p:grpSpPr>
              <a:xfrm>
                <a:off x="1818983" y="5101894"/>
                <a:ext cx="957780" cy="869821"/>
                <a:chOff x="2316046" y="3656321"/>
                <a:chExt cx="544019" cy="553728"/>
              </a:xfrm>
            </p:grpSpPr>
            <p:sp>
              <p:nvSpPr>
                <p:cNvPr id="176" name="Oval 175">
                  <a:extLst>
                    <a:ext uri="{FF2B5EF4-FFF2-40B4-BE49-F238E27FC236}">
                      <a16:creationId xmlns:a16="http://schemas.microsoft.com/office/drawing/2014/main" id="{49CD52B8-6918-1B55-8210-68073513E722}"/>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7" name="Group 176">
                  <a:extLst>
                    <a:ext uri="{FF2B5EF4-FFF2-40B4-BE49-F238E27FC236}">
                      <a16:creationId xmlns:a16="http://schemas.microsoft.com/office/drawing/2014/main" id="{69D4B69A-C823-9469-0B24-01571C2EDCEF}"/>
                    </a:ext>
                  </a:extLst>
                </p:cNvPr>
                <p:cNvGrpSpPr/>
                <p:nvPr/>
              </p:nvGrpSpPr>
              <p:grpSpPr>
                <a:xfrm>
                  <a:off x="2410573" y="3752535"/>
                  <a:ext cx="354963" cy="361297"/>
                  <a:chOff x="2410573" y="3752535"/>
                  <a:chExt cx="354963" cy="361297"/>
                </a:xfrm>
              </p:grpSpPr>
              <p:sp>
                <p:nvSpPr>
                  <p:cNvPr id="178" name="Oval 177">
                    <a:extLst>
                      <a:ext uri="{FF2B5EF4-FFF2-40B4-BE49-F238E27FC236}">
                        <a16:creationId xmlns:a16="http://schemas.microsoft.com/office/drawing/2014/main" id="{B9D61CC6-B20F-AF39-74B4-CA291F3FE9B1}"/>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9" name="Graphic 178" descr="Single gear with solid fill">
                    <a:extLst>
                      <a:ext uri="{FF2B5EF4-FFF2-40B4-BE49-F238E27FC236}">
                        <a16:creationId xmlns:a16="http://schemas.microsoft.com/office/drawing/2014/main" id="{BF304A86-844E-64BA-232F-9B341D2E93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0573" y="3752535"/>
                    <a:ext cx="354963" cy="361297"/>
                  </a:xfrm>
                  <a:prstGeom prst="rect">
                    <a:avLst/>
                  </a:prstGeom>
                </p:spPr>
              </p:pic>
            </p:grpSp>
          </p:grpSp>
        </p:grpSp>
        <p:sp>
          <p:nvSpPr>
            <p:cNvPr id="169" name="Flowchart: Connector 168">
              <a:extLst>
                <a:ext uri="{FF2B5EF4-FFF2-40B4-BE49-F238E27FC236}">
                  <a16:creationId xmlns:a16="http://schemas.microsoft.com/office/drawing/2014/main" id="{8E9D8957-A71A-C81C-3680-AAAA14C956D9}"/>
                </a:ext>
              </a:extLst>
            </p:cNvPr>
            <p:cNvSpPr/>
            <p:nvPr/>
          </p:nvSpPr>
          <p:spPr>
            <a:xfrm>
              <a:off x="7603421" y="4485122"/>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70" name="Straight Connector 169">
              <a:extLst>
                <a:ext uri="{FF2B5EF4-FFF2-40B4-BE49-F238E27FC236}">
                  <a16:creationId xmlns:a16="http://schemas.microsoft.com/office/drawing/2014/main" id="{C7315EAF-0064-C08A-7D92-388FD6F22A74}"/>
                </a:ext>
              </a:extLst>
            </p:cNvPr>
            <p:cNvCxnSpPr/>
            <p:nvPr/>
          </p:nvCxnSpPr>
          <p:spPr>
            <a:xfrm flipV="1">
              <a:off x="4419442" y="4876582"/>
              <a:ext cx="3416490" cy="1079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Moon 170">
              <a:extLst>
                <a:ext uri="{FF2B5EF4-FFF2-40B4-BE49-F238E27FC236}">
                  <a16:creationId xmlns:a16="http://schemas.microsoft.com/office/drawing/2014/main" id="{EC36CC28-1B3B-732C-4A1E-FBF5F10AE903}"/>
                </a:ext>
              </a:extLst>
            </p:cNvPr>
            <p:cNvSpPr/>
            <p:nvPr/>
          </p:nvSpPr>
          <p:spPr>
            <a:xfrm rot="19473415">
              <a:off x="3933221" y="5413104"/>
              <a:ext cx="279357" cy="324613"/>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Flowchart: Connector 171">
              <a:extLst>
                <a:ext uri="{FF2B5EF4-FFF2-40B4-BE49-F238E27FC236}">
                  <a16:creationId xmlns:a16="http://schemas.microsoft.com/office/drawing/2014/main" id="{A8965604-3635-1BA1-541E-8FAD04CA6D56}"/>
                </a:ext>
              </a:extLst>
            </p:cNvPr>
            <p:cNvSpPr/>
            <p:nvPr/>
          </p:nvSpPr>
          <p:spPr>
            <a:xfrm>
              <a:off x="4186931" y="5564338"/>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Block Arc 172">
              <a:extLst>
                <a:ext uri="{FF2B5EF4-FFF2-40B4-BE49-F238E27FC236}">
                  <a16:creationId xmlns:a16="http://schemas.microsoft.com/office/drawing/2014/main" id="{71D59568-C3AF-5377-33C5-CB57731E10F5}"/>
                </a:ext>
              </a:extLst>
            </p:cNvPr>
            <p:cNvSpPr/>
            <p:nvPr/>
          </p:nvSpPr>
          <p:spPr>
            <a:xfrm rot="5400000">
              <a:off x="3721529" y="5279591"/>
              <a:ext cx="360641" cy="387052"/>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472" name="Group 471">
            <a:extLst>
              <a:ext uri="{FF2B5EF4-FFF2-40B4-BE49-F238E27FC236}">
                <a16:creationId xmlns:a16="http://schemas.microsoft.com/office/drawing/2014/main" id="{E51D4C62-9CDB-7A51-C5CB-AC8586D3CD47}"/>
              </a:ext>
            </a:extLst>
          </p:cNvPr>
          <p:cNvGrpSpPr/>
          <p:nvPr/>
        </p:nvGrpSpPr>
        <p:grpSpPr>
          <a:xfrm>
            <a:off x="2660561" y="190414"/>
            <a:ext cx="6870878" cy="1397358"/>
            <a:chOff x="2402151" y="192110"/>
            <a:chExt cx="6870878" cy="1397358"/>
          </a:xfrm>
        </p:grpSpPr>
        <p:sp>
          <p:nvSpPr>
            <p:cNvPr id="2" name="Rectangle 1">
              <a:extLst>
                <a:ext uri="{FF2B5EF4-FFF2-40B4-BE49-F238E27FC236}">
                  <a16:creationId xmlns:a16="http://schemas.microsoft.com/office/drawing/2014/main" id="{57329DF3-BB27-A9C8-9D1B-45C0B4AC3F2B}"/>
                </a:ext>
              </a:extLst>
            </p:cNvPr>
            <p:cNvSpPr/>
            <p:nvPr/>
          </p:nvSpPr>
          <p:spPr>
            <a:xfrm>
              <a:off x="2402151" y="192110"/>
              <a:ext cx="6870878" cy="1397358"/>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Rectangle 208">
              <a:extLst>
                <a:ext uri="{FF2B5EF4-FFF2-40B4-BE49-F238E27FC236}">
                  <a16:creationId xmlns:a16="http://schemas.microsoft.com/office/drawing/2014/main" id="{46ADB16C-1478-A62F-AA26-71EE5CB1C9F9}"/>
                </a:ext>
              </a:extLst>
            </p:cNvPr>
            <p:cNvSpPr/>
            <p:nvPr/>
          </p:nvSpPr>
          <p:spPr>
            <a:xfrm>
              <a:off x="2938771" y="433589"/>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1" name="TextBox 210">
              <a:extLst>
                <a:ext uri="{FF2B5EF4-FFF2-40B4-BE49-F238E27FC236}">
                  <a16:creationId xmlns:a16="http://schemas.microsoft.com/office/drawing/2014/main" id="{B81D573F-CEC1-F81D-AA4C-547E35277BDF}"/>
                </a:ext>
              </a:extLst>
            </p:cNvPr>
            <p:cNvSpPr txBox="1"/>
            <p:nvPr/>
          </p:nvSpPr>
          <p:spPr>
            <a:xfrm>
              <a:off x="2771661" y="629179"/>
              <a:ext cx="6131858" cy="523220"/>
            </a:xfrm>
            <a:prstGeom prst="rect">
              <a:avLst/>
            </a:prstGeom>
            <a:noFill/>
          </p:spPr>
          <p:txBody>
            <a:bodyPr wrap="square">
              <a:spAutoFit/>
            </a:bodyPr>
            <a:lstStyle/>
            <a:p>
              <a:pPr algn="ctr"/>
              <a:r>
                <a:rPr lang="en-US" sz="2800" b="1">
                  <a:latin typeface="Georgia" panose="02040502050405020303" pitchFamily="18" charset="0"/>
                  <a:cs typeface="Calibri"/>
                </a:rPr>
                <a:t>Concept Selection Overview</a:t>
              </a:r>
            </a:p>
          </p:txBody>
        </p:sp>
      </p:grpSp>
      <p:grpSp>
        <p:nvGrpSpPr>
          <p:cNvPr id="7" name="Group 6">
            <a:extLst>
              <a:ext uri="{FF2B5EF4-FFF2-40B4-BE49-F238E27FC236}">
                <a16:creationId xmlns:a16="http://schemas.microsoft.com/office/drawing/2014/main" id="{FCD39282-080E-CB8C-8CF3-7C64B092325D}"/>
              </a:ext>
            </a:extLst>
          </p:cNvPr>
          <p:cNvGrpSpPr/>
          <p:nvPr/>
        </p:nvGrpSpPr>
        <p:grpSpPr>
          <a:xfrm>
            <a:off x="11367238" y="33824"/>
            <a:ext cx="762811" cy="758655"/>
            <a:chOff x="354079" y="1326988"/>
            <a:chExt cx="4083531" cy="3898900"/>
          </a:xfrm>
        </p:grpSpPr>
        <p:pic>
          <p:nvPicPr>
            <p:cNvPr id="210" name="Picture 2" descr="Caduceus - Wikipedia">
              <a:extLst>
                <a:ext uri="{FF2B5EF4-FFF2-40B4-BE49-F238E27FC236}">
                  <a16:creationId xmlns:a16="http://schemas.microsoft.com/office/drawing/2014/main" id="{164A4A98-CFBA-B034-811E-2A92570170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212" name="Flowchart: Connector 39">
              <a:extLst>
                <a:ext uri="{FF2B5EF4-FFF2-40B4-BE49-F238E27FC236}">
                  <a16:creationId xmlns:a16="http://schemas.microsoft.com/office/drawing/2014/main" id="{9B96CB6C-0840-73C3-FE23-EEA54C7E8E7E}"/>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3" name="Picture 212">
              <a:extLst>
                <a:ext uri="{FF2B5EF4-FFF2-40B4-BE49-F238E27FC236}">
                  <a16:creationId xmlns:a16="http://schemas.microsoft.com/office/drawing/2014/main" id="{186F85D4-4D2B-DCFD-1C1E-7CA133F1664B}"/>
                </a:ext>
              </a:extLst>
            </p:cNvPr>
            <p:cNvPicPr>
              <a:picLocks noChangeAspect="1"/>
            </p:cNvPicPr>
            <p:nvPr/>
          </p:nvPicPr>
          <p:blipFill rotWithShape="1">
            <a:blip r:embed="rId6">
              <a:alphaModFix amt="10000"/>
            </a:blip>
            <a:srcRect l="30694" t="28915" r="26668" b="28746"/>
            <a:stretch/>
          </p:blipFill>
          <p:spPr>
            <a:xfrm>
              <a:off x="392661" y="1379133"/>
              <a:ext cx="4044949" cy="3794609"/>
            </a:xfrm>
            <a:prstGeom prst="flowChartConnector">
              <a:avLst/>
            </a:prstGeom>
          </p:spPr>
        </p:pic>
        <p:grpSp>
          <p:nvGrpSpPr>
            <p:cNvPr id="214" name="Group 213">
              <a:extLst>
                <a:ext uri="{FF2B5EF4-FFF2-40B4-BE49-F238E27FC236}">
                  <a16:creationId xmlns:a16="http://schemas.microsoft.com/office/drawing/2014/main" id="{7AA9FD19-004F-1137-9E37-FFE89534C0EA}"/>
                </a:ext>
              </a:extLst>
            </p:cNvPr>
            <p:cNvGrpSpPr/>
            <p:nvPr/>
          </p:nvGrpSpPr>
          <p:grpSpPr>
            <a:xfrm>
              <a:off x="845033" y="1971012"/>
              <a:ext cx="3044825" cy="2670175"/>
              <a:chOff x="845033" y="1971012"/>
              <a:chExt cx="3044825" cy="2670175"/>
            </a:xfrm>
          </p:grpSpPr>
          <p:grpSp>
            <p:nvGrpSpPr>
              <p:cNvPr id="219" name="Group 218">
                <a:extLst>
                  <a:ext uri="{FF2B5EF4-FFF2-40B4-BE49-F238E27FC236}">
                    <a16:creationId xmlns:a16="http://schemas.microsoft.com/office/drawing/2014/main" id="{931C84C0-EFE3-780C-2232-CC8387E6AB9C}"/>
                  </a:ext>
                </a:extLst>
              </p:cNvPr>
              <p:cNvGrpSpPr/>
              <p:nvPr/>
            </p:nvGrpSpPr>
            <p:grpSpPr>
              <a:xfrm>
                <a:off x="2623034" y="1971012"/>
                <a:ext cx="673100" cy="2670175"/>
                <a:chOff x="8225255" y="1818774"/>
                <a:chExt cx="673100" cy="2670175"/>
              </a:xfrm>
            </p:grpSpPr>
            <p:sp>
              <p:nvSpPr>
                <p:cNvPr id="224" name="Flowchart: Process 51">
                  <a:extLst>
                    <a:ext uri="{FF2B5EF4-FFF2-40B4-BE49-F238E27FC236}">
                      <a16:creationId xmlns:a16="http://schemas.microsoft.com/office/drawing/2014/main" id="{CF4EAEA8-F8E9-6902-E0FB-866EC7E45ABC}"/>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5" name="Trapezoid 224">
                  <a:extLst>
                    <a:ext uri="{FF2B5EF4-FFF2-40B4-BE49-F238E27FC236}">
                      <a16:creationId xmlns:a16="http://schemas.microsoft.com/office/drawing/2014/main" id="{D5A518B3-C5D1-08D8-3698-E8A3FF6D44D6}"/>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0" name="Block Arc 45">
                <a:extLst>
                  <a:ext uri="{FF2B5EF4-FFF2-40B4-BE49-F238E27FC236}">
                    <a16:creationId xmlns:a16="http://schemas.microsoft.com/office/drawing/2014/main" id="{8B8C372C-A9E7-2568-EBBD-933F14238DF4}"/>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21" name="Group 220">
                <a:extLst>
                  <a:ext uri="{FF2B5EF4-FFF2-40B4-BE49-F238E27FC236}">
                    <a16:creationId xmlns:a16="http://schemas.microsoft.com/office/drawing/2014/main" id="{40A3D7C0-3FE7-9CE1-711D-22847B5A9BB1}"/>
                  </a:ext>
                </a:extLst>
              </p:cNvPr>
              <p:cNvGrpSpPr/>
              <p:nvPr/>
            </p:nvGrpSpPr>
            <p:grpSpPr>
              <a:xfrm>
                <a:off x="1429234" y="1971012"/>
                <a:ext cx="673100" cy="2670175"/>
                <a:chOff x="8225255" y="1818774"/>
                <a:chExt cx="673100" cy="2670175"/>
              </a:xfrm>
            </p:grpSpPr>
            <p:sp>
              <p:nvSpPr>
                <p:cNvPr id="222" name="Flowchart: Process 49">
                  <a:extLst>
                    <a:ext uri="{FF2B5EF4-FFF2-40B4-BE49-F238E27FC236}">
                      <a16:creationId xmlns:a16="http://schemas.microsoft.com/office/drawing/2014/main" id="{9199F39D-340E-F2B8-FF27-731C300AA2E3}"/>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3" name="Trapezoid 222">
                  <a:extLst>
                    <a:ext uri="{FF2B5EF4-FFF2-40B4-BE49-F238E27FC236}">
                      <a16:creationId xmlns:a16="http://schemas.microsoft.com/office/drawing/2014/main" id="{CD5FF2E0-2ABD-3E59-DC8C-D09A0DC4BECE}"/>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7">
              <p14:nvContentPartPr>
                <p14:cNvPr id="215" name="Ink 214">
                  <a:extLst>
                    <a:ext uri="{FF2B5EF4-FFF2-40B4-BE49-F238E27FC236}">
                      <a16:creationId xmlns:a16="http://schemas.microsoft.com/office/drawing/2014/main" id="{C606263F-E8E9-FE9A-A03B-84D681C4F67A}"/>
                    </a:ext>
                  </a:extLst>
                </p14:cNvPr>
                <p14:cNvContentPartPr/>
                <p14:nvPr/>
              </p14:nvContentPartPr>
              <p14:xfrm>
                <a:off x="3177098" y="3103265"/>
                <a:ext cx="360" cy="360"/>
              </p14:xfrm>
            </p:contentPart>
          </mc:Choice>
          <mc:Fallback>
            <p:pic>
              <p:nvPicPr>
                <p:cNvPr id="215" name="Ink 214">
                  <a:extLst>
                    <a:ext uri="{FF2B5EF4-FFF2-40B4-BE49-F238E27FC236}">
                      <a16:creationId xmlns:a16="http://schemas.microsoft.com/office/drawing/2014/main" id="{C606263F-E8E9-FE9A-A03B-84D681C4F67A}"/>
                    </a:ext>
                  </a:extLst>
                </p:cNvPr>
                <p:cNvPicPr/>
                <p:nvPr/>
              </p:nvPicPr>
              <p:blipFill>
                <a:blip r:embed="rId8"/>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9">
              <p14:nvContentPartPr>
                <p14:cNvPr id="216" name="Ink 215">
                  <a:extLst>
                    <a:ext uri="{FF2B5EF4-FFF2-40B4-BE49-F238E27FC236}">
                      <a16:creationId xmlns:a16="http://schemas.microsoft.com/office/drawing/2014/main" id="{7DB28CB3-ADF9-5747-9D44-D4E23F6ABB70}"/>
                    </a:ext>
                  </a:extLst>
                </p14:cNvPr>
                <p14:cNvContentPartPr/>
                <p14:nvPr/>
              </p14:nvContentPartPr>
              <p14:xfrm>
                <a:off x="3694418" y="3112265"/>
                <a:ext cx="360" cy="360"/>
              </p14:xfrm>
            </p:contentPart>
          </mc:Choice>
          <mc:Fallback>
            <p:pic>
              <p:nvPicPr>
                <p:cNvPr id="216" name="Ink 215">
                  <a:extLst>
                    <a:ext uri="{FF2B5EF4-FFF2-40B4-BE49-F238E27FC236}">
                      <a16:creationId xmlns:a16="http://schemas.microsoft.com/office/drawing/2014/main" id="{7DB28CB3-ADF9-5747-9D44-D4E23F6ABB70}"/>
                    </a:ext>
                  </a:extLst>
                </p:cNvPr>
                <p:cNvPicPr/>
                <p:nvPr/>
              </p:nvPicPr>
              <p:blipFill>
                <a:blip r:embed="rId10"/>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217" name="Ink 216">
                  <a:extLst>
                    <a:ext uri="{FF2B5EF4-FFF2-40B4-BE49-F238E27FC236}">
                      <a16:creationId xmlns:a16="http://schemas.microsoft.com/office/drawing/2014/main" id="{471433E0-2D43-6079-1413-CFD57FD72729}"/>
                    </a:ext>
                  </a:extLst>
                </p14:cNvPr>
                <p14:cNvContentPartPr/>
                <p14:nvPr/>
              </p14:nvContentPartPr>
              <p14:xfrm>
                <a:off x="3352418" y="2933345"/>
                <a:ext cx="5760" cy="3960"/>
              </p14:xfrm>
            </p:contentPart>
          </mc:Choice>
          <mc:Fallback>
            <p:pic>
              <p:nvPicPr>
                <p:cNvPr id="217" name="Ink 216">
                  <a:extLst>
                    <a:ext uri="{FF2B5EF4-FFF2-40B4-BE49-F238E27FC236}">
                      <a16:creationId xmlns:a16="http://schemas.microsoft.com/office/drawing/2014/main" id="{471433E0-2D43-6079-1413-CFD57FD72729}"/>
                    </a:ext>
                  </a:extLst>
                </p:cNvPr>
                <p:cNvPicPr/>
                <p:nvPr/>
              </p:nvPicPr>
              <p:blipFill>
                <a:blip r:embed="rId12"/>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218" name="Ink 217">
                  <a:extLst>
                    <a:ext uri="{FF2B5EF4-FFF2-40B4-BE49-F238E27FC236}">
                      <a16:creationId xmlns:a16="http://schemas.microsoft.com/office/drawing/2014/main" id="{25826D5D-7390-3330-9EFC-88D0AA1F5B9E}"/>
                    </a:ext>
                  </a:extLst>
                </p14:cNvPr>
                <p14:cNvContentPartPr/>
                <p14:nvPr/>
              </p14:nvContentPartPr>
              <p14:xfrm>
                <a:off x="3576698" y="1951265"/>
                <a:ext cx="16200" cy="34200"/>
              </p14:xfrm>
            </p:contentPart>
          </mc:Choice>
          <mc:Fallback>
            <p:pic>
              <p:nvPicPr>
                <p:cNvPr id="218" name="Ink 217">
                  <a:extLst>
                    <a:ext uri="{FF2B5EF4-FFF2-40B4-BE49-F238E27FC236}">
                      <a16:creationId xmlns:a16="http://schemas.microsoft.com/office/drawing/2014/main" id="{25826D5D-7390-3330-9EFC-88D0AA1F5B9E}"/>
                    </a:ext>
                  </a:extLst>
                </p:cNvPr>
                <p:cNvPicPr/>
                <p:nvPr/>
              </p:nvPicPr>
              <p:blipFill>
                <a:blip r:embed="rId14"/>
                <a:stretch>
                  <a:fillRect/>
                </a:stretch>
              </p:blipFill>
              <p:spPr>
                <a:xfrm>
                  <a:off x="3486698" y="1438265"/>
                  <a:ext cx="194400" cy="1058490"/>
                </a:xfrm>
                <a:prstGeom prst="rect">
                  <a:avLst/>
                </a:prstGeom>
              </p:spPr>
            </p:pic>
          </mc:Fallback>
        </mc:AlternateContent>
      </p:grpSp>
      <p:sp>
        <p:nvSpPr>
          <p:cNvPr id="508" name="Footer Placeholder 2">
            <a:extLst>
              <a:ext uri="{FF2B5EF4-FFF2-40B4-BE49-F238E27FC236}">
                <a16:creationId xmlns:a16="http://schemas.microsoft.com/office/drawing/2014/main" id="{9E1974F8-8537-E1AE-385A-8833580810B5}"/>
              </a:ext>
            </a:extLst>
          </p:cNvPr>
          <p:cNvSpPr>
            <a:spLocks noGrp="1"/>
          </p:cNvSpPr>
          <p:nvPr>
            <p:ph type="ftr" sz="quarter" idx="3"/>
          </p:nvPr>
        </p:nvSpPr>
        <p:spPr>
          <a:xfrm>
            <a:off x="4038600" y="6205048"/>
            <a:ext cx="4114800" cy="365125"/>
          </a:xfrm>
        </p:spPr>
        <p:txBody>
          <a:bodyPr/>
          <a:lstStyle/>
          <a:p>
            <a:r>
              <a:rPr lang="en-US">
                <a:latin typeface="+mn-lt"/>
                <a:cs typeface="Arial"/>
              </a:rPr>
              <a:t>Michael Wyrick</a:t>
            </a:r>
          </a:p>
          <a:p>
            <a:endParaRPr lang="en-US"/>
          </a:p>
        </p:txBody>
      </p:sp>
      <p:pic>
        <p:nvPicPr>
          <p:cNvPr id="471" name="Picture 470">
            <a:extLst>
              <a:ext uri="{FF2B5EF4-FFF2-40B4-BE49-F238E27FC236}">
                <a16:creationId xmlns:a16="http://schemas.microsoft.com/office/drawing/2014/main" id="{F1B0AB75-375C-5D32-4193-41986D7FF9A4}"/>
              </a:ext>
            </a:extLst>
          </p:cNvPr>
          <p:cNvPicPr>
            <a:picLocks noChangeAspect="1"/>
          </p:cNvPicPr>
          <p:nvPr/>
        </p:nvPicPr>
        <p:blipFill>
          <a:blip r:embed="rId15"/>
          <a:stretch>
            <a:fillRect/>
          </a:stretch>
        </p:blipFill>
        <p:spPr>
          <a:xfrm>
            <a:off x="3488129" y="2208437"/>
            <a:ext cx="2134204" cy="1102871"/>
          </a:xfrm>
          <a:prstGeom prst="rect">
            <a:avLst/>
          </a:prstGeom>
        </p:spPr>
      </p:pic>
    </p:spTree>
    <p:extLst>
      <p:ext uri="{BB962C8B-B14F-4D97-AF65-F5344CB8AC3E}">
        <p14:creationId xmlns:p14="http://schemas.microsoft.com/office/powerpoint/2010/main" val="381613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1"/>
                                        </p:tgtEl>
                                        <p:attrNameLst>
                                          <p:attrName>fillcolor</p:attrName>
                                        </p:attrNameLst>
                                      </p:cBhvr>
                                      <p:to>
                                        <a:schemeClr val="accent2"/>
                                      </p:to>
                                    </p:animClr>
                                    <p:set>
                                      <p:cBhvr>
                                        <p:cTn id="7" dur="1000" fill="hold"/>
                                        <p:tgtEl>
                                          <p:spTgt spid="11"/>
                                        </p:tgtEl>
                                        <p:attrNameLst>
                                          <p:attrName>fill.type</p:attrName>
                                        </p:attrNameLst>
                                      </p:cBhvr>
                                      <p:to>
                                        <p:strVal val="solid"/>
                                      </p:to>
                                    </p:set>
                                    <p:set>
                                      <p:cBhvr>
                                        <p:cTn id="8" dur="1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a:lstStyle/>
          <a:p>
            <a:r>
              <a:rPr lang="en-US"/>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17</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Initial Design </a:t>
            </a:r>
          </a:p>
        </p:txBody>
      </p:sp>
      <p:sp>
        <p:nvSpPr>
          <p:cNvPr id="2" name="Circle: Hollow 1">
            <a:extLst>
              <a:ext uri="{FF2B5EF4-FFF2-40B4-BE49-F238E27FC236}">
                <a16:creationId xmlns:a16="http://schemas.microsoft.com/office/drawing/2014/main" id="{E98F9EBE-CB27-347D-0681-E36D75F3D0D8}"/>
              </a:ext>
            </a:extLst>
          </p:cNvPr>
          <p:cNvSpPr/>
          <p:nvPr/>
        </p:nvSpPr>
        <p:spPr>
          <a:xfrm>
            <a:off x="901958" y="1328057"/>
            <a:ext cx="4341845" cy="4201886"/>
          </a:xfrm>
          <a:prstGeom prst="donu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 name="Ribbon: Tilted Up 7">
            <a:extLst>
              <a:ext uri="{FF2B5EF4-FFF2-40B4-BE49-F238E27FC236}">
                <a16:creationId xmlns:a16="http://schemas.microsoft.com/office/drawing/2014/main" id="{E95DBD14-657F-4E8F-226E-308A2405D946}"/>
              </a:ext>
            </a:extLst>
          </p:cNvPr>
          <p:cNvSpPr/>
          <p:nvPr/>
        </p:nvSpPr>
        <p:spPr>
          <a:xfrm>
            <a:off x="515142" y="4797586"/>
            <a:ext cx="5115475" cy="970384"/>
          </a:xfrm>
          <a:prstGeom prst="ribbon2">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latin typeface="Georgia" panose="02040502050405020303" pitchFamily="18" charset="0"/>
              </a:rPr>
              <a:t>QUADZILLA</a:t>
            </a:r>
          </a:p>
        </p:txBody>
      </p:sp>
      <p:sp>
        <p:nvSpPr>
          <p:cNvPr id="54" name="Flowchart: Connector 53">
            <a:extLst>
              <a:ext uri="{FF2B5EF4-FFF2-40B4-BE49-F238E27FC236}">
                <a16:creationId xmlns:a16="http://schemas.microsoft.com/office/drawing/2014/main" id="{B9C2AEBE-5FFD-9033-F678-2F979B79AC5C}"/>
              </a:ext>
            </a:extLst>
          </p:cNvPr>
          <p:cNvSpPr/>
          <p:nvPr/>
        </p:nvSpPr>
        <p:spPr>
          <a:xfrm>
            <a:off x="1711669" y="2146161"/>
            <a:ext cx="2722419" cy="2432886"/>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 name="Group 13">
            <a:extLst>
              <a:ext uri="{FF2B5EF4-FFF2-40B4-BE49-F238E27FC236}">
                <a16:creationId xmlns:a16="http://schemas.microsoft.com/office/drawing/2014/main" id="{D967F965-64A6-F614-D2DB-FA30F77D2BC7}"/>
              </a:ext>
            </a:extLst>
          </p:cNvPr>
          <p:cNvGrpSpPr/>
          <p:nvPr/>
        </p:nvGrpSpPr>
        <p:grpSpPr>
          <a:xfrm>
            <a:off x="2220879" y="2537645"/>
            <a:ext cx="1704012" cy="1649922"/>
            <a:chOff x="3728252" y="1350751"/>
            <a:chExt cx="3241240" cy="2784440"/>
          </a:xfrm>
        </p:grpSpPr>
        <p:grpSp>
          <p:nvGrpSpPr>
            <p:cNvPr id="15" name="Group 14">
              <a:extLst>
                <a:ext uri="{FF2B5EF4-FFF2-40B4-BE49-F238E27FC236}">
                  <a16:creationId xmlns:a16="http://schemas.microsoft.com/office/drawing/2014/main" id="{1D371C3E-0E61-FE68-43F4-FEEDB5D53748}"/>
                </a:ext>
              </a:extLst>
            </p:cNvPr>
            <p:cNvGrpSpPr/>
            <p:nvPr/>
          </p:nvGrpSpPr>
          <p:grpSpPr>
            <a:xfrm>
              <a:off x="5802001" y="3716267"/>
              <a:ext cx="313860" cy="403412"/>
              <a:chOff x="4606454" y="4047564"/>
              <a:chExt cx="313860" cy="403412"/>
            </a:xfrm>
            <a:solidFill>
              <a:schemeClr val="tx1"/>
            </a:solidFill>
          </p:grpSpPr>
          <p:sp>
            <p:nvSpPr>
              <p:cNvPr id="52" name="Oval 51">
                <a:extLst>
                  <a:ext uri="{FF2B5EF4-FFF2-40B4-BE49-F238E27FC236}">
                    <a16:creationId xmlns:a16="http://schemas.microsoft.com/office/drawing/2014/main" id="{5BD02649-64CA-BA1D-E1D2-E5E08AC3DAB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a:extLst>
                  <a:ext uri="{FF2B5EF4-FFF2-40B4-BE49-F238E27FC236}">
                    <a16:creationId xmlns:a16="http://schemas.microsoft.com/office/drawing/2014/main" id="{4135D015-5248-FA97-4728-E3BA9B290B9D}"/>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71257FE3-430C-1CE6-E9FC-C6E34CF7C3A5}"/>
                </a:ext>
              </a:extLst>
            </p:cNvPr>
            <p:cNvGrpSpPr/>
            <p:nvPr/>
          </p:nvGrpSpPr>
          <p:grpSpPr>
            <a:xfrm>
              <a:off x="3728252" y="1350751"/>
              <a:ext cx="3241240" cy="2784440"/>
              <a:chOff x="3728252" y="1350751"/>
              <a:chExt cx="3241240" cy="2784440"/>
            </a:xfrm>
          </p:grpSpPr>
          <p:grpSp>
            <p:nvGrpSpPr>
              <p:cNvPr id="17" name="Group 16">
                <a:extLst>
                  <a:ext uri="{FF2B5EF4-FFF2-40B4-BE49-F238E27FC236}">
                    <a16:creationId xmlns:a16="http://schemas.microsoft.com/office/drawing/2014/main" id="{1BE95A40-D7B9-80AE-8A34-8ACF502668B7}"/>
                  </a:ext>
                </a:extLst>
              </p:cNvPr>
              <p:cNvGrpSpPr/>
              <p:nvPr/>
            </p:nvGrpSpPr>
            <p:grpSpPr>
              <a:xfrm>
                <a:off x="4067611" y="3716267"/>
                <a:ext cx="313860" cy="403412"/>
                <a:chOff x="4606454" y="4047564"/>
                <a:chExt cx="313860" cy="403412"/>
              </a:xfrm>
              <a:solidFill>
                <a:schemeClr val="tx1"/>
              </a:solidFill>
            </p:grpSpPr>
            <p:sp>
              <p:nvSpPr>
                <p:cNvPr id="50" name="Oval 49">
                  <a:extLst>
                    <a:ext uri="{FF2B5EF4-FFF2-40B4-BE49-F238E27FC236}">
                      <a16:creationId xmlns:a16="http://schemas.microsoft.com/office/drawing/2014/main" id="{D1E27FEA-49B5-B52E-A25C-CD0E9502930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a:extLst>
                    <a:ext uri="{FF2B5EF4-FFF2-40B4-BE49-F238E27FC236}">
                      <a16:creationId xmlns:a16="http://schemas.microsoft.com/office/drawing/2014/main" id="{AC87BFFA-A169-3441-C51A-82FAE4DA6CF2}"/>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8" name="Group 17">
                <a:extLst>
                  <a:ext uri="{FF2B5EF4-FFF2-40B4-BE49-F238E27FC236}">
                    <a16:creationId xmlns:a16="http://schemas.microsoft.com/office/drawing/2014/main" id="{A0C6A736-330B-A5BE-BFB6-7311DD17AB2B}"/>
                  </a:ext>
                </a:extLst>
              </p:cNvPr>
              <p:cNvGrpSpPr/>
              <p:nvPr/>
            </p:nvGrpSpPr>
            <p:grpSpPr>
              <a:xfrm>
                <a:off x="4894929" y="3716267"/>
                <a:ext cx="313860" cy="403412"/>
                <a:chOff x="4606454" y="4047564"/>
                <a:chExt cx="313860" cy="403412"/>
              </a:xfrm>
              <a:solidFill>
                <a:schemeClr val="tx1"/>
              </a:solidFill>
            </p:grpSpPr>
            <p:sp>
              <p:nvSpPr>
                <p:cNvPr id="48" name="Oval 47">
                  <a:extLst>
                    <a:ext uri="{FF2B5EF4-FFF2-40B4-BE49-F238E27FC236}">
                      <a16:creationId xmlns:a16="http://schemas.microsoft.com/office/drawing/2014/main" id="{C0B2A5D4-0EF3-D8CA-1958-5BC4F8C28BE8}"/>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CCC25D91-B266-E9DB-7407-EB716640AAA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97EA195C-DAE6-3C9B-35B3-A8AC0F3D4D7C}"/>
                  </a:ext>
                </a:extLst>
              </p:cNvPr>
              <p:cNvGrpSpPr/>
              <p:nvPr/>
            </p:nvGrpSpPr>
            <p:grpSpPr>
              <a:xfrm>
                <a:off x="6655632" y="3716267"/>
                <a:ext cx="313860" cy="403412"/>
                <a:chOff x="4606454" y="4047564"/>
                <a:chExt cx="313860" cy="403412"/>
              </a:xfrm>
              <a:solidFill>
                <a:schemeClr val="tx1"/>
              </a:solidFill>
            </p:grpSpPr>
            <p:sp>
              <p:nvSpPr>
                <p:cNvPr id="46" name="Oval 45">
                  <a:extLst>
                    <a:ext uri="{FF2B5EF4-FFF2-40B4-BE49-F238E27FC236}">
                      <a16:creationId xmlns:a16="http://schemas.microsoft.com/office/drawing/2014/main" id="{9C6268DD-71A6-08A1-E7A4-3D354096561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BB82378C-CAF7-9E73-E5A4-6C73EE760FB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 name="Group 19">
                <a:extLst>
                  <a:ext uri="{FF2B5EF4-FFF2-40B4-BE49-F238E27FC236}">
                    <a16:creationId xmlns:a16="http://schemas.microsoft.com/office/drawing/2014/main" id="{5639F39D-EC51-682B-3AC8-65ED9FE2E401}"/>
                  </a:ext>
                </a:extLst>
              </p:cNvPr>
              <p:cNvGrpSpPr/>
              <p:nvPr/>
            </p:nvGrpSpPr>
            <p:grpSpPr>
              <a:xfrm>
                <a:off x="3728252" y="1350751"/>
                <a:ext cx="3148653" cy="2780859"/>
                <a:chOff x="3728252" y="1350751"/>
                <a:chExt cx="3148653" cy="2780859"/>
              </a:xfrm>
            </p:grpSpPr>
            <p:grpSp>
              <p:nvGrpSpPr>
                <p:cNvPr id="23" name="Group 22">
                  <a:extLst>
                    <a:ext uri="{FF2B5EF4-FFF2-40B4-BE49-F238E27FC236}">
                      <a16:creationId xmlns:a16="http://schemas.microsoft.com/office/drawing/2014/main" id="{2F96FFAF-9092-B815-0129-3B7D7DBC7255}"/>
                    </a:ext>
                  </a:extLst>
                </p:cNvPr>
                <p:cNvGrpSpPr/>
                <p:nvPr/>
              </p:nvGrpSpPr>
              <p:grpSpPr>
                <a:xfrm>
                  <a:off x="3804738" y="1350751"/>
                  <a:ext cx="467723" cy="2643809"/>
                  <a:chOff x="4067707" y="1690994"/>
                  <a:chExt cx="467723" cy="2643809"/>
                </a:xfrm>
              </p:grpSpPr>
              <p:sp>
                <p:nvSpPr>
                  <p:cNvPr id="44" name="Rectangle 43">
                    <a:extLst>
                      <a:ext uri="{FF2B5EF4-FFF2-40B4-BE49-F238E27FC236}">
                        <a16:creationId xmlns:a16="http://schemas.microsoft.com/office/drawing/2014/main" id="{6F3FCC54-3B1D-418C-E49B-E88D274E2776}"/>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4E890149-9B50-41EF-97D0-338F9786C2FA}"/>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a:extLst>
                    <a:ext uri="{FF2B5EF4-FFF2-40B4-BE49-F238E27FC236}">
                      <a16:creationId xmlns:a16="http://schemas.microsoft.com/office/drawing/2014/main" id="{BB38090D-360D-025B-CE29-8EC3336E6289}"/>
                    </a:ext>
                  </a:extLst>
                </p:cNvPr>
                <p:cNvGrpSpPr/>
                <p:nvPr/>
              </p:nvGrpSpPr>
              <p:grpSpPr>
                <a:xfrm>
                  <a:off x="6407398" y="1350751"/>
                  <a:ext cx="469507" cy="2643809"/>
                  <a:chOff x="4065923" y="1669773"/>
                  <a:chExt cx="469507" cy="2643809"/>
                </a:xfrm>
              </p:grpSpPr>
              <p:sp>
                <p:nvSpPr>
                  <p:cNvPr id="42" name="Rectangle 41">
                    <a:extLst>
                      <a:ext uri="{FF2B5EF4-FFF2-40B4-BE49-F238E27FC236}">
                        <a16:creationId xmlns:a16="http://schemas.microsoft.com/office/drawing/2014/main" id="{CC56535D-3D5E-C8FF-39D8-F964C785274C}"/>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4ED57151-9ADE-34B2-7C23-C04807A3A170}"/>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C63B1437-4DD9-C020-B0B5-5F54D49EBE1D}"/>
                    </a:ext>
                  </a:extLst>
                </p:cNvPr>
                <p:cNvGrpSpPr/>
                <p:nvPr/>
              </p:nvGrpSpPr>
              <p:grpSpPr>
                <a:xfrm>
                  <a:off x="4651984" y="1350751"/>
                  <a:ext cx="481160" cy="2643809"/>
                  <a:chOff x="4048641" y="1690993"/>
                  <a:chExt cx="481160" cy="2643809"/>
                </a:xfrm>
              </p:grpSpPr>
              <p:sp>
                <p:nvSpPr>
                  <p:cNvPr id="40" name="Rectangle 39">
                    <a:extLst>
                      <a:ext uri="{FF2B5EF4-FFF2-40B4-BE49-F238E27FC236}">
                        <a16:creationId xmlns:a16="http://schemas.microsoft.com/office/drawing/2014/main" id="{5C396C89-F690-0D21-E973-38BDD86D0A50}"/>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56A561AA-7A09-4250-166E-6DDFA726E002}"/>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6" name="Group 25">
                  <a:extLst>
                    <a:ext uri="{FF2B5EF4-FFF2-40B4-BE49-F238E27FC236}">
                      <a16:creationId xmlns:a16="http://schemas.microsoft.com/office/drawing/2014/main" id="{4FB77F48-E8B0-6E04-A469-ADF19A8E0463}"/>
                    </a:ext>
                  </a:extLst>
                </p:cNvPr>
                <p:cNvGrpSpPr/>
                <p:nvPr/>
              </p:nvGrpSpPr>
              <p:grpSpPr>
                <a:xfrm>
                  <a:off x="5560284" y="1350751"/>
                  <a:ext cx="469507" cy="2643809"/>
                  <a:chOff x="4349753" y="1690993"/>
                  <a:chExt cx="469507" cy="2643809"/>
                </a:xfrm>
              </p:grpSpPr>
              <p:sp>
                <p:nvSpPr>
                  <p:cNvPr id="38" name="Rectangle 37">
                    <a:extLst>
                      <a:ext uri="{FF2B5EF4-FFF2-40B4-BE49-F238E27FC236}">
                        <a16:creationId xmlns:a16="http://schemas.microsoft.com/office/drawing/2014/main" id="{1DE31191-C38C-0A83-39AD-B76C66E6B25A}"/>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60344BB7-307F-8A31-6B73-F3B23BE748DF}"/>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 name="Rectangle 26">
                  <a:extLst>
                    <a:ext uri="{FF2B5EF4-FFF2-40B4-BE49-F238E27FC236}">
                      <a16:creationId xmlns:a16="http://schemas.microsoft.com/office/drawing/2014/main" id="{2636B5DF-1456-DEA5-1775-E25319AE2BDC}"/>
                    </a:ext>
                  </a:extLst>
                </p:cNvPr>
                <p:cNvSpPr/>
                <p:nvPr/>
              </p:nvSpPr>
              <p:spPr>
                <a:xfrm>
                  <a:off x="4782213" y="2601202"/>
                  <a:ext cx="2094692"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B28CB6B1-FB1D-119C-5F27-68B96EFC7D96}"/>
                    </a:ext>
                  </a:extLst>
                </p:cNvPr>
                <p:cNvSpPr/>
                <p:nvPr/>
              </p:nvSpPr>
              <p:spPr>
                <a:xfrm>
                  <a:off x="3936101" y="2601202"/>
                  <a:ext cx="848424"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28">
                  <a:extLst>
                    <a:ext uri="{FF2B5EF4-FFF2-40B4-BE49-F238E27FC236}">
                      <a16:creationId xmlns:a16="http://schemas.microsoft.com/office/drawing/2014/main" id="{7112BF8D-0023-0DF4-D870-FAB5B0F66661}"/>
                    </a:ext>
                  </a:extLst>
                </p:cNvPr>
                <p:cNvGrpSpPr/>
                <p:nvPr/>
              </p:nvGrpSpPr>
              <p:grpSpPr>
                <a:xfrm>
                  <a:off x="3728252" y="3728198"/>
                  <a:ext cx="313860" cy="403412"/>
                  <a:chOff x="4606454" y="4047564"/>
                  <a:chExt cx="313860" cy="403412"/>
                </a:xfrm>
                <a:solidFill>
                  <a:schemeClr val="tx1"/>
                </a:solidFill>
              </p:grpSpPr>
              <p:sp>
                <p:nvSpPr>
                  <p:cNvPr id="36" name="Oval 35">
                    <a:extLst>
                      <a:ext uri="{FF2B5EF4-FFF2-40B4-BE49-F238E27FC236}">
                        <a16:creationId xmlns:a16="http://schemas.microsoft.com/office/drawing/2014/main" id="{4FFF2348-7F93-C8C0-62D1-602EB65DD3D8}"/>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615B4B78-0905-0A3E-6FC0-A3AD23F4BC2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B574C13D-D491-C8E0-7F48-831E8ABAFFD8}"/>
                    </a:ext>
                  </a:extLst>
                </p:cNvPr>
                <p:cNvGrpSpPr/>
                <p:nvPr/>
              </p:nvGrpSpPr>
              <p:grpSpPr>
                <a:xfrm>
                  <a:off x="4555570" y="3728198"/>
                  <a:ext cx="313860" cy="403412"/>
                  <a:chOff x="4606454" y="4047564"/>
                  <a:chExt cx="313860" cy="403412"/>
                </a:xfrm>
                <a:solidFill>
                  <a:schemeClr val="tx1"/>
                </a:solidFill>
              </p:grpSpPr>
              <p:sp>
                <p:nvSpPr>
                  <p:cNvPr id="34" name="Oval 33">
                    <a:extLst>
                      <a:ext uri="{FF2B5EF4-FFF2-40B4-BE49-F238E27FC236}">
                        <a16:creationId xmlns:a16="http://schemas.microsoft.com/office/drawing/2014/main" id="{D8972F1B-ACBE-D8F5-6A1D-623A85D9CE6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a:extLst>
                      <a:ext uri="{FF2B5EF4-FFF2-40B4-BE49-F238E27FC236}">
                        <a16:creationId xmlns:a16="http://schemas.microsoft.com/office/drawing/2014/main" id="{4C270996-39DA-2610-583D-9C263231B2C5}"/>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1" name="Group 30">
                  <a:extLst>
                    <a:ext uri="{FF2B5EF4-FFF2-40B4-BE49-F238E27FC236}">
                      <a16:creationId xmlns:a16="http://schemas.microsoft.com/office/drawing/2014/main" id="{2A63A5B5-16E8-B6DE-14CE-E39493D066A0}"/>
                    </a:ext>
                  </a:extLst>
                </p:cNvPr>
                <p:cNvGrpSpPr/>
                <p:nvPr/>
              </p:nvGrpSpPr>
              <p:grpSpPr>
                <a:xfrm>
                  <a:off x="6316273" y="3728198"/>
                  <a:ext cx="313860" cy="403412"/>
                  <a:chOff x="4606454" y="4047564"/>
                  <a:chExt cx="313860" cy="403412"/>
                </a:xfrm>
                <a:solidFill>
                  <a:schemeClr val="tx1"/>
                </a:solidFill>
              </p:grpSpPr>
              <p:sp>
                <p:nvSpPr>
                  <p:cNvPr id="32" name="Oval 31">
                    <a:extLst>
                      <a:ext uri="{FF2B5EF4-FFF2-40B4-BE49-F238E27FC236}">
                        <a16:creationId xmlns:a16="http://schemas.microsoft.com/office/drawing/2014/main" id="{ADEA1CBD-C184-88A2-8D3B-CBFFBBE076F6}"/>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AC064531-3786-3855-C6FF-E99890D4EF9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1" name="Oval 20">
                <a:extLst>
                  <a:ext uri="{FF2B5EF4-FFF2-40B4-BE49-F238E27FC236}">
                    <a16:creationId xmlns:a16="http://schemas.microsoft.com/office/drawing/2014/main" id="{64BEC439-E0A8-4555-A6B8-9ED5877585F3}"/>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34F2A676-0220-E65B-DAFB-77B7C44F46DC}"/>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6" name="Picture 2">
            <a:extLst>
              <a:ext uri="{FF2B5EF4-FFF2-40B4-BE49-F238E27FC236}">
                <a16:creationId xmlns:a16="http://schemas.microsoft.com/office/drawing/2014/main" id="{FFFC5B75-45E8-0DD2-8E8B-58936A043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5826" y="152816"/>
            <a:ext cx="3360666" cy="274703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1" descr="A picture containing seat, chime&#10;&#10;Description automatically generated">
            <a:extLst>
              <a:ext uri="{FF2B5EF4-FFF2-40B4-BE49-F238E27FC236}">
                <a16:creationId xmlns:a16="http://schemas.microsoft.com/office/drawing/2014/main" id="{5D096B41-1A66-DFD3-06D3-766B0BE1D0AF}"/>
              </a:ext>
            </a:extLst>
          </p:cNvPr>
          <p:cNvPicPr>
            <a:picLocks noChangeAspect="1"/>
          </p:cNvPicPr>
          <p:nvPr/>
        </p:nvPicPr>
        <p:blipFill>
          <a:blip r:embed="rId4"/>
          <a:stretch>
            <a:fillRect/>
          </a:stretch>
        </p:blipFill>
        <p:spPr>
          <a:xfrm>
            <a:off x="7327055" y="3028214"/>
            <a:ext cx="3298207" cy="2839966"/>
          </a:xfrm>
          <a:prstGeom prst="roundRect">
            <a:avLst/>
          </a:prstGeom>
          <a:ln>
            <a:solidFill>
              <a:schemeClr val="tx1"/>
            </a:solidFill>
          </a:ln>
        </p:spPr>
      </p:pic>
      <p:grpSp>
        <p:nvGrpSpPr>
          <p:cNvPr id="9" name="Group 8">
            <a:extLst>
              <a:ext uri="{FF2B5EF4-FFF2-40B4-BE49-F238E27FC236}">
                <a16:creationId xmlns:a16="http://schemas.microsoft.com/office/drawing/2014/main" id="{2B7A070D-04BD-684D-25F6-7ECF73F72AE3}"/>
              </a:ext>
            </a:extLst>
          </p:cNvPr>
          <p:cNvGrpSpPr/>
          <p:nvPr/>
        </p:nvGrpSpPr>
        <p:grpSpPr>
          <a:xfrm>
            <a:off x="11367238" y="33824"/>
            <a:ext cx="762811" cy="758655"/>
            <a:chOff x="354079" y="1326988"/>
            <a:chExt cx="4083531" cy="3898900"/>
          </a:xfrm>
        </p:grpSpPr>
        <p:pic>
          <p:nvPicPr>
            <p:cNvPr id="10" name="Picture 2" descr="Caduceus - Wikipedia">
              <a:extLst>
                <a:ext uri="{FF2B5EF4-FFF2-40B4-BE49-F238E27FC236}">
                  <a16:creationId xmlns:a16="http://schemas.microsoft.com/office/drawing/2014/main" id="{26826B5B-AAF8-DAAC-750D-841A66EC73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11" name="Flowchart: Connector 39">
              <a:extLst>
                <a:ext uri="{FF2B5EF4-FFF2-40B4-BE49-F238E27FC236}">
                  <a16:creationId xmlns:a16="http://schemas.microsoft.com/office/drawing/2014/main" id="{D84B9299-9691-6E1E-C861-CFE348C484BD}"/>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a:extLst>
                <a:ext uri="{FF2B5EF4-FFF2-40B4-BE49-F238E27FC236}">
                  <a16:creationId xmlns:a16="http://schemas.microsoft.com/office/drawing/2014/main" id="{80E93052-01D3-D9AA-2689-0BBCB533A106}"/>
                </a:ext>
              </a:extLst>
            </p:cNvPr>
            <p:cNvPicPr>
              <a:picLocks noChangeAspect="1"/>
            </p:cNvPicPr>
            <p:nvPr/>
          </p:nvPicPr>
          <p:blipFill rotWithShape="1">
            <a:blip r:embed="rId6">
              <a:alphaModFix amt="10000"/>
            </a:blip>
            <a:srcRect l="30694" t="28915" r="26668" b="28746"/>
            <a:stretch/>
          </p:blipFill>
          <p:spPr>
            <a:xfrm>
              <a:off x="392661" y="1379133"/>
              <a:ext cx="4044949" cy="3794609"/>
            </a:xfrm>
            <a:prstGeom prst="flowChartConnector">
              <a:avLst/>
            </a:prstGeom>
          </p:spPr>
        </p:pic>
        <p:grpSp>
          <p:nvGrpSpPr>
            <p:cNvPr id="13" name="Group 12">
              <a:extLst>
                <a:ext uri="{FF2B5EF4-FFF2-40B4-BE49-F238E27FC236}">
                  <a16:creationId xmlns:a16="http://schemas.microsoft.com/office/drawing/2014/main" id="{C5A96126-A273-7AC5-76D8-F47A2F893157}"/>
                </a:ext>
              </a:extLst>
            </p:cNvPr>
            <p:cNvGrpSpPr/>
            <p:nvPr/>
          </p:nvGrpSpPr>
          <p:grpSpPr>
            <a:xfrm>
              <a:off x="845033" y="1971012"/>
              <a:ext cx="3044825" cy="2670175"/>
              <a:chOff x="845033" y="1971012"/>
              <a:chExt cx="3044825" cy="2670175"/>
            </a:xfrm>
          </p:grpSpPr>
          <p:grpSp>
            <p:nvGrpSpPr>
              <p:cNvPr id="59" name="Group 58">
                <a:extLst>
                  <a:ext uri="{FF2B5EF4-FFF2-40B4-BE49-F238E27FC236}">
                    <a16:creationId xmlns:a16="http://schemas.microsoft.com/office/drawing/2014/main" id="{B9DD3683-6499-418F-C7D2-8A5C6D01CC0A}"/>
                  </a:ext>
                </a:extLst>
              </p:cNvPr>
              <p:cNvGrpSpPr/>
              <p:nvPr/>
            </p:nvGrpSpPr>
            <p:grpSpPr>
              <a:xfrm>
                <a:off x="2623034" y="1971012"/>
                <a:ext cx="673100" cy="2670175"/>
                <a:chOff x="8225255" y="1818774"/>
                <a:chExt cx="673100" cy="2670175"/>
              </a:xfrm>
            </p:grpSpPr>
            <p:sp>
              <p:nvSpPr>
                <p:cNvPr id="64" name="Flowchart: Process 51">
                  <a:extLst>
                    <a:ext uri="{FF2B5EF4-FFF2-40B4-BE49-F238E27FC236}">
                      <a16:creationId xmlns:a16="http://schemas.microsoft.com/office/drawing/2014/main" id="{240AC1D2-EFF7-82C9-7F39-3A7C891D4261}"/>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Trapezoid 64">
                  <a:extLst>
                    <a:ext uri="{FF2B5EF4-FFF2-40B4-BE49-F238E27FC236}">
                      <a16:creationId xmlns:a16="http://schemas.microsoft.com/office/drawing/2014/main" id="{F20A9520-5853-6346-E2CC-340BB59AF610}"/>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0" name="Block Arc 45">
                <a:extLst>
                  <a:ext uri="{FF2B5EF4-FFF2-40B4-BE49-F238E27FC236}">
                    <a16:creationId xmlns:a16="http://schemas.microsoft.com/office/drawing/2014/main" id="{6933757B-6AE5-355F-649C-621F25323742}"/>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61" name="Group 60">
                <a:extLst>
                  <a:ext uri="{FF2B5EF4-FFF2-40B4-BE49-F238E27FC236}">
                    <a16:creationId xmlns:a16="http://schemas.microsoft.com/office/drawing/2014/main" id="{9C571400-4A0C-4CDD-E45B-D622CB6192BA}"/>
                  </a:ext>
                </a:extLst>
              </p:cNvPr>
              <p:cNvGrpSpPr/>
              <p:nvPr/>
            </p:nvGrpSpPr>
            <p:grpSpPr>
              <a:xfrm>
                <a:off x="1429234" y="1971012"/>
                <a:ext cx="673100" cy="2670175"/>
                <a:chOff x="8225255" y="1818774"/>
                <a:chExt cx="673100" cy="2670175"/>
              </a:xfrm>
            </p:grpSpPr>
            <p:sp>
              <p:nvSpPr>
                <p:cNvPr id="62" name="Flowchart: Process 49">
                  <a:extLst>
                    <a:ext uri="{FF2B5EF4-FFF2-40B4-BE49-F238E27FC236}">
                      <a16:creationId xmlns:a16="http://schemas.microsoft.com/office/drawing/2014/main" id="{C74F0986-A1FC-634A-88E0-E197F61DFF31}"/>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Trapezoid 62">
                  <a:extLst>
                    <a:ext uri="{FF2B5EF4-FFF2-40B4-BE49-F238E27FC236}">
                      <a16:creationId xmlns:a16="http://schemas.microsoft.com/office/drawing/2014/main" id="{A729F650-0453-B4A5-AF0A-74C6DD19D049}"/>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7">
              <p14:nvContentPartPr>
                <p14:cNvPr id="55" name="Ink 54">
                  <a:extLst>
                    <a:ext uri="{FF2B5EF4-FFF2-40B4-BE49-F238E27FC236}">
                      <a16:creationId xmlns:a16="http://schemas.microsoft.com/office/drawing/2014/main" id="{DE267177-ECA6-3037-C0FA-356C38C92321}"/>
                    </a:ext>
                  </a:extLst>
                </p14:cNvPr>
                <p14:cNvContentPartPr/>
                <p14:nvPr/>
              </p14:nvContentPartPr>
              <p14:xfrm>
                <a:off x="3177098" y="3103265"/>
                <a:ext cx="360" cy="360"/>
              </p14:xfrm>
            </p:contentPart>
          </mc:Choice>
          <mc:Fallback>
            <p:pic>
              <p:nvPicPr>
                <p:cNvPr id="55" name="Ink 54">
                  <a:extLst>
                    <a:ext uri="{FF2B5EF4-FFF2-40B4-BE49-F238E27FC236}">
                      <a16:creationId xmlns:a16="http://schemas.microsoft.com/office/drawing/2014/main" id="{DE267177-ECA6-3037-C0FA-356C38C92321}"/>
                    </a:ext>
                  </a:extLst>
                </p:cNvPr>
                <p:cNvPicPr/>
                <p:nvPr/>
              </p:nvPicPr>
              <p:blipFill>
                <a:blip r:embed="rId8"/>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9">
              <p14:nvContentPartPr>
                <p14:cNvPr id="56" name="Ink 55">
                  <a:extLst>
                    <a:ext uri="{FF2B5EF4-FFF2-40B4-BE49-F238E27FC236}">
                      <a16:creationId xmlns:a16="http://schemas.microsoft.com/office/drawing/2014/main" id="{EB3261CC-C7F0-1093-704E-5D2BEF037DB1}"/>
                    </a:ext>
                  </a:extLst>
                </p14:cNvPr>
                <p14:cNvContentPartPr/>
                <p14:nvPr/>
              </p14:nvContentPartPr>
              <p14:xfrm>
                <a:off x="3694418" y="3112265"/>
                <a:ext cx="360" cy="360"/>
              </p14:xfrm>
            </p:contentPart>
          </mc:Choice>
          <mc:Fallback>
            <p:pic>
              <p:nvPicPr>
                <p:cNvPr id="56" name="Ink 55">
                  <a:extLst>
                    <a:ext uri="{FF2B5EF4-FFF2-40B4-BE49-F238E27FC236}">
                      <a16:creationId xmlns:a16="http://schemas.microsoft.com/office/drawing/2014/main" id="{EB3261CC-C7F0-1093-704E-5D2BEF037DB1}"/>
                    </a:ext>
                  </a:extLst>
                </p:cNvPr>
                <p:cNvPicPr/>
                <p:nvPr/>
              </p:nvPicPr>
              <p:blipFill>
                <a:blip r:embed="rId10"/>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57" name="Ink 56">
                  <a:extLst>
                    <a:ext uri="{FF2B5EF4-FFF2-40B4-BE49-F238E27FC236}">
                      <a16:creationId xmlns:a16="http://schemas.microsoft.com/office/drawing/2014/main" id="{DBDDFE92-FC66-2787-B872-A7C93410BC1F}"/>
                    </a:ext>
                  </a:extLst>
                </p14:cNvPr>
                <p14:cNvContentPartPr/>
                <p14:nvPr/>
              </p14:nvContentPartPr>
              <p14:xfrm>
                <a:off x="3352418" y="2933345"/>
                <a:ext cx="5760" cy="3960"/>
              </p14:xfrm>
            </p:contentPart>
          </mc:Choice>
          <mc:Fallback>
            <p:pic>
              <p:nvPicPr>
                <p:cNvPr id="57" name="Ink 56">
                  <a:extLst>
                    <a:ext uri="{FF2B5EF4-FFF2-40B4-BE49-F238E27FC236}">
                      <a16:creationId xmlns:a16="http://schemas.microsoft.com/office/drawing/2014/main" id="{DBDDFE92-FC66-2787-B872-A7C93410BC1F}"/>
                    </a:ext>
                  </a:extLst>
                </p:cNvPr>
                <p:cNvPicPr/>
                <p:nvPr/>
              </p:nvPicPr>
              <p:blipFill>
                <a:blip r:embed="rId12"/>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58" name="Ink 57">
                  <a:extLst>
                    <a:ext uri="{FF2B5EF4-FFF2-40B4-BE49-F238E27FC236}">
                      <a16:creationId xmlns:a16="http://schemas.microsoft.com/office/drawing/2014/main" id="{EE4A839B-F3AC-4D93-6C5F-BFB2083F81B3}"/>
                    </a:ext>
                  </a:extLst>
                </p14:cNvPr>
                <p14:cNvContentPartPr/>
                <p14:nvPr/>
              </p14:nvContentPartPr>
              <p14:xfrm>
                <a:off x="3576698" y="1951265"/>
                <a:ext cx="16200" cy="34200"/>
              </p14:xfrm>
            </p:contentPart>
          </mc:Choice>
          <mc:Fallback>
            <p:pic>
              <p:nvPicPr>
                <p:cNvPr id="58" name="Ink 57">
                  <a:extLst>
                    <a:ext uri="{FF2B5EF4-FFF2-40B4-BE49-F238E27FC236}">
                      <a16:creationId xmlns:a16="http://schemas.microsoft.com/office/drawing/2014/main" id="{EE4A839B-F3AC-4D93-6C5F-BFB2083F81B3}"/>
                    </a:ext>
                  </a:extLst>
                </p:cNvPr>
                <p:cNvPicPr/>
                <p:nvPr/>
              </p:nvPicPr>
              <p:blipFill>
                <a:blip r:embed="rId14"/>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358113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18</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410767" y="-1160622"/>
            <a:ext cx="11295077" cy="2286000"/>
          </a:xfrm>
        </p:spPr>
        <p:txBody>
          <a:bodyPr/>
          <a:lstStyle/>
          <a:p>
            <a:r>
              <a:rPr lang="en-US">
                <a:solidFill>
                  <a:schemeClr val="accent1"/>
                </a:solidFill>
                <a:latin typeface="Georgia" panose="02040502050405020303" pitchFamily="18" charset="0"/>
              </a:rPr>
              <a:t>Current Design </a:t>
            </a:r>
          </a:p>
        </p:txBody>
      </p:sp>
      <p:sp>
        <p:nvSpPr>
          <p:cNvPr id="9" name="Title 4">
            <a:extLst>
              <a:ext uri="{FF2B5EF4-FFF2-40B4-BE49-F238E27FC236}">
                <a16:creationId xmlns:a16="http://schemas.microsoft.com/office/drawing/2014/main" id="{1D504DEE-5577-EB3E-6C43-15737804B9EF}"/>
              </a:ext>
            </a:extLst>
          </p:cNvPr>
          <p:cNvSpPr txBox="1">
            <a:spLocks/>
          </p:cNvSpPr>
          <p:nvPr/>
        </p:nvSpPr>
        <p:spPr>
          <a:xfrm>
            <a:off x="410766" y="933296"/>
            <a:ext cx="11295077" cy="6928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sz="3200">
                <a:solidFill>
                  <a:schemeClr val="accent2"/>
                </a:solidFill>
                <a:latin typeface="Georgia" panose="02040502050405020303" pitchFamily="18" charset="0"/>
              </a:rPr>
              <a:t>Structural Frame</a:t>
            </a:r>
          </a:p>
        </p:txBody>
      </p:sp>
      <p:sp>
        <p:nvSpPr>
          <p:cNvPr id="8" name="Arrow: Pentagon 7">
            <a:extLst>
              <a:ext uri="{FF2B5EF4-FFF2-40B4-BE49-F238E27FC236}">
                <a16:creationId xmlns:a16="http://schemas.microsoft.com/office/drawing/2014/main" id="{4BABA31D-6DB2-C606-E579-46FD226D4047}"/>
              </a:ext>
            </a:extLst>
          </p:cNvPr>
          <p:cNvSpPr/>
          <p:nvPr/>
        </p:nvSpPr>
        <p:spPr>
          <a:xfrm>
            <a:off x="294967" y="2212258"/>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Arrow: Pentagon 9">
            <a:extLst>
              <a:ext uri="{FF2B5EF4-FFF2-40B4-BE49-F238E27FC236}">
                <a16:creationId xmlns:a16="http://schemas.microsoft.com/office/drawing/2014/main" id="{62F3F72D-0AAB-F970-7575-8AF790ABACBE}"/>
              </a:ext>
            </a:extLst>
          </p:cNvPr>
          <p:cNvSpPr/>
          <p:nvPr/>
        </p:nvSpPr>
        <p:spPr>
          <a:xfrm>
            <a:off x="294967" y="4035172"/>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Arrow: Pentagon 12">
            <a:extLst>
              <a:ext uri="{FF2B5EF4-FFF2-40B4-BE49-F238E27FC236}">
                <a16:creationId xmlns:a16="http://schemas.microsoft.com/office/drawing/2014/main" id="{83DB8D15-FA53-4E7A-FE81-2EF2B1EFACE0}"/>
              </a:ext>
            </a:extLst>
          </p:cNvPr>
          <p:cNvSpPr/>
          <p:nvPr/>
        </p:nvSpPr>
        <p:spPr>
          <a:xfrm>
            <a:off x="294967" y="4946628"/>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a:extLst>
              <a:ext uri="{FF2B5EF4-FFF2-40B4-BE49-F238E27FC236}">
                <a16:creationId xmlns:a16="http://schemas.microsoft.com/office/drawing/2014/main" id="{0411C345-A0BD-7BF0-FBB0-D7DAE89AA210}"/>
              </a:ext>
            </a:extLst>
          </p:cNvPr>
          <p:cNvSpPr txBox="1"/>
          <p:nvPr/>
        </p:nvSpPr>
        <p:spPr>
          <a:xfrm>
            <a:off x="1437856" y="2017908"/>
            <a:ext cx="2792853" cy="707886"/>
          </a:xfrm>
          <a:prstGeom prst="rect">
            <a:avLst/>
          </a:prstGeom>
          <a:noFill/>
        </p:spPr>
        <p:txBody>
          <a:bodyPr wrap="square" rtlCol="0">
            <a:spAutoFit/>
          </a:bodyPr>
          <a:lstStyle/>
          <a:p>
            <a:r>
              <a:rPr lang="en-US" sz="2000">
                <a:latin typeface="Georgia" panose="02040502050405020303" pitchFamily="18" charset="0"/>
              </a:rPr>
              <a:t>Aluminum X-beam Structure </a:t>
            </a:r>
          </a:p>
        </p:txBody>
      </p:sp>
      <p:sp>
        <p:nvSpPr>
          <p:cNvPr id="16" name="TextBox 15">
            <a:extLst>
              <a:ext uri="{FF2B5EF4-FFF2-40B4-BE49-F238E27FC236}">
                <a16:creationId xmlns:a16="http://schemas.microsoft.com/office/drawing/2014/main" id="{2F5F7618-87DA-A009-DF7F-AE7A633BD869}"/>
              </a:ext>
            </a:extLst>
          </p:cNvPr>
          <p:cNvSpPr txBox="1"/>
          <p:nvPr/>
        </p:nvSpPr>
        <p:spPr>
          <a:xfrm>
            <a:off x="1437856" y="3997331"/>
            <a:ext cx="2908382" cy="400110"/>
          </a:xfrm>
          <a:prstGeom prst="rect">
            <a:avLst/>
          </a:prstGeom>
          <a:noFill/>
        </p:spPr>
        <p:txBody>
          <a:bodyPr wrap="square" lIns="91440" tIns="45720" rIns="91440" bIns="45720" rtlCol="0" anchor="t">
            <a:spAutoFit/>
          </a:bodyPr>
          <a:lstStyle/>
          <a:p>
            <a:r>
              <a:rPr lang="en-US" sz="2000">
                <a:latin typeface="Georgia"/>
              </a:rPr>
              <a:t>Telescoping Channels </a:t>
            </a:r>
          </a:p>
        </p:txBody>
      </p:sp>
      <p:sp>
        <p:nvSpPr>
          <p:cNvPr id="20" name="TextBox 19">
            <a:extLst>
              <a:ext uri="{FF2B5EF4-FFF2-40B4-BE49-F238E27FC236}">
                <a16:creationId xmlns:a16="http://schemas.microsoft.com/office/drawing/2014/main" id="{789A8310-A6F8-565A-1121-7E92B5C197E8}"/>
              </a:ext>
            </a:extLst>
          </p:cNvPr>
          <p:cNvSpPr txBox="1"/>
          <p:nvPr/>
        </p:nvSpPr>
        <p:spPr>
          <a:xfrm>
            <a:off x="1437856" y="4932034"/>
            <a:ext cx="2613414" cy="400110"/>
          </a:xfrm>
          <a:prstGeom prst="rect">
            <a:avLst/>
          </a:prstGeom>
          <a:noFill/>
        </p:spPr>
        <p:txBody>
          <a:bodyPr wrap="square" rtlCol="0">
            <a:spAutoFit/>
          </a:bodyPr>
          <a:lstStyle/>
          <a:p>
            <a:r>
              <a:rPr lang="en-US" sz="2000">
                <a:latin typeface="Georgia" panose="02040502050405020303" pitchFamily="18" charset="0"/>
              </a:rPr>
              <a:t>Base Adaptability </a:t>
            </a:r>
          </a:p>
        </p:txBody>
      </p:sp>
      <p:sp>
        <p:nvSpPr>
          <p:cNvPr id="21" name="Arrow: Pentagon 20">
            <a:extLst>
              <a:ext uri="{FF2B5EF4-FFF2-40B4-BE49-F238E27FC236}">
                <a16:creationId xmlns:a16="http://schemas.microsoft.com/office/drawing/2014/main" id="{C724BF30-D133-C16C-C349-930137F88D14}"/>
              </a:ext>
            </a:extLst>
          </p:cNvPr>
          <p:cNvSpPr/>
          <p:nvPr/>
        </p:nvSpPr>
        <p:spPr>
          <a:xfrm>
            <a:off x="288274" y="3123715"/>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1">
            <a:extLst>
              <a:ext uri="{FF2B5EF4-FFF2-40B4-BE49-F238E27FC236}">
                <a16:creationId xmlns:a16="http://schemas.microsoft.com/office/drawing/2014/main" id="{091ADD3C-F51D-27CF-EB0C-BF3C866BC2AF}"/>
              </a:ext>
            </a:extLst>
          </p:cNvPr>
          <p:cNvSpPr txBox="1"/>
          <p:nvPr/>
        </p:nvSpPr>
        <p:spPr>
          <a:xfrm>
            <a:off x="1437856" y="2934954"/>
            <a:ext cx="3228534" cy="707886"/>
          </a:xfrm>
          <a:prstGeom prst="rect">
            <a:avLst/>
          </a:prstGeom>
          <a:noFill/>
        </p:spPr>
        <p:txBody>
          <a:bodyPr wrap="square" lIns="91440" tIns="45720" rIns="91440" bIns="45720" rtlCol="0" anchor="t">
            <a:spAutoFit/>
          </a:bodyPr>
          <a:lstStyle/>
          <a:p>
            <a:r>
              <a:rPr lang="en-US" sz="2000">
                <a:latin typeface="Georgia"/>
              </a:rPr>
              <a:t>Carbon Steel Corner Brackets</a:t>
            </a:r>
            <a:endParaRPr lang="en-US" sz="2000">
              <a:latin typeface="Georgia" panose="02040502050405020303" pitchFamily="18" charset="0"/>
            </a:endParaRPr>
          </a:p>
        </p:txBody>
      </p:sp>
      <p:sp>
        <p:nvSpPr>
          <p:cNvPr id="7" name="Footer Placeholder 2">
            <a:extLst>
              <a:ext uri="{FF2B5EF4-FFF2-40B4-BE49-F238E27FC236}">
                <a16:creationId xmlns:a16="http://schemas.microsoft.com/office/drawing/2014/main" id="{CDAA8016-5208-54C6-C538-8B1AE6D601A0}"/>
              </a:ext>
            </a:extLst>
          </p:cNvPr>
          <p:cNvSpPr>
            <a:spLocks noGrp="1"/>
          </p:cNvSpPr>
          <p:nvPr>
            <p:ph type="ftr" sz="quarter" idx="3"/>
          </p:nvPr>
        </p:nvSpPr>
        <p:spPr>
          <a:xfrm>
            <a:off x="4038600" y="6205048"/>
            <a:ext cx="4114800" cy="365125"/>
          </a:xfrm>
        </p:spPr>
        <p:txBody>
          <a:bodyPr/>
          <a:lstStyle/>
          <a:p>
            <a:r>
              <a:rPr lang="en-US">
                <a:latin typeface="+mn-lt"/>
                <a:cs typeface="Arial"/>
              </a:rPr>
              <a:t>Michael Wyrick</a:t>
            </a:r>
          </a:p>
          <a:p>
            <a:endParaRPr lang="en-US"/>
          </a:p>
        </p:txBody>
      </p:sp>
      <p:sp>
        <p:nvSpPr>
          <p:cNvPr id="209" name="Rectangle: Rounded Corners 208">
            <a:extLst>
              <a:ext uri="{FF2B5EF4-FFF2-40B4-BE49-F238E27FC236}">
                <a16:creationId xmlns:a16="http://schemas.microsoft.com/office/drawing/2014/main" id="{E9B47E2D-3711-6237-92F0-D9507F5A06A0}"/>
              </a:ext>
            </a:extLst>
          </p:cNvPr>
          <p:cNvSpPr/>
          <p:nvPr/>
        </p:nvSpPr>
        <p:spPr>
          <a:xfrm>
            <a:off x="10908792" y="2574474"/>
            <a:ext cx="997682" cy="880783"/>
          </a:xfrm>
          <a:prstGeom prst="roundRect">
            <a:avLst/>
          </a:prstGeom>
          <a:solidFill>
            <a:srgbClr val="EDF6D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0" name="Graphic 209" descr="Single gear with solid fill">
            <a:extLst>
              <a:ext uri="{FF2B5EF4-FFF2-40B4-BE49-F238E27FC236}">
                <a16:creationId xmlns:a16="http://schemas.microsoft.com/office/drawing/2014/main" id="{E2A9D80B-A6A8-48F2-593B-BE67D41D9B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50433" y="2552922"/>
            <a:ext cx="914400" cy="914400"/>
          </a:xfrm>
          <a:prstGeom prst="rect">
            <a:avLst/>
          </a:prstGeom>
        </p:spPr>
      </p:pic>
      <p:grpSp>
        <p:nvGrpSpPr>
          <p:cNvPr id="211" name="Group 210">
            <a:extLst>
              <a:ext uri="{FF2B5EF4-FFF2-40B4-BE49-F238E27FC236}">
                <a16:creationId xmlns:a16="http://schemas.microsoft.com/office/drawing/2014/main" id="{6740CB27-E03E-3C32-EC0C-F4E07FE4F34F}"/>
              </a:ext>
            </a:extLst>
          </p:cNvPr>
          <p:cNvGrpSpPr/>
          <p:nvPr/>
        </p:nvGrpSpPr>
        <p:grpSpPr>
          <a:xfrm>
            <a:off x="10908792" y="4636541"/>
            <a:ext cx="997682" cy="937933"/>
            <a:chOff x="10908792" y="4636541"/>
            <a:chExt cx="997682" cy="937933"/>
          </a:xfrm>
        </p:grpSpPr>
        <p:sp>
          <p:nvSpPr>
            <p:cNvPr id="212" name="Rectangle: Rounded Corners 211">
              <a:extLst>
                <a:ext uri="{FF2B5EF4-FFF2-40B4-BE49-F238E27FC236}">
                  <a16:creationId xmlns:a16="http://schemas.microsoft.com/office/drawing/2014/main" id="{29E7EEDF-FEA8-2238-1CE1-58F066C71C11}"/>
                </a:ext>
              </a:extLst>
            </p:cNvPr>
            <p:cNvSpPr/>
            <p:nvPr/>
          </p:nvSpPr>
          <p:spPr>
            <a:xfrm>
              <a:off x="10908792" y="4693691"/>
              <a:ext cx="997682" cy="880783"/>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3" name="Graphic 212" descr="Box trolley with solid fill">
              <a:extLst>
                <a:ext uri="{FF2B5EF4-FFF2-40B4-BE49-F238E27FC236}">
                  <a16:creationId xmlns:a16="http://schemas.microsoft.com/office/drawing/2014/main" id="{3EBBDC93-48EF-B744-8678-8877C20E96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50433" y="4636541"/>
              <a:ext cx="914400" cy="914400"/>
            </a:xfrm>
            <a:prstGeom prst="rect">
              <a:avLst/>
            </a:prstGeom>
          </p:spPr>
        </p:pic>
      </p:grpSp>
      <p:sp>
        <p:nvSpPr>
          <p:cNvPr id="215" name="Rectangle: Rounded Corners 214">
            <a:extLst>
              <a:ext uri="{FF2B5EF4-FFF2-40B4-BE49-F238E27FC236}">
                <a16:creationId xmlns:a16="http://schemas.microsoft.com/office/drawing/2014/main" id="{9930F2A0-CC6E-FF4D-FE6D-1F8246D78107}"/>
              </a:ext>
            </a:extLst>
          </p:cNvPr>
          <p:cNvSpPr/>
          <p:nvPr/>
        </p:nvSpPr>
        <p:spPr>
          <a:xfrm>
            <a:off x="10908792" y="502920"/>
            <a:ext cx="997682" cy="880783"/>
          </a:xfrm>
          <a:prstGeom prst="roundRect">
            <a:avLst/>
          </a:prstGeom>
          <a:solidFill>
            <a:srgbClr val="00BBD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grpSp>
        <p:nvGrpSpPr>
          <p:cNvPr id="216" name="Group 215">
            <a:extLst>
              <a:ext uri="{FF2B5EF4-FFF2-40B4-BE49-F238E27FC236}">
                <a16:creationId xmlns:a16="http://schemas.microsoft.com/office/drawing/2014/main" id="{42D25198-817D-B858-17E6-F87CC91DBEED}"/>
              </a:ext>
            </a:extLst>
          </p:cNvPr>
          <p:cNvGrpSpPr/>
          <p:nvPr/>
        </p:nvGrpSpPr>
        <p:grpSpPr>
          <a:xfrm>
            <a:off x="11044725" y="610423"/>
            <a:ext cx="725815" cy="668025"/>
            <a:chOff x="3728252" y="1350751"/>
            <a:chExt cx="3241240" cy="2784440"/>
          </a:xfrm>
          <a:solidFill>
            <a:schemeClr val="tx2">
              <a:lumMod val="40000"/>
              <a:lumOff val="60000"/>
            </a:schemeClr>
          </a:solidFill>
        </p:grpSpPr>
        <p:grpSp>
          <p:nvGrpSpPr>
            <p:cNvPr id="217" name="Group 216">
              <a:extLst>
                <a:ext uri="{FF2B5EF4-FFF2-40B4-BE49-F238E27FC236}">
                  <a16:creationId xmlns:a16="http://schemas.microsoft.com/office/drawing/2014/main" id="{9B62E4B2-E7D3-943B-C026-6451D3181E64}"/>
                </a:ext>
              </a:extLst>
            </p:cNvPr>
            <p:cNvGrpSpPr/>
            <p:nvPr/>
          </p:nvGrpSpPr>
          <p:grpSpPr>
            <a:xfrm>
              <a:off x="5802001" y="3716267"/>
              <a:ext cx="313860" cy="403412"/>
              <a:chOff x="4606454" y="4047564"/>
              <a:chExt cx="313860" cy="403412"/>
            </a:xfrm>
            <a:grpFill/>
          </p:grpSpPr>
          <p:sp>
            <p:nvSpPr>
              <p:cNvPr id="254" name="Oval 253">
                <a:extLst>
                  <a:ext uri="{FF2B5EF4-FFF2-40B4-BE49-F238E27FC236}">
                    <a16:creationId xmlns:a16="http://schemas.microsoft.com/office/drawing/2014/main" id="{77851A7F-9F44-0DFE-A672-4DBBBA88CA46}"/>
                  </a:ext>
                </a:extLst>
              </p:cNvPr>
              <p:cNvSpPr/>
              <p:nvPr/>
            </p:nvSpPr>
            <p:spPr>
              <a:xfrm>
                <a:off x="4657441"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5" name="Oval 254">
                <a:extLst>
                  <a:ext uri="{FF2B5EF4-FFF2-40B4-BE49-F238E27FC236}">
                    <a16:creationId xmlns:a16="http://schemas.microsoft.com/office/drawing/2014/main" id="{1A63D64A-62CE-D748-031E-38992A7BABE0}"/>
                  </a:ext>
                </a:extLst>
              </p:cNvPr>
              <p:cNvSpPr/>
              <p:nvPr/>
            </p:nvSpPr>
            <p:spPr>
              <a:xfrm>
                <a:off x="4606454"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8" name="Group 217">
              <a:extLst>
                <a:ext uri="{FF2B5EF4-FFF2-40B4-BE49-F238E27FC236}">
                  <a16:creationId xmlns:a16="http://schemas.microsoft.com/office/drawing/2014/main" id="{59CCCE94-F6C0-F944-D8DD-A835D03D5107}"/>
                </a:ext>
              </a:extLst>
            </p:cNvPr>
            <p:cNvGrpSpPr/>
            <p:nvPr/>
          </p:nvGrpSpPr>
          <p:grpSpPr>
            <a:xfrm>
              <a:off x="3728252" y="1350751"/>
              <a:ext cx="3241240" cy="2784440"/>
              <a:chOff x="3728252" y="1350751"/>
              <a:chExt cx="3241240" cy="2784440"/>
            </a:xfrm>
            <a:grpFill/>
          </p:grpSpPr>
          <p:grpSp>
            <p:nvGrpSpPr>
              <p:cNvPr id="219" name="Group 218">
                <a:extLst>
                  <a:ext uri="{FF2B5EF4-FFF2-40B4-BE49-F238E27FC236}">
                    <a16:creationId xmlns:a16="http://schemas.microsoft.com/office/drawing/2014/main" id="{8ECA9ECB-BE5B-2248-664D-97F4A3529A27}"/>
                  </a:ext>
                </a:extLst>
              </p:cNvPr>
              <p:cNvGrpSpPr/>
              <p:nvPr/>
            </p:nvGrpSpPr>
            <p:grpSpPr>
              <a:xfrm>
                <a:off x="4067611" y="3716267"/>
                <a:ext cx="313860" cy="403412"/>
                <a:chOff x="4606454" y="4047564"/>
                <a:chExt cx="313860" cy="403412"/>
              </a:xfrm>
              <a:grpFill/>
            </p:grpSpPr>
            <p:sp>
              <p:nvSpPr>
                <p:cNvPr id="252" name="Oval 251">
                  <a:extLst>
                    <a:ext uri="{FF2B5EF4-FFF2-40B4-BE49-F238E27FC236}">
                      <a16:creationId xmlns:a16="http://schemas.microsoft.com/office/drawing/2014/main" id="{9DD8350D-89F1-5F95-4E55-DF706BA05B84}"/>
                    </a:ext>
                  </a:extLst>
                </p:cNvPr>
                <p:cNvSpPr/>
                <p:nvPr/>
              </p:nvSpPr>
              <p:spPr>
                <a:xfrm>
                  <a:off x="4657441"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3" name="Oval 252">
                  <a:extLst>
                    <a:ext uri="{FF2B5EF4-FFF2-40B4-BE49-F238E27FC236}">
                      <a16:creationId xmlns:a16="http://schemas.microsoft.com/office/drawing/2014/main" id="{7A6CCC8C-09F0-68DA-00A7-5B0E91F226B2}"/>
                    </a:ext>
                  </a:extLst>
                </p:cNvPr>
                <p:cNvSpPr/>
                <p:nvPr/>
              </p:nvSpPr>
              <p:spPr>
                <a:xfrm>
                  <a:off x="4606454"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0" name="Group 219">
                <a:extLst>
                  <a:ext uri="{FF2B5EF4-FFF2-40B4-BE49-F238E27FC236}">
                    <a16:creationId xmlns:a16="http://schemas.microsoft.com/office/drawing/2014/main" id="{6A67C706-FC7A-72D1-4BC3-7682C024CBF0}"/>
                  </a:ext>
                </a:extLst>
              </p:cNvPr>
              <p:cNvGrpSpPr/>
              <p:nvPr/>
            </p:nvGrpSpPr>
            <p:grpSpPr>
              <a:xfrm>
                <a:off x="4894929" y="3716267"/>
                <a:ext cx="313860" cy="403412"/>
                <a:chOff x="4606454" y="4047564"/>
                <a:chExt cx="313860" cy="403412"/>
              </a:xfrm>
              <a:grpFill/>
            </p:grpSpPr>
            <p:sp>
              <p:nvSpPr>
                <p:cNvPr id="250" name="Oval 249">
                  <a:extLst>
                    <a:ext uri="{FF2B5EF4-FFF2-40B4-BE49-F238E27FC236}">
                      <a16:creationId xmlns:a16="http://schemas.microsoft.com/office/drawing/2014/main" id="{5DB464DC-8945-81B6-90F8-2B34311ED19C}"/>
                    </a:ext>
                  </a:extLst>
                </p:cNvPr>
                <p:cNvSpPr/>
                <p:nvPr/>
              </p:nvSpPr>
              <p:spPr>
                <a:xfrm>
                  <a:off x="4657441"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1" name="Oval 250">
                  <a:extLst>
                    <a:ext uri="{FF2B5EF4-FFF2-40B4-BE49-F238E27FC236}">
                      <a16:creationId xmlns:a16="http://schemas.microsoft.com/office/drawing/2014/main" id="{AB68EFE0-A1B7-6E99-1EB0-4C4B0742E50B}"/>
                    </a:ext>
                  </a:extLst>
                </p:cNvPr>
                <p:cNvSpPr/>
                <p:nvPr/>
              </p:nvSpPr>
              <p:spPr>
                <a:xfrm>
                  <a:off x="4606454"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1" name="Group 220">
                <a:extLst>
                  <a:ext uri="{FF2B5EF4-FFF2-40B4-BE49-F238E27FC236}">
                    <a16:creationId xmlns:a16="http://schemas.microsoft.com/office/drawing/2014/main" id="{9F724A98-654D-EF55-C132-B6CBD8233F44}"/>
                  </a:ext>
                </a:extLst>
              </p:cNvPr>
              <p:cNvGrpSpPr/>
              <p:nvPr/>
            </p:nvGrpSpPr>
            <p:grpSpPr>
              <a:xfrm>
                <a:off x="6655632" y="3716267"/>
                <a:ext cx="313860" cy="403412"/>
                <a:chOff x="4606454" y="4047564"/>
                <a:chExt cx="313860" cy="403412"/>
              </a:xfrm>
              <a:grpFill/>
            </p:grpSpPr>
            <p:sp>
              <p:nvSpPr>
                <p:cNvPr id="248" name="Oval 247">
                  <a:extLst>
                    <a:ext uri="{FF2B5EF4-FFF2-40B4-BE49-F238E27FC236}">
                      <a16:creationId xmlns:a16="http://schemas.microsoft.com/office/drawing/2014/main" id="{8F8BA903-22C8-3574-537F-BE4CB7677CDF}"/>
                    </a:ext>
                  </a:extLst>
                </p:cNvPr>
                <p:cNvSpPr/>
                <p:nvPr/>
              </p:nvSpPr>
              <p:spPr>
                <a:xfrm>
                  <a:off x="4657441"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9" name="Oval 248">
                  <a:extLst>
                    <a:ext uri="{FF2B5EF4-FFF2-40B4-BE49-F238E27FC236}">
                      <a16:creationId xmlns:a16="http://schemas.microsoft.com/office/drawing/2014/main" id="{2CF28368-8D4B-5ACA-5A94-EF055B995004}"/>
                    </a:ext>
                  </a:extLst>
                </p:cNvPr>
                <p:cNvSpPr/>
                <p:nvPr/>
              </p:nvSpPr>
              <p:spPr>
                <a:xfrm>
                  <a:off x="4606454"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2" name="Group 221">
                <a:extLst>
                  <a:ext uri="{FF2B5EF4-FFF2-40B4-BE49-F238E27FC236}">
                    <a16:creationId xmlns:a16="http://schemas.microsoft.com/office/drawing/2014/main" id="{FED4BA4C-730C-6EF5-EC44-230FA55EEC47}"/>
                  </a:ext>
                </a:extLst>
              </p:cNvPr>
              <p:cNvGrpSpPr/>
              <p:nvPr/>
            </p:nvGrpSpPr>
            <p:grpSpPr>
              <a:xfrm>
                <a:off x="3728252" y="1350751"/>
                <a:ext cx="3148653" cy="2780859"/>
                <a:chOff x="3728252" y="1350751"/>
                <a:chExt cx="3148653" cy="2780859"/>
              </a:xfrm>
              <a:grpFill/>
            </p:grpSpPr>
            <p:grpSp>
              <p:nvGrpSpPr>
                <p:cNvPr id="225" name="Group 224">
                  <a:extLst>
                    <a:ext uri="{FF2B5EF4-FFF2-40B4-BE49-F238E27FC236}">
                      <a16:creationId xmlns:a16="http://schemas.microsoft.com/office/drawing/2014/main" id="{3695B240-9C7F-1476-6A0C-75B8839808F9}"/>
                    </a:ext>
                  </a:extLst>
                </p:cNvPr>
                <p:cNvGrpSpPr/>
                <p:nvPr/>
              </p:nvGrpSpPr>
              <p:grpSpPr>
                <a:xfrm>
                  <a:off x="3804738" y="1350751"/>
                  <a:ext cx="467723" cy="2643809"/>
                  <a:chOff x="4067707" y="1690994"/>
                  <a:chExt cx="467723" cy="2643809"/>
                </a:xfrm>
                <a:grpFill/>
              </p:grpSpPr>
              <p:sp>
                <p:nvSpPr>
                  <p:cNvPr id="246" name="Rectangle 245">
                    <a:extLst>
                      <a:ext uri="{FF2B5EF4-FFF2-40B4-BE49-F238E27FC236}">
                        <a16:creationId xmlns:a16="http://schemas.microsoft.com/office/drawing/2014/main" id="{4D666D65-5AC5-89BB-1A24-0DE97FE98A28}"/>
                      </a:ext>
                    </a:extLst>
                  </p:cNvPr>
                  <p:cNvSpPr/>
                  <p:nvPr/>
                </p:nvSpPr>
                <p:spPr>
                  <a:xfrm>
                    <a:off x="4184499" y="1690994"/>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7" name="Rectangle 246">
                    <a:extLst>
                      <a:ext uri="{FF2B5EF4-FFF2-40B4-BE49-F238E27FC236}">
                        <a16:creationId xmlns:a16="http://schemas.microsoft.com/office/drawing/2014/main" id="{8EE7BC4D-487B-9D76-0331-4B181ABE178A}"/>
                      </a:ext>
                    </a:extLst>
                  </p:cNvPr>
                  <p:cNvSpPr/>
                  <p:nvPr/>
                </p:nvSpPr>
                <p:spPr>
                  <a:xfrm>
                    <a:off x="4067707" y="1690994"/>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6" name="Group 225">
                  <a:extLst>
                    <a:ext uri="{FF2B5EF4-FFF2-40B4-BE49-F238E27FC236}">
                      <a16:creationId xmlns:a16="http://schemas.microsoft.com/office/drawing/2014/main" id="{7FE637C7-EAD9-C8D5-1052-131BB53E66F1}"/>
                    </a:ext>
                  </a:extLst>
                </p:cNvPr>
                <p:cNvGrpSpPr/>
                <p:nvPr/>
              </p:nvGrpSpPr>
              <p:grpSpPr>
                <a:xfrm>
                  <a:off x="6407398" y="1350751"/>
                  <a:ext cx="469507" cy="2643809"/>
                  <a:chOff x="4065923" y="1669773"/>
                  <a:chExt cx="469507" cy="2643809"/>
                </a:xfrm>
                <a:grpFill/>
              </p:grpSpPr>
              <p:sp>
                <p:nvSpPr>
                  <p:cNvPr id="244" name="Rectangle 243">
                    <a:extLst>
                      <a:ext uri="{FF2B5EF4-FFF2-40B4-BE49-F238E27FC236}">
                        <a16:creationId xmlns:a16="http://schemas.microsoft.com/office/drawing/2014/main" id="{3AA2A9E5-7D60-CEAF-061F-ED337D04CD26}"/>
                      </a:ext>
                    </a:extLst>
                  </p:cNvPr>
                  <p:cNvSpPr/>
                  <p:nvPr/>
                </p:nvSpPr>
                <p:spPr>
                  <a:xfrm>
                    <a:off x="4184499" y="166977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5" name="Rectangle 244">
                    <a:extLst>
                      <a:ext uri="{FF2B5EF4-FFF2-40B4-BE49-F238E27FC236}">
                        <a16:creationId xmlns:a16="http://schemas.microsoft.com/office/drawing/2014/main" id="{66E51280-F5BE-629B-F306-14B67EB0D0C9}"/>
                      </a:ext>
                    </a:extLst>
                  </p:cNvPr>
                  <p:cNvSpPr/>
                  <p:nvPr/>
                </p:nvSpPr>
                <p:spPr>
                  <a:xfrm>
                    <a:off x="4065923" y="166977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7" name="Group 226">
                  <a:extLst>
                    <a:ext uri="{FF2B5EF4-FFF2-40B4-BE49-F238E27FC236}">
                      <a16:creationId xmlns:a16="http://schemas.microsoft.com/office/drawing/2014/main" id="{FED58C0F-585F-58E5-2DF6-242C1454D21E}"/>
                    </a:ext>
                  </a:extLst>
                </p:cNvPr>
                <p:cNvGrpSpPr/>
                <p:nvPr/>
              </p:nvGrpSpPr>
              <p:grpSpPr>
                <a:xfrm>
                  <a:off x="4651984" y="1350751"/>
                  <a:ext cx="481160" cy="2643809"/>
                  <a:chOff x="4048641" y="1690993"/>
                  <a:chExt cx="481160" cy="2643809"/>
                </a:xfrm>
                <a:grpFill/>
              </p:grpSpPr>
              <p:sp>
                <p:nvSpPr>
                  <p:cNvPr id="242" name="Rectangle 241">
                    <a:extLst>
                      <a:ext uri="{FF2B5EF4-FFF2-40B4-BE49-F238E27FC236}">
                        <a16:creationId xmlns:a16="http://schemas.microsoft.com/office/drawing/2014/main" id="{A1F7FC4C-7226-AF4A-BD74-F60850F3F477}"/>
                      </a:ext>
                    </a:extLst>
                  </p:cNvPr>
                  <p:cNvSpPr/>
                  <p:nvPr/>
                </p:nvSpPr>
                <p:spPr>
                  <a:xfrm>
                    <a:off x="4178870"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3" name="Rectangle 242">
                    <a:extLst>
                      <a:ext uri="{FF2B5EF4-FFF2-40B4-BE49-F238E27FC236}">
                        <a16:creationId xmlns:a16="http://schemas.microsoft.com/office/drawing/2014/main" id="{3D8EF3D0-73DA-68F6-0514-495D8639D07E}"/>
                      </a:ext>
                    </a:extLst>
                  </p:cNvPr>
                  <p:cNvSpPr/>
                  <p:nvPr/>
                </p:nvSpPr>
                <p:spPr>
                  <a:xfrm>
                    <a:off x="4048641"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8" name="Group 227">
                  <a:extLst>
                    <a:ext uri="{FF2B5EF4-FFF2-40B4-BE49-F238E27FC236}">
                      <a16:creationId xmlns:a16="http://schemas.microsoft.com/office/drawing/2014/main" id="{BC275B71-9BE3-8F4F-DFBB-7681CA16237C}"/>
                    </a:ext>
                  </a:extLst>
                </p:cNvPr>
                <p:cNvGrpSpPr/>
                <p:nvPr/>
              </p:nvGrpSpPr>
              <p:grpSpPr>
                <a:xfrm>
                  <a:off x="5560284" y="1350751"/>
                  <a:ext cx="469507" cy="2643809"/>
                  <a:chOff x="4349753" y="1690993"/>
                  <a:chExt cx="469507" cy="2643809"/>
                </a:xfrm>
                <a:grpFill/>
              </p:grpSpPr>
              <p:sp>
                <p:nvSpPr>
                  <p:cNvPr id="240" name="Rectangle 239">
                    <a:extLst>
                      <a:ext uri="{FF2B5EF4-FFF2-40B4-BE49-F238E27FC236}">
                        <a16:creationId xmlns:a16="http://schemas.microsoft.com/office/drawing/2014/main" id="{28D487ED-0DEE-F068-C032-9E6850E62E77}"/>
                      </a:ext>
                    </a:extLst>
                  </p:cNvPr>
                  <p:cNvSpPr/>
                  <p:nvPr/>
                </p:nvSpPr>
                <p:spPr>
                  <a:xfrm>
                    <a:off x="4468329"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1" name="Rectangle 240">
                    <a:extLst>
                      <a:ext uri="{FF2B5EF4-FFF2-40B4-BE49-F238E27FC236}">
                        <a16:creationId xmlns:a16="http://schemas.microsoft.com/office/drawing/2014/main" id="{812DA939-561B-F054-454B-F7894F23F79C}"/>
                      </a:ext>
                    </a:extLst>
                  </p:cNvPr>
                  <p:cNvSpPr/>
                  <p:nvPr/>
                </p:nvSpPr>
                <p:spPr>
                  <a:xfrm>
                    <a:off x="4349753"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9" name="Rectangle 228">
                  <a:extLst>
                    <a:ext uri="{FF2B5EF4-FFF2-40B4-BE49-F238E27FC236}">
                      <a16:creationId xmlns:a16="http://schemas.microsoft.com/office/drawing/2014/main" id="{1FDA6A35-A206-7E39-BB6F-AB42AEAEA000}"/>
                    </a:ext>
                  </a:extLst>
                </p:cNvPr>
                <p:cNvSpPr/>
                <p:nvPr/>
              </p:nvSpPr>
              <p:spPr>
                <a:xfrm>
                  <a:off x="4782213" y="2601202"/>
                  <a:ext cx="2094692"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0" name="Rectangle 229">
                  <a:extLst>
                    <a:ext uri="{FF2B5EF4-FFF2-40B4-BE49-F238E27FC236}">
                      <a16:creationId xmlns:a16="http://schemas.microsoft.com/office/drawing/2014/main" id="{DF4B08D7-862A-3092-86AC-F12B41537C3D}"/>
                    </a:ext>
                  </a:extLst>
                </p:cNvPr>
                <p:cNvSpPr/>
                <p:nvPr/>
              </p:nvSpPr>
              <p:spPr>
                <a:xfrm>
                  <a:off x="3936101" y="2601202"/>
                  <a:ext cx="848424"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1" name="Group 230">
                  <a:extLst>
                    <a:ext uri="{FF2B5EF4-FFF2-40B4-BE49-F238E27FC236}">
                      <a16:creationId xmlns:a16="http://schemas.microsoft.com/office/drawing/2014/main" id="{C4993ED2-FC52-DB37-C763-40DDC2B7E51E}"/>
                    </a:ext>
                  </a:extLst>
                </p:cNvPr>
                <p:cNvGrpSpPr/>
                <p:nvPr/>
              </p:nvGrpSpPr>
              <p:grpSpPr>
                <a:xfrm>
                  <a:off x="3728252" y="3728198"/>
                  <a:ext cx="313860" cy="403412"/>
                  <a:chOff x="4606454" y="4047564"/>
                  <a:chExt cx="313860" cy="403412"/>
                </a:xfrm>
                <a:grpFill/>
              </p:grpSpPr>
              <p:sp>
                <p:nvSpPr>
                  <p:cNvPr id="238" name="Oval 237">
                    <a:extLst>
                      <a:ext uri="{FF2B5EF4-FFF2-40B4-BE49-F238E27FC236}">
                        <a16:creationId xmlns:a16="http://schemas.microsoft.com/office/drawing/2014/main" id="{70B9AD44-DBB2-6ED3-4CF0-331F421B14FE}"/>
                      </a:ext>
                    </a:extLst>
                  </p:cNvPr>
                  <p:cNvSpPr/>
                  <p:nvPr/>
                </p:nvSpPr>
                <p:spPr>
                  <a:xfrm>
                    <a:off x="4657441"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9" name="Oval 238">
                    <a:extLst>
                      <a:ext uri="{FF2B5EF4-FFF2-40B4-BE49-F238E27FC236}">
                        <a16:creationId xmlns:a16="http://schemas.microsoft.com/office/drawing/2014/main" id="{1238A6B9-8150-704C-5D5C-9437353012DA}"/>
                      </a:ext>
                    </a:extLst>
                  </p:cNvPr>
                  <p:cNvSpPr/>
                  <p:nvPr/>
                </p:nvSpPr>
                <p:spPr>
                  <a:xfrm>
                    <a:off x="4606454"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2" name="Group 231">
                  <a:extLst>
                    <a:ext uri="{FF2B5EF4-FFF2-40B4-BE49-F238E27FC236}">
                      <a16:creationId xmlns:a16="http://schemas.microsoft.com/office/drawing/2014/main" id="{3EF600EE-2DCE-8835-F071-FC0FAF87620E}"/>
                    </a:ext>
                  </a:extLst>
                </p:cNvPr>
                <p:cNvGrpSpPr/>
                <p:nvPr/>
              </p:nvGrpSpPr>
              <p:grpSpPr>
                <a:xfrm>
                  <a:off x="4555570" y="3728198"/>
                  <a:ext cx="313860" cy="403412"/>
                  <a:chOff x="4606454" y="4047564"/>
                  <a:chExt cx="313860" cy="403412"/>
                </a:xfrm>
                <a:grpFill/>
              </p:grpSpPr>
              <p:sp>
                <p:nvSpPr>
                  <p:cNvPr id="236" name="Oval 235">
                    <a:extLst>
                      <a:ext uri="{FF2B5EF4-FFF2-40B4-BE49-F238E27FC236}">
                        <a16:creationId xmlns:a16="http://schemas.microsoft.com/office/drawing/2014/main" id="{3B0F13C2-2B98-9E92-1BC6-E8668A4AE5F9}"/>
                      </a:ext>
                    </a:extLst>
                  </p:cNvPr>
                  <p:cNvSpPr/>
                  <p:nvPr/>
                </p:nvSpPr>
                <p:spPr>
                  <a:xfrm>
                    <a:off x="4657441"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7" name="Oval 236">
                    <a:extLst>
                      <a:ext uri="{FF2B5EF4-FFF2-40B4-BE49-F238E27FC236}">
                        <a16:creationId xmlns:a16="http://schemas.microsoft.com/office/drawing/2014/main" id="{AFA86A55-C79D-8C81-A6DB-744416540D91}"/>
                      </a:ext>
                    </a:extLst>
                  </p:cNvPr>
                  <p:cNvSpPr/>
                  <p:nvPr/>
                </p:nvSpPr>
                <p:spPr>
                  <a:xfrm>
                    <a:off x="4606454"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3" name="Group 232">
                  <a:extLst>
                    <a:ext uri="{FF2B5EF4-FFF2-40B4-BE49-F238E27FC236}">
                      <a16:creationId xmlns:a16="http://schemas.microsoft.com/office/drawing/2014/main" id="{292AEFB9-26EA-6DFA-7EBD-C9D5D54D82DE}"/>
                    </a:ext>
                  </a:extLst>
                </p:cNvPr>
                <p:cNvGrpSpPr/>
                <p:nvPr/>
              </p:nvGrpSpPr>
              <p:grpSpPr>
                <a:xfrm>
                  <a:off x="6316273" y="3728198"/>
                  <a:ext cx="313860" cy="403412"/>
                  <a:chOff x="4606454" y="4047564"/>
                  <a:chExt cx="313860" cy="403412"/>
                </a:xfrm>
                <a:grpFill/>
              </p:grpSpPr>
              <p:sp>
                <p:nvSpPr>
                  <p:cNvPr id="234" name="Oval 233">
                    <a:extLst>
                      <a:ext uri="{FF2B5EF4-FFF2-40B4-BE49-F238E27FC236}">
                        <a16:creationId xmlns:a16="http://schemas.microsoft.com/office/drawing/2014/main" id="{CCB802F1-61E9-8C72-2AC5-A2CF0D84DCC9}"/>
                      </a:ext>
                    </a:extLst>
                  </p:cNvPr>
                  <p:cNvSpPr/>
                  <p:nvPr/>
                </p:nvSpPr>
                <p:spPr>
                  <a:xfrm>
                    <a:off x="4657441"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5" name="Oval 234">
                    <a:extLst>
                      <a:ext uri="{FF2B5EF4-FFF2-40B4-BE49-F238E27FC236}">
                        <a16:creationId xmlns:a16="http://schemas.microsoft.com/office/drawing/2014/main" id="{13FF5948-4B95-1135-5A0B-2A46D80471B3}"/>
                      </a:ext>
                    </a:extLst>
                  </p:cNvPr>
                  <p:cNvSpPr/>
                  <p:nvPr/>
                </p:nvSpPr>
                <p:spPr>
                  <a:xfrm>
                    <a:off x="4606454"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23" name="Oval 222">
                <a:extLst>
                  <a:ext uri="{FF2B5EF4-FFF2-40B4-BE49-F238E27FC236}">
                    <a16:creationId xmlns:a16="http://schemas.microsoft.com/office/drawing/2014/main" id="{CE8CBE32-9CB9-8493-0361-3ADCE182132A}"/>
                  </a:ext>
                </a:extLst>
              </p:cNvPr>
              <p:cNvSpPr/>
              <p:nvPr/>
            </p:nvSpPr>
            <p:spPr>
              <a:xfrm>
                <a:off x="5513629" y="3731779"/>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4" name="Oval 223">
                <a:extLst>
                  <a:ext uri="{FF2B5EF4-FFF2-40B4-BE49-F238E27FC236}">
                    <a16:creationId xmlns:a16="http://schemas.microsoft.com/office/drawing/2014/main" id="{250E2FF1-F377-9E95-82B7-2AAB3D98F610}"/>
                  </a:ext>
                </a:extLst>
              </p:cNvPr>
              <p:cNvSpPr/>
              <p:nvPr/>
            </p:nvSpPr>
            <p:spPr>
              <a:xfrm>
                <a:off x="5462642" y="3731779"/>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cxnSp>
        <p:nvCxnSpPr>
          <p:cNvPr id="12" name="Straight Connector 11">
            <a:extLst>
              <a:ext uri="{FF2B5EF4-FFF2-40B4-BE49-F238E27FC236}">
                <a16:creationId xmlns:a16="http://schemas.microsoft.com/office/drawing/2014/main" id="{BB761E75-0DC4-D763-6232-38B81E6C62A0}"/>
              </a:ext>
            </a:extLst>
          </p:cNvPr>
          <p:cNvCxnSpPr>
            <a:cxnSpLocks/>
          </p:cNvCxnSpPr>
          <p:nvPr/>
        </p:nvCxnSpPr>
        <p:spPr>
          <a:xfrm>
            <a:off x="11408535" y="-11201"/>
            <a:ext cx="2170" cy="50978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45E26A8-12B7-9DD0-8A06-DE918561ABA1}"/>
              </a:ext>
            </a:extLst>
          </p:cNvPr>
          <p:cNvCxnSpPr>
            <a:cxnSpLocks/>
          </p:cNvCxnSpPr>
          <p:nvPr/>
        </p:nvCxnSpPr>
        <p:spPr>
          <a:xfrm>
            <a:off x="11397803" y="1373277"/>
            <a:ext cx="12902" cy="120202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2712A8B-04E2-8B54-B779-49C9C77CD9C1}"/>
              </a:ext>
            </a:extLst>
          </p:cNvPr>
          <p:cNvCxnSpPr>
            <a:cxnSpLocks/>
          </p:cNvCxnSpPr>
          <p:nvPr/>
        </p:nvCxnSpPr>
        <p:spPr>
          <a:xfrm>
            <a:off x="11408535" y="3460728"/>
            <a:ext cx="7536" cy="122885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E90962F-B4BA-9202-C8EB-0B99790ABAA0}"/>
              </a:ext>
            </a:extLst>
          </p:cNvPr>
          <p:cNvCxnSpPr>
            <a:cxnSpLocks/>
          </p:cNvCxnSpPr>
          <p:nvPr/>
        </p:nvCxnSpPr>
        <p:spPr>
          <a:xfrm flipH="1">
            <a:off x="11405338" y="5575009"/>
            <a:ext cx="3196" cy="37026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CB161DD9-0298-430C-8ACB-6E888738BC0C}"/>
                  </a:ext>
                </a:extLst>
              </p:cNvPr>
              <p:cNvGraphicFramePr>
                <a:graphicFrameLocks noChangeAspect="1"/>
              </p:cNvGraphicFramePr>
              <p:nvPr>
                <p:extLst>
                  <p:ext uri="{D42A27DB-BD31-4B8C-83A1-F6EECF244321}">
                    <p14:modId xmlns:p14="http://schemas.microsoft.com/office/powerpoint/2010/main" val="2166429065"/>
                  </p:ext>
                </p:extLst>
              </p:nvPr>
            </p:nvGraphicFramePr>
            <p:xfrm>
              <a:off x="3963491" y="1371729"/>
              <a:ext cx="6162665" cy="4086218"/>
            </p:xfrm>
            <a:graphic>
              <a:graphicData uri="http://schemas.microsoft.com/office/drawing/2017/model3d">
                <am3d:model3d r:embed="rId7">
                  <am3d:spPr>
                    <a:xfrm>
                      <a:off x="0" y="0"/>
                      <a:ext cx="6162665" cy="4086218"/>
                    </a:xfrm>
                    <a:prstGeom prst="rect">
                      <a:avLst/>
                    </a:prstGeom>
                  </am3d:spPr>
                  <am3d:camera>
                    <am3d:pos x="0" y="0" z="67945783"/>
                    <am3d:up dx="0" dy="36000000" dz="0"/>
                    <am3d:lookAt x="0" y="0" z="0"/>
                    <am3d:perspective fov="2700000"/>
                  </am3d:camera>
                  <am3d:trans>
                    <am3d:meterPerModelUnit n="21911" d="1000000"/>
                    <am3d:preTrans dx="-11042083" dy="5510039" dz="7888059"/>
                    <am3d:scale>
                      <am3d:sx n="1000000" d="1000000"/>
                      <am3d:sy n="1000000" d="1000000"/>
                      <am3d:sz n="1000000" d="1000000"/>
                    </am3d:scale>
                    <am3d:rot ax="10475975" ay="-4002296" az="298050"/>
                    <am3d:postTrans dx="0" dy="0" dz="0"/>
                  </am3d:trans>
                  <am3d:raster rName="Office3DRenderer" rVer="16.0.8326">
                    <am3d:blip r:embed="rId8"/>
                  </am3d:raster>
                  <am3d:objViewport viewportSz="74009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CB161DD9-0298-430C-8ACB-6E888738BC0C}"/>
                  </a:ext>
                </a:extLst>
              </p:cNvPr>
              <p:cNvPicPr>
                <a:picLocks noGrp="1" noRot="1" noChangeAspect="1" noMove="1" noResize="1" noEditPoints="1" noAdjustHandles="1" noChangeArrowheads="1" noChangeShapeType="1" noCrop="1"/>
              </p:cNvPicPr>
              <p:nvPr/>
            </p:nvPicPr>
            <p:blipFill>
              <a:blip r:embed="rId8"/>
              <a:stretch>
                <a:fillRect/>
              </a:stretch>
            </p:blipFill>
            <p:spPr>
              <a:xfrm>
                <a:off x="3963491" y="1371729"/>
                <a:ext cx="6162665" cy="4086218"/>
              </a:xfrm>
              <a:prstGeom prst="rect">
                <a:avLst/>
              </a:prstGeom>
            </p:spPr>
          </p:pic>
        </mc:Fallback>
      </mc:AlternateContent>
    </p:spTree>
    <p:extLst>
      <p:ext uri="{BB962C8B-B14F-4D97-AF65-F5344CB8AC3E}">
        <p14:creationId xmlns:p14="http://schemas.microsoft.com/office/powerpoint/2010/main" val="40472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20000" fill="hold"/>
                                        <p:tgtEl>
                                          <p:spTgt spid="2"/>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62" descr="Text&#10;&#10;Description automatically generated">
            <a:extLst>
              <a:ext uri="{FF2B5EF4-FFF2-40B4-BE49-F238E27FC236}">
                <a16:creationId xmlns:a16="http://schemas.microsoft.com/office/drawing/2014/main" id="{A06A5264-2E12-6DF8-F5D9-8FFAF4D347C2}"/>
              </a:ext>
            </a:extLst>
          </p:cNvPr>
          <p:cNvPicPr>
            <a:picLocks noChangeAspect="1"/>
          </p:cNvPicPr>
          <p:nvPr/>
        </p:nvPicPr>
        <p:blipFill rotWithShape="1">
          <a:blip r:embed="rId3"/>
          <a:srcRect t="1019" r="4000" b="367"/>
          <a:stretch/>
        </p:blipFill>
        <p:spPr>
          <a:xfrm>
            <a:off x="266498" y="2260639"/>
            <a:ext cx="6172447" cy="242409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19</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410767" y="-1160622"/>
            <a:ext cx="11295077" cy="2286000"/>
          </a:xfrm>
        </p:spPr>
        <p:txBody>
          <a:bodyPr/>
          <a:lstStyle/>
          <a:p>
            <a:r>
              <a:rPr lang="en-US">
                <a:solidFill>
                  <a:schemeClr val="accent1"/>
                </a:solidFill>
                <a:latin typeface="Georgia" panose="02040502050405020303" pitchFamily="18" charset="0"/>
              </a:rPr>
              <a:t>Current Design</a:t>
            </a:r>
          </a:p>
        </p:txBody>
      </p:sp>
      <p:sp>
        <p:nvSpPr>
          <p:cNvPr id="9" name="Title 4">
            <a:extLst>
              <a:ext uri="{FF2B5EF4-FFF2-40B4-BE49-F238E27FC236}">
                <a16:creationId xmlns:a16="http://schemas.microsoft.com/office/drawing/2014/main" id="{1D504DEE-5577-EB3E-6C43-15737804B9EF}"/>
              </a:ext>
            </a:extLst>
          </p:cNvPr>
          <p:cNvSpPr txBox="1">
            <a:spLocks/>
          </p:cNvSpPr>
          <p:nvPr/>
        </p:nvSpPr>
        <p:spPr>
          <a:xfrm>
            <a:off x="410766" y="933296"/>
            <a:ext cx="11295077" cy="6928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sz="3200">
                <a:solidFill>
                  <a:schemeClr val="accent2"/>
                </a:solidFill>
                <a:latin typeface="Georgia" panose="02040502050405020303" pitchFamily="18" charset="0"/>
              </a:rPr>
              <a:t>Corner Connections </a:t>
            </a:r>
          </a:p>
        </p:txBody>
      </p:sp>
      <p:sp>
        <p:nvSpPr>
          <p:cNvPr id="61" name="Oval 60">
            <a:extLst>
              <a:ext uri="{FF2B5EF4-FFF2-40B4-BE49-F238E27FC236}">
                <a16:creationId xmlns:a16="http://schemas.microsoft.com/office/drawing/2014/main" id="{80B59FC6-8986-72FE-B233-B949C81BBE09}"/>
              </a:ext>
            </a:extLst>
          </p:cNvPr>
          <p:cNvSpPr/>
          <p:nvPr/>
        </p:nvSpPr>
        <p:spPr>
          <a:xfrm>
            <a:off x="5545938" y="2502757"/>
            <a:ext cx="1262462" cy="1349987"/>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a:extLst>
              <a:ext uri="{FF2B5EF4-FFF2-40B4-BE49-F238E27FC236}">
                <a16:creationId xmlns:a16="http://schemas.microsoft.com/office/drawing/2014/main" id="{98AA1E77-5107-7779-51D5-C3DC358A570F}"/>
              </a:ext>
            </a:extLst>
          </p:cNvPr>
          <p:cNvSpPr/>
          <p:nvPr/>
        </p:nvSpPr>
        <p:spPr>
          <a:xfrm>
            <a:off x="8022" y="2502756"/>
            <a:ext cx="1262462" cy="1349987"/>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Arrow: Pentagon 6">
            <a:extLst>
              <a:ext uri="{FF2B5EF4-FFF2-40B4-BE49-F238E27FC236}">
                <a16:creationId xmlns:a16="http://schemas.microsoft.com/office/drawing/2014/main" id="{A3D8C1C0-022C-A17F-BB35-7CD7EAF69157}"/>
              </a:ext>
            </a:extLst>
          </p:cNvPr>
          <p:cNvSpPr/>
          <p:nvPr/>
        </p:nvSpPr>
        <p:spPr>
          <a:xfrm>
            <a:off x="6877317" y="2370463"/>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Arrow: Pentagon 7">
            <a:extLst>
              <a:ext uri="{FF2B5EF4-FFF2-40B4-BE49-F238E27FC236}">
                <a16:creationId xmlns:a16="http://schemas.microsoft.com/office/drawing/2014/main" id="{77A0C9B9-583F-9668-BDC1-F29CABBEC4A9}"/>
              </a:ext>
            </a:extLst>
          </p:cNvPr>
          <p:cNvSpPr/>
          <p:nvPr/>
        </p:nvSpPr>
        <p:spPr>
          <a:xfrm>
            <a:off x="6877317" y="4272800"/>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a:extLst>
              <a:ext uri="{FF2B5EF4-FFF2-40B4-BE49-F238E27FC236}">
                <a16:creationId xmlns:a16="http://schemas.microsoft.com/office/drawing/2014/main" id="{680D1138-EBC9-3C6E-AABD-2AEDF4D02772}"/>
              </a:ext>
            </a:extLst>
          </p:cNvPr>
          <p:cNvSpPr txBox="1"/>
          <p:nvPr/>
        </p:nvSpPr>
        <p:spPr>
          <a:xfrm>
            <a:off x="7965939" y="2185825"/>
            <a:ext cx="2908382" cy="707886"/>
          </a:xfrm>
          <a:prstGeom prst="rect">
            <a:avLst/>
          </a:prstGeom>
          <a:noFill/>
        </p:spPr>
        <p:txBody>
          <a:bodyPr wrap="square" lIns="91440" tIns="45720" rIns="91440" bIns="45720" rtlCol="0" anchor="t">
            <a:spAutoFit/>
          </a:bodyPr>
          <a:lstStyle/>
          <a:p>
            <a:r>
              <a:rPr lang="en-US" sz="2000">
                <a:latin typeface="Georgia"/>
              </a:rPr>
              <a:t>Sleeves around </a:t>
            </a:r>
            <a:endParaRPr lang="en-US">
              <a:latin typeface="Georgia"/>
            </a:endParaRPr>
          </a:p>
          <a:p>
            <a:r>
              <a:rPr lang="en-US" sz="2000">
                <a:latin typeface="Georgia"/>
              </a:rPr>
              <a:t>X-beams</a:t>
            </a:r>
            <a:endParaRPr lang="en-US">
              <a:latin typeface="Georgia"/>
            </a:endParaRPr>
          </a:p>
        </p:txBody>
      </p:sp>
      <p:sp>
        <p:nvSpPr>
          <p:cNvPr id="64" name="Arrow: Pentagon 63">
            <a:extLst>
              <a:ext uri="{FF2B5EF4-FFF2-40B4-BE49-F238E27FC236}">
                <a16:creationId xmlns:a16="http://schemas.microsoft.com/office/drawing/2014/main" id="{62A90653-BCE4-0A5E-3597-69B87FB949B0}"/>
              </a:ext>
            </a:extLst>
          </p:cNvPr>
          <p:cNvSpPr/>
          <p:nvPr/>
        </p:nvSpPr>
        <p:spPr>
          <a:xfrm>
            <a:off x="6870624" y="3336737"/>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TextBox 64">
            <a:extLst>
              <a:ext uri="{FF2B5EF4-FFF2-40B4-BE49-F238E27FC236}">
                <a16:creationId xmlns:a16="http://schemas.microsoft.com/office/drawing/2014/main" id="{FBA31F5D-6F17-D639-6BD9-8AC5844A925D}"/>
              </a:ext>
            </a:extLst>
          </p:cNvPr>
          <p:cNvSpPr txBox="1"/>
          <p:nvPr/>
        </p:nvSpPr>
        <p:spPr>
          <a:xfrm>
            <a:off x="7921525" y="3282194"/>
            <a:ext cx="3228534" cy="400110"/>
          </a:xfrm>
          <a:prstGeom prst="rect">
            <a:avLst/>
          </a:prstGeom>
          <a:noFill/>
        </p:spPr>
        <p:txBody>
          <a:bodyPr wrap="square" lIns="91440" tIns="45720" rIns="91440" bIns="45720" rtlCol="0" anchor="t">
            <a:spAutoFit/>
          </a:bodyPr>
          <a:lstStyle/>
          <a:p>
            <a:r>
              <a:rPr lang="en-US" sz="2000">
                <a:latin typeface="Georgia"/>
              </a:rPr>
              <a:t>Highly Stress Resistant</a:t>
            </a:r>
          </a:p>
        </p:txBody>
      </p:sp>
      <p:sp>
        <p:nvSpPr>
          <p:cNvPr id="6" name="TextBox 5">
            <a:extLst>
              <a:ext uri="{FF2B5EF4-FFF2-40B4-BE49-F238E27FC236}">
                <a16:creationId xmlns:a16="http://schemas.microsoft.com/office/drawing/2014/main" id="{E6EA4DBA-226D-2CF7-E230-3B3BB54C6AF3}"/>
              </a:ext>
            </a:extLst>
          </p:cNvPr>
          <p:cNvSpPr txBox="1"/>
          <p:nvPr/>
        </p:nvSpPr>
        <p:spPr>
          <a:xfrm>
            <a:off x="7921525" y="4229489"/>
            <a:ext cx="2715151" cy="400110"/>
          </a:xfrm>
          <a:prstGeom prst="rect">
            <a:avLst/>
          </a:prstGeom>
          <a:noFill/>
        </p:spPr>
        <p:txBody>
          <a:bodyPr wrap="square" rtlCol="0">
            <a:spAutoFit/>
          </a:bodyPr>
          <a:lstStyle/>
          <a:p>
            <a:r>
              <a:rPr lang="en-US" sz="2000">
                <a:latin typeface="Georgia" panose="02040502050405020303" pitchFamily="18" charset="0"/>
              </a:rPr>
              <a:t>Teflon Inserts</a:t>
            </a:r>
          </a:p>
        </p:txBody>
      </p:sp>
      <p:sp>
        <p:nvSpPr>
          <p:cNvPr id="10" name="Footer Placeholder 2">
            <a:extLst>
              <a:ext uri="{FF2B5EF4-FFF2-40B4-BE49-F238E27FC236}">
                <a16:creationId xmlns:a16="http://schemas.microsoft.com/office/drawing/2014/main" id="{FBD3A080-1520-AFBF-D3E7-009A05239EC8}"/>
              </a:ext>
            </a:extLst>
          </p:cNvPr>
          <p:cNvSpPr>
            <a:spLocks noGrp="1"/>
          </p:cNvSpPr>
          <p:nvPr>
            <p:ph type="ftr" sz="quarter" idx="3"/>
          </p:nvPr>
        </p:nvSpPr>
        <p:spPr>
          <a:xfrm>
            <a:off x="4038600" y="6205048"/>
            <a:ext cx="4114800" cy="365125"/>
          </a:xfrm>
        </p:spPr>
        <p:txBody>
          <a:bodyPr/>
          <a:lstStyle/>
          <a:p>
            <a:r>
              <a:rPr lang="en-US">
                <a:latin typeface="+mn-lt"/>
                <a:cs typeface="Arial"/>
              </a:rPr>
              <a:t>Michael Wyrick</a:t>
            </a:r>
          </a:p>
          <a:p>
            <a:endParaRPr lang="en-US"/>
          </a:p>
        </p:txBody>
      </p:sp>
      <p:sp>
        <p:nvSpPr>
          <p:cNvPr id="60" name="Rectangle: Rounded Corners 59">
            <a:extLst>
              <a:ext uri="{FF2B5EF4-FFF2-40B4-BE49-F238E27FC236}">
                <a16:creationId xmlns:a16="http://schemas.microsoft.com/office/drawing/2014/main" id="{F044B831-D590-5564-F42C-C7F65038A02F}"/>
              </a:ext>
            </a:extLst>
          </p:cNvPr>
          <p:cNvSpPr/>
          <p:nvPr/>
        </p:nvSpPr>
        <p:spPr>
          <a:xfrm>
            <a:off x="10908792" y="2574474"/>
            <a:ext cx="997682" cy="880783"/>
          </a:xfrm>
          <a:prstGeom prst="roundRect">
            <a:avLst/>
          </a:prstGeom>
          <a:solidFill>
            <a:srgbClr val="EDF6D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3" name="Graphic 62" descr="Single gear with solid fill">
            <a:extLst>
              <a:ext uri="{FF2B5EF4-FFF2-40B4-BE49-F238E27FC236}">
                <a16:creationId xmlns:a16="http://schemas.microsoft.com/office/drawing/2014/main" id="{A2FEA223-71FA-0171-0D98-8E27DE2267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50433" y="2558289"/>
            <a:ext cx="914400" cy="914400"/>
          </a:xfrm>
          <a:prstGeom prst="rect">
            <a:avLst/>
          </a:prstGeom>
        </p:spPr>
      </p:pic>
      <p:grpSp>
        <p:nvGrpSpPr>
          <p:cNvPr id="115" name="Group 114">
            <a:extLst>
              <a:ext uri="{FF2B5EF4-FFF2-40B4-BE49-F238E27FC236}">
                <a16:creationId xmlns:a16="http://schemas.microsoft.com/office/drawing/2014/main" id="{D7CB8D0D-4771-7311-491C-8B877AEC1EE4}"/>
              </a:ext>
            </a:extLst>
          </p:cNvPr>
          <p:cNvGrpSpPr/>
          <p:nvPr/>
        </p:nvGrpSpPr>
        <p:grpSpPr>
          <a:xfrm>
            <a:off x="10908792" y="4636541"/>
            <a:ext cx="997682" cy="937933"/>
            <a:chOff x="10908792" y="4636541"/>
            <a:chExt cx="997682" cy="937933"/>
          </a:xfrm>
        </p:grpSpPr>
        <p:sp>
          <p:nvSpPr>
            <p:cNvPr id="116" name="Rectangle: Rounded Corners 115">
              <a:extLst>
                <a:ext uri="{FF2B5EF4-FFF2-40B4-BE49-F238E27FC236}">
                  <a16:creationId xmlns:a16="http://schemas.microsoft.com/office/drawing/2014/main" id="{860918AE-95B3-178D-53F8-5BBDBAB9774E}"/>
                </a:ext>
              </a:extLst>
            </p:cNvPr>
            <p:cNvSpPr/>
            <p:nvPr/>
          </p:nvSpPr>
          <p:spPr>
            <a:xfrm>
              <a:off x="10908792" y="4693691"/>
              <a:ext cx="997682" cy="880783"/>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7" name="Graphic 116" descr="Box trolley with solid fill">
              <a:extLst>
                <a:ext uri="{FF2B5EF4-FFF2-40B4-BE49-F238E27FC236}">
                  <a16:creationId xmlns:a16="http://schemas.microsoft.com/office/drawing/2014/main" id="{CACFA0F1-A61B-EB5D-72ED-BB578DC5A4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50433" y="4636541"/>
              <a:ext cx="914400" cy="914400"/>
            </a:xfrm>
            <a:prstGeom prst="rect">
              <a:avLst/>
            </a:prstGeom>
          </p:spPr>
        </p:pic>
      </p:grpSp>
      <p:sp>
        <p:nvSpPr>
          <p:cNvPr id="118" name="Rectangle: Rounded Corners 117">
            <a:extLst>
              <a:ext uri="{FF2B5EF4-FFF2-40B4-BE49-F238E27FC236}">
                <a16:creationId xmlns:a16="http://schemas.microsoft.com/office/drawing/2014/main" id="{F5A33AE9-CE7A-3631-19E7-26948C96F11E}"/>
              </a:ext>
            </a:extLst>
          </p:cNvPr>
          <p:cNvSpPr/>
          <p:nvPr/>
        </p:nvSpPr>
        <p:spPr>
          <a:xfrm>
            <a:off x="10908792" y="502920"/>
            <a:ext cx="997682" cy="880783"/>
          </a:xfrm>
          <a:prstGeom prst="roundRect">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grpSp>
        <p:nvGrpSpPr>
          <p:cNvPr id="119" name="Group 118">
            <a:extLst>
              <a:ext uri="{FF2B5EF4-FFF2-40B4-BE49-F238E27FC236}">
                <a16:creationId xmlns:a16="http://schemas.microsoft.com/office/drawing/2014/main" id="{69A63104-4FC8-1E15-5BE9-2719C3AD3E1D}"/>
              </a:ext>
            </a:extLst>
          </p:cNvPr>
          <p:cNvGrpSpPr/>
          <p:nvPr/>
        </p:nvGrpSpPr>
        <p:grpSpPr>
          <a:xfrm>
            <a:off x="11044725" y="610423"/>
            <a:ext cx="725815" cy="668025"/>
            <a:chOff x="3728252" y="1350751"/>
            <a:chExt cx="3241240" cy="2784440"/>
          </a:xfrm>
          <a:solidFill>
            <a:schemeClr val="tx2">
              <a:lumMod val="40000"/>
              <a:lumOff val="60000"/>
            </a:schemeClr>
          </a:solidFill>
        </p:grpSpPr>
        <p:grpSp>
          <p:nvGrpSpPr>
            <p:cNvPr id="120" name="Group 119">
              <a:extLst>
                <a:ext uri="{FF2B5EF4-FFF2-40B4-BE49-F238E27FC236}">
                  <a16:creationId xmlns:a16="http://schemas.microsoft.com/office/drawing/2014/main" id="{B8A4AF0A-093F-797E-076C-9B0B0D72493E}"/>
                </a:ext>
              </a:extLst>
            </p:cNvPr>
            <p:cNvGrpSpPr/>
            <p:nvPr/>
          </p:nvGrpSpPr>
          <p:grpSpPr>
            <a:xfrm>
              <a:off x="5802001" y="3716267"/>
              <a:ext cx="313860" cy="403412"/>
              <a:chOff x="4606454" y="4047564"/>
              <a:chExt cx="313860" cy="403412"/>
            </a:xfrm>
            <a:grpFill/>
          </p:grpSpPr>
          <p:sp>
            <p:nvSpPr>
              <p:cNvPr id="157" name="Oval 156">
                <a:extLst>
                  <a:ext uri="{FF2B5EF4-FFF2-40B4-BE49-F238E27FC236}">
                    <a16:creationId xmlns:a16="http://schemas.microsoft.com/office/drawing/2014/main" id="{C7053DDD-3DF6-4275-DE28-EA46BD602EE2}"/>
                  </a:ext>
                </a:extLst>
              </p:cNvPr>
              <p:cNvSpPr/>
              <p:nvPr/>
            </p:nvSpPr>
            <p:spPr>
              <a:xfrm>
                <a:off x="4657441"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Oval 157">
                <a:extLst>
                  <a:ext uri="{FF2B5EF4-FFF2-40B4-BE49-F238E27FC236}">
                    <a16:creationId xmlns:a16="http://schemas.microsoft.com/office/drawing/2014/main" id="{2D30D939-81CC-B2B6-21B2-92EDB9E4A738}"/>
                  </a:ext>
                </a:extLst>
              </p:cNvPr>
              <p:cNvSpPr/>
              <p:nvPr/>
            </p:nvSpPr>
            <p:spPr>
              <a:xfrm>
                <a:off x="4606454"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1" name="Group 120">
              <a:extLst>
                <a:ext uri="{FF2B5EF4-FFF2-40B4-BE49-F238E27FC236}">
                  <a16:creationId xmlns:a16="http://schemas.microsoft.com/office/drawing/2014/main" id="{C998EDE5-A705-36AC-2567-61AD1B55F304}"/>
                </a:ext>
              </a:extLst>
            </p:cNvPr>
            <p:cNvGrpSpPr/>
            <p:nvPr/>
          </p:nvGrpSpPr>
          <p:grpSpPr>
            <a:xfrm>
              <a:off x="3728252" y="1350751"/>
              <a:ext cx="3241240" cy="2784440"/>
              <a:chOff x="3728252" y="1350751"/>
              <a:chExt cx="3241240" cy="2784440"/>
            </a:xfrm>
            <a:grpFill/>
          </p:grpSpPr>
          <p:grpSp>
            <p:nvGrpSpPr>
              <p:cNvPr id="122" name="Group 121">
                <a:extLst>
                  <a:ext uri="{FF2B5EF4-FFF2-40B4-BE49-F238E27FC236}">
                    <a16:creationId xmlns:a16="http://schemas.microsoft.com/office/drawing/2014/main" id="{291AD0CF-BCC5-458E-9F16-2E4F29FE6A65}"/>
                  </a:ext>
                </a:extLst>
              </p:cNvPr>
              <p:cNvGrpSpPr/>
              <p:nvPr/>
            </p:nvGrpSpPr>
            <p:grpSpPr>
              <a:xfrm>
                <a:off x="4067611" y="3716267"/>
                <a:ext cx="313860" cy="403412"/>
                <a:chOff x="4606454" y="4047564"/>
                <a:chExt cx="313860" cy="403412"/>
              </a:xfrm>
              <a:grpFill/>
            </p:grpSpPr>
            <p:sp>
              <p:nvSpPr>
                <p:cNvPr id="155" name="Oval 154">
                  <a:extLst>
                    <a:ext uri="{FF2B5EF4-FFF2-40B4-BE49-F238E27FC236}">
                      <a16:creationId xmlns:a16="http://schemas.microsoft.com/office/drawing/2014/main" id="{57784538-933B-A378-FD88-DCA56658AA87}"/>
                    </a:ext>
                  </a:extLst>
                </p:cNvPr>
                <p:cNvSpPr/>
                <p:nvPr/>
              </p:nvSpPr>
              <p:spPr>
                <a:xfrm>
                  <a:off x="4657441"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Oval 155">
                  <a:extLst>
                    <a:ext uri="{FF2B5EF4-FFF2-40B4-BE49-F238E27FC236}">
                      <a16:creationId xmlns:a16="http://schemas.microsoft.com/office/drawing/2014/main" id="{5ADE7CF5-A751-CC81-A37D-EC34998AEA1A}"/>
                    </a:ext>
                  </a:extLst>
                </p:cNvPr>
                <p:cNvSpPr/>
                <p:nvPr/>
              </p:nvSpPr>
              <p:spPr>
                <a:xfrm>
                  <a:off x="4606454"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3" name="Group 122">
                <a:extLst>
                  <a:ext uri="{FF2B5EF4-FFF2-40B4-BE49-F238E27FC236}">
                    <a16:creationId xmlns:a16="http://schemas.microsoft.com/office/drawing/2014/main" id="{04B689A9-2486-A72A-27A3-6097C02D1E3D}"/>
                  </a:ext>
                </a:extLst>
              </p:cNvPr>
              <p:cNvGrpSpPr/>
              <p:nvPr/>
            </p:nvGrpSpPr>
            <p:grpSpPr>
              <a:xfrm>
                <a:off x="4894929" y="3716267"/>
                <a:ext cx="313860" cy="403412"/>
                <a:chOff x="4606454" y="4047564"/>
                <a:chExt cx="313860" cy="403412"/>
              </a:xfrm>
              <a:grpFill/>
            </p:grpSpPr>
            <p:sp>
              <p:nvSpPr>
                <p:cNvPr id="153" name="Oval 152">
                  <a:extLst>
                    <a:ext uri="{FF2B5EF4-FFF2-40B4-BE49-F238E27FC236}">
                      <a16:creationId xmlns:a16="http://schemas.microsoft.com/office/drawing/2014/main" id="{79E69D0C-4931-0FD9-7643-8AF1A1F38F3E}"/>
                    </a:ext>
                  </a:extLst>
                </p:cNvPr>
                <p:cNvSpPr/>
                <p:nvPr/>
              </p:nvSpPr>
              <p:spPr>
                <a:xfrm>
                  <a:off x="4657441"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Oval 153">
                  <a:extLst>
                    <a:ext uri="{FF2B5EF4-FFF2-40B4-BE49-F238E27FC236}">
                      <a16:creationId xmlns:a16="http://schemas.microsoft.com/office/drawing/2014/main" id="{B9B25C02-5A98-569C-DFD8-249407C2EF2A}"/>
                    </a:ext>
                  </a:extLst>
                </p:cNvPr>
                <p:cNvSpPr/>
                <p:nvPr/>
              </p:nvSpPr>
              <p:spPr>
                <a:xfrm>
                  <a:off x="4606454"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4" name="Group 123">
                <a:extLst>
                  <a:ext uri="{FF2B5EF4-FFF2-40B4-BE49-F238E27FC236}">
                    <a16:creationId xmlns:a16="http://schemas.microsoft.com/office/drawing/2014/main" id="{EFD4B19C-A233-5FE6-A424-83EDB150DF4A}"/>
                  </a:ext>
                </a:extLst>
              </p:cNvPr>
              <p:cNvGrpSpPr/>
              <p:nvPr/>
            </p:nvGrpSpPr>
            <p:grpSpPr>
              <a:xfrm>
                <a:off x="6655632" y="3716267"/>
                <a:ext cx="313860" cy="403412"/>
                <a:chOff x="4606454" y="4047564"/>
                <a:chExt cx="313860" cy="403412"/>
              </a:xfrm>
              <a:grpFill/>
            </p:grpSpPr>
            <p:sp>
              <p:nvSpPr>
                <p:cNvPr id="151" name="Oval 150">
                  <a:extLst>
                    <a:ext uri="{FF2B5EF4-FFF2-40B4-BE49-F238E27FC236}">
                      <a16:creationId xmlns:a16="http://schemas.microsoft.com/office/drawing/2014/main" id="{B929B63F-253D-655B-7BD5-A2F482205301}"/>
                    </a:ext>
                  </a:extLst>
                </p:cNvPr>
                <p:cNvSpPr/>
                <p:nvPr/>
              </p:nvSpPr>
              <p:spPr>
                <a:xfrm>
                  <a:off x="4657441"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Oval 151">
                  <a:extLst>
                    <a:ext uri="{FF2B5EF4-FFF2-40B4-BE49-F238E27FC236}">
                      <a16:creationId xmlns:a16="http://schemas.microsoft.com/office/drawing/2014/main" id="{DE0403BD-8CA3-4B5F-3611-71CE18F02361}"/>
                    </a:ext>
                  </a:extLst>
                </p:cNvPr>
                <p:cNvSpPr/>
                <p:nvPr/>
              </p:nvSpPr>
              <p:spPr>
                <a:xfrm>
                  <a:off x="4606454"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5" name="Group 124">
                <a:extLst>
                  <a:ext uri="{FF2B5EF4-FFF2-40B4-BE49-F238E27FC236}">
                    <a16:creationId xmlns:a16="http://schemas.microsoft.com/office/drawing/2014/main" id="{FE7F5727-7567-2231-5F63-F48D62AF28E3}"/>
                  </a:ext>
                </a:extLst>
              </p:cNvPr>
              <p:cNvGrpSpPr/>
              <p:nvPr/>
            </p:nvGrpSpPr>
            <p:grpSpPr>
              <a:xfrm>
                <a:off x="3728252" y="1350751"/>
                <a:ext cx="3148653" cy="2780859"/>
                <a:chOff x="3728252" y="1350751"/>
                <a:chExt cx="3148653" cy="2780859"/>
              </a:xfrm>
              <a:grpFill/>
            </p:grpSpPr>
            <p:grpSp>
              <p:nvGrpSpPr>
                <p:cNvPr id="128" name="Group 127">
                  <a:extLst>
                    <a:ext uri="{FF2B5EF4-FFF2-40B4-BE49-F238E27FC236}">
                      <a16:creationId xmlns:a16="http://schemas.microsoft.com/office/drawing/2014/main" id="{CA9E798C-7B33-3983-120B-1AC17D153C64}"/>
                    </a:ext>
                  </a:extLst>
                </p:cNvPr>
                <p:cNvGrpSpPr/>
                <p:nvPr/>
              </p:nvGrpSpPr>
              <p:grpSpPr>
                <a:xfrm>
                  <a:off x="3804738" y="1350751"/>
                  <a:ext cx="467723" cy="2643809"/>
                  <a:chOff x="4067707" y="1690994"/>
                  <a:chExt cx="467723" cy="2643809"/>
                </a:xfrm>
                <a:grpFill/>
              </p:grpSpPr>
              <p:sp>
                <p:nvSpPr>
                  <p:cNvPr id="149" name="Rectangle 148">
                    <a:extLst>
                      <a:ext uri="{FF2B5EF4-FFF2-40B4-BE49-F238E27FC236}">
                        <a16:creationId xmlns:a16="http://schemas.microsoft.com/office/drawing/2014/main" id="{084D91B7-2476-B3C0-613D-32C0FAF8A472}"/>
                      </a:ext>
                    </a:extLst>
                  </p:cNvPr>
                  <p:cNvSpPr/>
                  <p:nvPr/>
                </p:nvSpPr>
                <p:spPr>
                  <a:xfrm>
                    <a:off x="4184499" y="1690994"/>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a:extLst>
                      <a:ext uri="{FF2B5EF4-FFF2-40B4-BE49-F238E27FC236}">
                        <a16:creationId xmlns:a16="http://schemas.microsoft.com/office/drawing/2014/main" id="{14F6CB8A-8B13-9DDC-71B7-57372ECD4F20}"/>
                      </a:ext>
                    </a:extLst>
                  </p:cNvPr>
                  <p:cNvSpPr/>
                  <p:nvPr/>
                </p:nvSpPr>
                <p:spPr>
                  <a:xfrm>
                    <a:off x="4067707" y="1690994"/>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9" name="Group 128">
                  <a:extLst>
                    <a:ext uri="{FF2B5EF4-FFF2-40B4-BE49-F238E27FC236}">
                      <a16:creationId xmlns:a16="http://schemas.microsoft.com/office/drawing/2014/main" id="{36AA2F7E-0195-1372-89D8-09FD619B47E5}"/>
                    </a:ext>
                  </a:extLst>
                </p:cNvPr>
                <p:cNvGrpSpPr/>
                <p:nvPr/>
              </p:nvGrpSpPr>
              <p:grpSpPr>
                <a:xfrm>
                  <a:off x="6407398" y="1350751"/>
                  <a:ext cx="469507" cy="2643809"/>
                  <a:chOff x="4065923" y="1669773"/>
                  <a:chExt cx="469507" cy="2643809"/>
                </a:xfrm>
                <a:grpFill/>
              </p:grpSpPr>
              <p:sp>
                <p:nvSpPr>
                  <p:cNvPr id="147" name="Rectangle 146">
                    <a:extLst>
                      <a:ext uri="{FF2B5EF4-FFF2-40B4-BE49-F238E27FC236}">
                        <a16:creationId xmlns:a16="http://schemas.microsoft.com/office/drawing/2014/main" id="{2CACC5E7-1AF9-4500-5F70-610155B6086B}"/>
                      </a:ext>
                    </a:extLst>
                  </p:cNvPr>
                  <p:cNvSpPr/>
                  <p:nvPr/>
                </p:nvSpPr>
                <p:spPr>
                  <a:xfrm>
                    <a:off x="4184499" y="166977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147">
                    <a:extLst>
                      <a:ext uri="{FF2B5EF4-FFF2-40B4-BE49-F238E27FC236}">
                        <a16:creationId xmlns:a16="http://schemas.microsoft.com/office/drawing/2014/main" id="{7376A0E9-1037-9904-CDF4-B0DA847C424F}"/>
                      </a:ext>
                    </a:extLst>
                  </p:cNvPr>
                  <p:cNvSpPr/>
                  <p:nvPr/>
                </p:nvSpPr>
                <p:spPr>
                  <a:xfrm>
                    <a:off x="4065923" y="166977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0" name="Group 129">
                  <a:extLst>
                    <a:ext uri="{FF2B5EF4-FFF2-40B4-BE49-F238E27FC236}">
                      <a16:creationId xmlns:a16="http://schemas.microsoft.com/office/drawing/2014/main" id="{F54B4E76-DB49-956D-1F28-776D4D35A169}"/>
                    </a:ext>
                  </a:extLst>
                </p:cNvPr>
                <p:cNvGrpSpPr/>
                <p:nvPr/>
              </p:nvGrpSpPr>
              <p:grpSpPr>
                <a:xfrm>
                  <a:off x="4651984" y="1350751"/>
                  <a:ext cx="481160" cy="2643809"/>
                  <a:chOff x="4048641" y="1690993"/>
                  <a:chExt cx="481160" cy="2643809"/>
                </a:xfrm>
                <a:grpFill/>
              </p:grpSpPr>
              <p:sp>
                <p:nvSpPr>
                  <p:cNvPr id="145" name="Rectangle 144">
                    <a:extLst>
                      <a:ext uri="{FF2B5EF4-FFF2-40B4-BE49-F238E27FC236}">
                        <a16:creationId xmlns:a16="http://schemas.microsoft.com/office/drawing/2014/main" id="{66A26ECC-7BFB-9B22-6D10-C84292FF9432}"/>
                      </a:ext>
                    </a:extLst>
                  </p:cNvPr>
                  <p:cNvSpPr/>
                  <p:nvPr/>
                </p:nvSpPr>
                <p:spPr>
                  <a:xfrm>
                    <a:off x="4178870"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id="{5B1F899F-CC80-8832-6197-3C41AE2AD7C6}"/>
                      </a:ext>
                    </a:extLst>
                  </p:cNvPr>
                  <p:cNvSpPr/>
                  <p:nvPr/>
                </p:nvSpPr>
                <p:spPr>
                  <a:xfrm>
                    <a:off x="4048641"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1" name="Group 130">
                  <a:extLst>
                    <a:ext uri="{FF2B5EF4-FFF2-40B4-BE49-F238E27FC236}">
                      <a16:creationId xmlns:a16="http://schemas.microsoft.com/office/drawing/2014/main" id="{85B7D283-351D-ABE1-683F-A09BBC0A3DBA}"/>
                    </a:ext>
                  </a:extLst>
                </p:cNvPr>
                <p:cNvGrpSpPr/>
                <p:nvPr/>
              </p:nvGrpSpPr>
              <p:grpSpPr>
                <a:xfrm>
                  <a:off x="5560284" y="1350751"/>
                  <a:ext cx="469507" cy="2643809"/>
                  <a:chOff x="4349753" y="1690993"/>
                  <a:chExt cx="469507" cy="2643809"/>
                </a:xfrm>
                <a:grpFill/>
              </p:grpSpPr>
              <p:sp>
                <p:nvSpPr>
                  <p:cNvPr id="143" name="Rectangle 142">
                    <a:extLst>
                      <a:ext uri="{FF2B5EF4-FFF2-40B4-BE49-F238E27FC236}">
                        <a16:creationId xmlns:a16="http://schemas.microsoft.com/office/drawing/2014/main" id="{6D1140B0-BE46-F3A5-60CA-C97EA705427E}"/>
                      </a:ext>
                    </a:extLst>
                  </p:cNvPr>
                  <p:cNvSpPr/>
                  <p:nvPr/>
                </p:nvSpPr>
                <p:spPr>
                  <a:xfrm>
                    <a:off x="4468329"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id="{0B981863-7DA6-245E-FBD4-237FB6E83B4B}"/>
                      </a:ext>
                    </a:extLst>
                  </p:cNvPr>
                  <p:cNvSpPr/>
                  <p:nvPr/>
                </p:nvSpPr>
                <p:spPr>
                  <a:xfrm>
                    <a:off x="4349753"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2" name="Rectangle 131">
                  <a:extLst>
                    <a:ext uri="{FF2B5EF4-FFF2-40B4-BE49-F238E27FC236}">
                      <a16:creationId xmlns:a16="http://schemas.microsoft.com/office/drawing/2014/main" id="{E63E6E9F-050C-9910-0BC2-6F21A54988F5}"/>
                    </a:ext>
                  </a:extLst>
                </p:cNvPr>
                <p:cNvSpPr/>
                <p:nvPr/>
              </p:nvSpPr>
              <p:spPr>
                <a:xfrm>
                  <a:off x="4782213" y="2601202"/>
                  <a:ext cx="2094692"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Rectangle 132">
                  <a:extLst>
                    <a:ext uri="{FF2B5EF4-FFF2-40B4-BE49-F238E27FC236}">
                      <a16:creationId xmlns:a16="http://schemas.microsoft.com/office/drawing/2014/main" id="{A560CFAA-0EFD-322E-609F-21BA2E9A2FA5}"/>
                    </a:ext>
                  </a:extLst>
                </p:cNvPr>
                <p:cNvSpPr/>
                <p:nvPr/>
              </p:nvSpPr>
              <p:spPr>
                <a:xfrm>
                  <a:off x="3936101" y="2601202"/>
                  <a:ext cx="848424"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4" name="Group 133">
                  <a:extLst>
                    <a:ext uri="{FF2B5EF4-FFF2-40B4-BE49-F238E27FC236}">
                      <a16:creationId xmlns:a16="http://schemas.microsoft.com/office/drawing/2014/main" id="{7139C448-63C3-CFED-3BB5-96EFB3045245}"/>
                    </a:ext>
                  </a:extLst>
                </p:cNvPr>
                <p:cNvGrpSpPr/>
                <p:nvPr/>
              </p:nvGrpSpPr>
              <p:grpSpPr>
                <a:xfrm>
                  <a:off x="3728252" y="3728198"/>
                  <a:ext cx="313860" cy="403412"/>
                  <a:chOff x="4606454" y="4047564"/>
                  <a:chExt cx="313860" cy="403412"/>
                </a:xfrm>
                <a:grpFill/>
              </p:grpSpPr>
              <p:sp>
                <p:nvSpPr>
                  <p:cNvPr id="141" name="Oval 140">
                    <a:extLst>
                      <a:ext uri="{FF2B5EF4-FFF2-40B4-BE49-F238E27FC236}">
                        <a16:creationId xmlns:a16="http://schemas.microsoft.com/office/drawing/2014/main" id="{66904E20-2AF4-AF4C-915E-A10803758804}"/>
                      </a:ext>
                    </a:extLst>
                  </p:cNvPr>
                  <p:cNvSpPr/>
                  <p:nvPr/>
                </p:nvSpPr>
                <p:spPr>
                  <a:xfrm>
                    <a:off x="4657441"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Oval 141">
                    <a:extLst>
                      <a:ext uri="{FF2B5EF4-FFF2-40B4-BE49-F238E27FC236}">
                        <a16:creationId xmlns:a16="http://schemas.microsoft.com/office/drawing/2014/main" id="{D035450D-EA57-DB3E-AAB7-B026C278FF01}"/>
                      </a:ext>
                    </a:extLst>
                  </p:cNvPr>
                  <p:cNvSpPr/>
                  <p:nvPr/>
                </p:nvSpPr>
                <p:spPr>
                  <a:xfrm>
                    <a:off x="4606454"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5" name="Group 134">
                  <a:extLst>
                    <a:ext uri="{FF2B5EF4-FFF2-40B4-BE49-F238E27FC236}">
                      <a16:creationId xmlns:a16="http://schemas.microsoft.com/office/drawing/2014/main" id="{27F95B58-E13B-A3B5-7229-1E11D0C9E2EC}"/>
                    </a:ext>
                  </a:extLst>
                </p:cNvPr>
                <p:cNvGrpSpPr/>
                <p:nvPr/>
              </p:nvGrpSpPr>
              <p:grpSpPr>
                <a:xfrm>
                  <a:off x="4555570" y="3728198"/>
                  <a:ext cx="313860" cy="403412"/>
                  <a:chOff x="4606454" y="4047564"/>
                  <a:chExt cx="313860" cy="403412"/>
                </a:xfrm>
                <a:grpFill/>
              </p:grpSpPr>
              <p:sp>
                <p:nvSpPr>
                  <p:cNvPr id="139" name="Oval 138">
                    <a:extLst>
                      <a:ext uri="{FF2B5EF4-FFF2-40B4-BE49-F238E27FC236}">
                        <a16:creationId xmlns:a16="http://schemas.microsoft.com/office/drawing/2014/main" id="{B8A2BED0-006B-5A77-0470-D54994D43942}"/>
                      </a:ext>
                    </a:extLst>
                  </p:cNvPr>
                  <p:cNvSpPr/>
                  <p:nvPr/>
                </p:nvSpPr>
                <p:spPr>
                  <a:xfrm>
                    <a:off x="4657441"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Oval 139">
                    <a:extLst>
                      <a:ext uri="{FF2B5EF4-FFF2-40B4-BE49-F238E27FC236}">
                        <a16:creationId xmlns:a16="http://schemas.microsoft.com/office/drawing/2014/main" id="{7BA89208-A6B7-C13F-8F90-AF0AAB24D123}"/>
                      </a:ext>
                    </a:extLst>
                  </p:cNvPr>
                  <p:cNvSpPr/>
                  <p:nvPr/>
                </p:nvSpPr>
                <p:spPr>
                  <a:xfrm>
                    <a:off x="4606454"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6" name="Group 135">
                  <a:extLst>
                    <a:ext uri="{FF2B5EF4-FFF2-40B4-BE49-F238E27FC236}">
                      <a16:creationId xmlns:a16="http://schemas.microsoft.com/office/drawing/2014/main" id="{AEA4C8B6-B92D-1C8E-B08F-4A95436EA826}"/>
                    </a:ext>
                  </a:extLst>
                </p:cNvPr>
                <p:cNvGrpSpPr/>
                <p:nvPr/>
              </p:nvGrpSpPr>
              <p:grpSpPr>
                <a:xfrm>
                  <a:off x="6316273" y="3728198"/>
                  <a:ext cx="313860" cy="403412"/>
                  <a:chOff x="4606454" y="4047564"/>
                  <a:chExt cx="313860" cy="403412"/>
                </a:xfrm>
                <a:grpFill/>
              </p:grpSpPr>
              <p:sp>
                <p:nvSpPr>
                  <p:cNvPr id="137" name="Oval 136">
                    <a:extLst>
                      <a:ext uri="{FF2B5EF4-FFF2-40B4-BE49-F238E27FC236}">
                        <a16:creationId xmlns:a16="http://schemas.microsoft.com/office/drawing/2014/main" id="{A7762C4C-F2B9-97F0-A15F-AAC541F0F511}"/>
                      </a:ext>
                    </a:extLst>
                  </p:cNvPr>
                  <p:cNvSpPr/>
                  <p:nvPr/>
                </p:nvSpPr>
                <p:spPr>
                  <a:xfrm>
                    <a:off x="4657441"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Oval 137">
                    <a:extLst>
                      <a:ext uri="{FF2B5EF4-FFF2-40B4-BE49-F238E27FC236}">
                        <a16:creationId xmlns:a16="http://schemas.microsoft.com/office/drawing/2014/main" id="{48A0EA22-2634-BD67-BDFA-46D53969B64D}"/>
                      </a:ext>
                    </a:extLst>
                  </p:cNvPr>
                  <p:cNvSpPr/>
                  <p:nvPr/>
                </p:nvSpPr>
                <p:spPr>
                  <a:xfrm>
                    <a:off x="4606454" y="4047564"/>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26" name="Oval 125">
                <a:extLst>
                  <a:ext uri="{FF2B5EF4-FFF2-40B4-BE49-F238E27FC236}">
                    <a16:creationId xmlns:a16="http://schemas.microsoft.com/office/drawing/2014/main" id="{95971166-0F0D-797F-96DB-E08BA88B953C}"/>
                  </a:ext>
                </a:extLst>
              </p:cNvPr>
              <p:cNvSpPr/>
              <p:nvPr/>
            </p:nvSpPr>
            <p:spPr>
              <a:xfrm>
                <a:off x="5513629" y="3731779"/>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Oval 126">
                <a:extLst>
                  <a:ext uri="{FF2B5EF4-FFF2-40B4-BE49-F238E27FC236}">
                    <a16:creationId xmlns:a16="http://schemas.microsoft.com/office/drawing/2014/main" id="{1F6D8C79-A295-BAF9-371E-FC53FAA0CBC8}"/>
                  </a:ext>
                </a:extLst>
              </p:cNvPr>
              <p:cNvSpPr/>
              <p:nvPr/>
            </p:nvSpPr>
            <p:spPr>
              <a:xfrm>
                <a:off x="5462642" y="3731779"/>
                <a:ext cx="262873" cy="40341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cxnSp>
        <p:nvCxnSpPr>
          <p:cNvPr id="11" name="Straight Connector 10">
            <a:extLst>
              <a:ext uri="{FF2B5EF4-FFF2-40B4-BE49-F238E27FC236}">
                <a16:creationId xmlns:a16="http://schemas.microsoft.com/office/drawing/2014/main" id="{3E11358A-E728-B8DC-B0B8-1E6FD9B8B79D}"/>
              </a:ext>
            </a:extLst>
          </p:cNvPr>
          <p:cNvCxnSpPr>
            <a:cxnSpLocks/>
          </p:cNvCxnSpPr>
          <p:nvPr/>
        </p:nvCxnSpPr>
        <p:spPr>
          <a:xfrm>
            <a:off x="11408535" y="-11201"/>
            <a:ext cx="2170" cy="50978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A0CBD4-BF0E-9332-4E54-4FD878FB74FF}"/>
              </a:ext>
            </a:extLst>
          </p:cNvPr>
          <p:cNvCxnSpPr>
            <a:cxnSpLocks/>
          </p:cNvCxnSpPr>
          <p:nvPr/>
        </p:nvCxnSpPr>
        <p:spPr>
          <a:xfrm>
            <a:off x="11397803" y="1373277"/>
            <a:ext cx="12902" cy="120202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70B9E-3FDB-5A5A-A868-27410CDE10E3}"/>
              </a:ext>
            </a:extLst>
          </p:cNvPr>
          <p:cNvCxnSpPr>
            <a:cxnSpLocks/>
          </p:cNvCxnSpPr>
          <p:nvPr/>
        </p:nvCxnSpPr>
        <p:spPr>
          <a:xfrm>
            <a:off x="11408535" y="3460728"/>
            <a:ext cx="7536" cy="122885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5DE0A99-2239-C8F1-8BEA-ACF02CDE531A}"/>
              </a:ext>
            </a:extLst>
          </p:cNvPr>
          <p:cNvCxnSpPr>
            <a:cxnSpLocks/>
          </p:cNvCxnSpPr>
          <p:nvPr/>
        </p:nvCxnSpPr>
        <p:spPr>
          <a:xfrm flipH="1">
            <a:off x="11405338" y="5575009"/>
            <a:ext cx="3196" cy="37026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22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C732BC4-B5E4-4FA4-8633-D91C8E94A81A}"/>
              </a:ext>
            </a:extLst>
          </p:cNvPr>
          <p:cNvSpPr>
            <a:spLocks noGrp="1"/>
          </p:cNvSpPr>
          <p:nvPr>
            <p:ph type="ftr" sz="quarter" idx="3"/>
          </p:nvPr>
        </p:nvSpPr>
        <p:spPr/>
        <p:txBody>
          <a:bodyPr lIns="91440" tIns="45720" rIns="91440" bIns="45720" anchor="t"/>
          <a:lstStyle/>
          <a:p>
            <a:r>
              <a:rPr lang="en-US">
                <a:latin typeface="Arial"/>
                <a:cs typeface="Arial"/>
              </a:rPr>
              <a:t>Cameron Barnes</a:t>
            </a:r>
            <a:endParaRPr lang="en-US"/>
          </a:p>
        </p:txBody>
      </p:sp>
      <p:sp>
        <p:nvSpPr>
          <p:cNvPr id="5" name="Slide Number Placeholder 4">
            <a:extLst>
              <a:ext uri="{FF2B5EF4-FFF2-40B4-BE49-F238E27FC236}">
                <a16:creationId xmlns:a16="http://schemas.microsoft.com/office/drawing/2014/main" id="{BE185BEB-364F-4EE0-ABD2-42BFE4AA9301}"/>
              </a:ext>
            </a:extLst>
          </p:cNvPr>
          <p:cNvSpPr>
            <a:spLocks noGrp="1"/>
          </p:cNvSpPr>
          <p:nvPr>
            <p:ph type="sldNum" sz="quarter" idx="4"/>
          </p:nvPr>
        </p:nvSpPr>
        <p:spPr/>
        <p:txBody>
          <a:bodyPr/>
          <a:lstStyle/>
          <a:p>
            <a:fld id="{6F1FABC0-072B-4F22-8F9B-95A9D10B0206}" type="slidenum">
              <a:rPr lang="en-US" smtClean="0"/>
              <a:pPr/>
              <a:t>2</a:t>
            </a:fld>
            <a:endParaRPr lang="en-US"/>
          </a:p>
        </p:txBody>
      </p:sp>
      <p:sp>
        <p:nvSpPr>
          <p:cNvPr id="2" name="Rectangle: Rounded Corners 1">
            <a:extLst>
              <a:ext uri="{FF2B5EF4-FFF2-40B4-BE49-F238E27FC236}">
                <a16:creationId xmlns:a16="http://schemas.microsoft.com/office/drawing/2014/main" id="{AA11C30A-FA31-492A-BCF2-505B11011E43}"/>
              </a:ext>
            </a:extLst>
          </p:cNvPr>
          <p:cNvSpPr/>
          <p:nvPr/>
        </p:nvSpPr>
        <p:spPr>
          <a:xfrm>
            <a:off x="3615937" y="186937"/>
            <a:ext cx="5124587"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E662B901-A466-42B7-AE84-821641658EB0}"/>
              </a:ext>
            </a:extLst>
          </p:cNvPr>
          <p:cNvSpPr txBox="1"/>
          <p:nvPr/>
        </p:nvSpPr>
        <p:spPr>
          <a:xfrm>
            <a:off x="4450642" y="350094"/>
            <a:ext cx="43220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FFFF"/>
                </a:solidFill>
                <a:latin typeface="Georgia"/>
                <a:cs typeface="Arial"/>
              </a:rPr>
              <a:t>Team Overview</a:t>
            </a:r>
          </a:p>
        </p:txBody>
      </p:sp>
      <p:sp>
        <p:nvSpPr>
          <p:cNvPr id="15" name="TextBox 14">
            <a:extLst>
              <a:ext uri="{FF2B5EF4-FFF2-40B4-BE49-F238E27FC236}">
                <a16:creationId xmlns:a16="http://schemas.microsoft.com/office/drawing/2014/main" id="{4AA5598A-FC31-4D61-B333-A8F299797FB9}"/>
              </a:ext>
            </a:extLst>
          </p:cNvPr>
          <p:cNvSpPr txBox="1"/>
          <p:nvPr/>
        </p:nvSpPr>
        <p:spPr>
          <a:xfrm>
            <a:off x="9983023" y="331076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eorgia"/>
                <a:cs typeface="Arial"/>
              </a:rPr>
              <a:t>Michael</a:t>
            </a:r>
          </a:p>
        </p:txBody>
      </p:sp>
      <p:sp>
        <p:nvSpPr>
          <p:cNvPr id="27" name="TextBox 26">
            <a:extLst>
              <a:ext uri="{FF2B5EF4-FFF2-40B4-BE49-F238E27FC236}">
                <a16:creationId xmlns:a16="http://schemas.microsoft.com/office/drawing/2014/main" id="{13ECDFA2-6093-4D9A-B862-1A3ABDDBFA12}"/>
              </a:ext>
            </a:extLst>
          </p:cNvPr>
          <p:cNvSpPr txBox="1"/>
          <p:nvPr/>
        </p:nvSpPr>
        <p:spPr>
          <a:xfrm>
            <a:off x="4819797" y="2363321"/>
            <a:ext cx="2383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latin typeface="Georgia"/>
              <a:cs typeface="Arial"/>
            </a:endParaRPr>
          </a:p>
        </p:txBody>
      </p:sp>
      <p:sp>
        <p:nvSpPr>
          <p:cNvPr id="25" name="TextBox 24">
            <a:extLst>
              <a:ext uri="{FF2B5EF4-FFF2-40B4-BE49-F238E27FC236}">
                <a16:creationId xmlns:a16="http://schemas.microsoft.com/office/drawing/2014/main" id="{7BC1F0AE-E1F6-47DB-9419-AA95678A3890}"/>
              </a:ext>
            </a:extLst>
          </p:cNvPr>
          <p:cNvSpPr txBox="1"/>
          <p:nvPr/>
        </p:nvSpPr>
        <p:spPr>
          <a:xfrm>
            <a:off x="9834997" y="3310767"/>
            <a:ext cx="2383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latin typeface="Georgia"/>
              <a:cs typeface="Arial"/>
            </a:endParaRPr>
          </a:p>
        </p:txBody>
      </p:sp>
      <p:sp>
        <p:nvSpPr>
          <p:cNvPr id="23" name="TextBox 22">
            <a:extLst>
              <a:ext uri="{FF2B5EF4-FFF2-40B4-BE49-F238E27FC236}">
                <a16:creationId xmlns:a16="http://schemas.microsoft.com/office/drawing/2014/main" id="{14D5CDCC-E150-9500-0FAB-9699A934DCC2}"/>
              </a:ext>
            </a:extLst>
          </p:cNvPr>
          <p:cNvSpPr txBox="1"/>
          <p:nvPr/>
        </p:nvSpPr>
        <p:spPr>
          <a:xfrm>
            <a:off x="288235" y="58089"/>
            <a:ext cx="1522789" cy="369332"/>
          </a:xfrm>
          <a:prstGeom prst="rect">
            <a:avLst/>
          </a:prstGeom>
          <a:noFill/>
        </p:spPr>
        <p:txBody>
          <a:bodyPr wrap="square" lIns="91440" tIns="45720" rIns="91440" bIns="45720" rtlCol="0" anchor="t">
            <a:spAutoFit/>
          </a:bodyPr>
          <a:lstStyle/>
          <a:p>
            <a:endParaRPr lang="en-US">
              <a:solidFill>
                <a:srgbClr val="FF0000"/>
              </a:solidFill>
              <a:cs typeface="Arial"/>
            </a:endParaRPr>
          </a:p>
        </p:txBody>
      </p:sp>
      <p:grpSp>
        <p:nvGrpSpPr>
          <p:cNvPr id="32" name="Group 31">
            <a:extLst>
              <a:ext uri="{FF2B5EF4-FFF2-40B4-BE49-F238E27FC236}">
                <a16:creationId xmlns:a16="http://schemas.microsoft.com/office/drawing/2014/main" id="{66E77483-6610-3EB1-9402-27CB00459B85}"/>
              </a:ext>
            </a:extLst>
          </p:cNvPr>
          <p:cNvGrpSpPr/>
          <p:nvPr/>
        </p:nvGrpSpPr>
        <p:grpSpPr>
          <a:xfrm>
            <a:off x="-155041" y="1514233"/>
            <a:ext cx="2743200" cy="3962399"/>
            <a:chOff x="135553" y="1514234"/>
            <a:chExt cx="2743200" cy="3962399"/>
          </a:xfrm>
        </p:grpSpPr>
        <p:sp>
          <p:nvSpPr>
            <p:cNvPr id="6" name="Rectangle: Rounded Corners 5">
              <a:extLst>
                <a:ext uri="{FF2B5EF4-FFF2-40B4-BE49-F238E27FC236}">
                  <a16:creationId xmlns:a16="http://schemas.microsoft.com/office/drawing/2014/main" id="{AF1A1A45-8386-4638-BD0B-1489CBDDDC64}"/>
                </a:ext>
              </a:extLst>
            </p:cNvPr>
            <p:cNvSpPr/>
            <p:nvPr/>
          </p:nvSpPr>
          <p:spPr>
            <a:xfrm>
              <a:off x="323586" y="1514234"/>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11" name="TextBox 10">
              <a:extLst>
                <a:ext uri="{FF2B5EF4-FFF2-40B4-BE49-F238E27FC236}">
                  <a16:creationId xmlns:a16="http://schemas.microsoft.com/office/drawing/2014/main" id="{426B2FE9-689B-4785-944C-806F476ABE65}"/>
                </a:ext>
              </a:extLst>
            </p:cNvPr>
            <p:cNvSpPr txBox="1"/>
            <p:nvPr/>
          </p:nvSpPr>
          <p:spPr>
            <a:xfrm>
              <a:off x="135553" y="16099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Georgia"/>
                  <a:cs typeface="Arial"/>
                </a:rPr>
                <a:t>Cameron Barnes</a:t>
              </a:r>
            </a:p>
          </p:txBody>
        </p:sp>
        <p:sp>
          <p:nvSpPr>
            <p:cNvPr id="17" name="TextBox 16">
              <a:extLst>
                <a:ext uri="{FF2B5EF4-FFF2-40B4-BE49-F238E27FC236}">
                  <a16:creationId xmlns:a16="http://schemas.microsoft.com/office/drawing/2014/main" id="{3DE37676-A90B-4F1E-AD4F-64D06B89D652}"/>
                </a:ext>
              </a:extLst>
            </p:cNvPr>
            <p:cNvSpPr txBox="1"/>
            <p:nvPr/>
          </p:nvSpPr>
          <p:spPr>
            <a:xfrm>
              <a:off x="514427" y="4750039"/>
              <a:ext cx="19866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Georgia"/>
                  <a:cs typeface="Arial"/>
                </a:rPr>
                <a:t>Systems Engineer</a:t>
              </a:r>
            </a:p>
          </p:txBody>
        </p:sp>
        <p:pic>
          <p:nvPicPr>
            <p:cNvPr id="30" name="Picture 30">
              <a:extLst>
                <a:ext uri="{FF2B5EF4-FFF2-40B4-BE49-F238E27FC236}">
                  <a16:creationId xmlns:a16="http://schemas.microsoft.com/office/drawing/2014/main" id="{EF1BAB3E-970C-2285-3DBA-8D0597CB0875}"/>
                </a:ext>
              </a:extLst>
            </p:cNvPr>
            <p:cNvPicPr>
              <a:picLocks noChangeAspect="1"/>
            </p:cNvPicPr>
            <p:nvPr/>
          </p:nvPicPr>
          <p:blipFill>
            <a:blip r:embed="rId3"/>
            <a:stretch>
              <a:fillRect/>
            </a:stretch>
          </p:blipFill>
          <p:spPr>
            <a:xfrm>
              <a:off x="661440" y="2103699"/>
              <a:ext cx="1691427" cy="2544508"/>
            </a:xfrm>
            <a:prstGeom prst="rect">
              <a:avLst/>
            </a:prstGeom>
          </p:spPr>
        </p:pic>
      </p:grpSp>
      <p:grpSp>
        <p:nvGrpSpPr>
          <p:cNvPr id="37" name="Group 36">
            <a:extLst>
              <a:ext uri="{FF2B5EF4-FFF2-40B4-BE49-F238E27FC236}">
                <a16:creationId xmlns:a16="http://schemas.microsoft.com/office/drawing/2014/main" id="{08147E9C-7C7B-E3BE-9501-D6130A1EC8C2}"/>
              </a:ext>
            </a:extLst>
          </p:cNvPr>
          <p:cNvGrpSpPr/>
          <p:nvPr/>
        </p:nvGrpSpPr>
        <p:grpSpPr>
          <a:xfrm>
            <a:off x="4915917" y="1514232"/>
            <a:ext cx="2392390" cy="3962399"/>
            <a:chOff x="4940134" y="1514233"/>
            <a:chExt cx="2392390" cy="3962399"/>
          </a:xfrm>
        </p:grpSpPr>
        <p:sp>
          <p:nvSpPr>
            <p:cNvPr id="19" name="Rectangle: Rounded Corners 18">
              <a:extLst>
                <a:ext uri="{FF2B5EF4-FFF2-40B4-BE49-F238E27FC236}">
                  <a16:creationId xmlns:a16="http://schemas.microsoft.com/office/drawing/2014/main" id="{E8EC7ABF-C258-DAB5-1D1A-1A0392651920}"/>
                </a:ext>
              </a:extLst>
            </p:cNvPr>
            <p:cNvSpPr/>
            <p:nvPr/>
          </p:nvSpPr>
          <p:spPr>
            <a:xfrm>
              <a:off x="4965389" y="1514233"/>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13" name="TextBox 12">
              <a:extLst>
                <a:ext uri="{FF2B5EF4-FFF2-40B4-BE49-F238E27FC236}">
                  <a16:creationId xmlns:a16="http://schemas.microsoft.com/office/drawing/2014/main" id="{572365C8-EF01-44A6-9D82-EFD5950B1C53}"/>
                </a:ext>
              </a:extLst>
            </p:cNvPr>
            <p:cNvSpPr txBox="1"/>
            <p:nvPr/>
          </p:nvSpPr>
          <p:spPr>
            <a:xfrm>
              <a:off x="4940134" y="1605158"/>
              <a:ext cx="2383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Georgia"/>
                  <a:cs typeface="Arial"/>
                </a:rPr>
                <a:t>Tyler Ince-Ingram</a:t>
              </a:r>
            </a:p>
          </p:txBody>
        </p:sp>
        <p:sp>
          <p:nvSpPr>
            <p:cNvPr id="24" name="TextBox 23">
              <a:extLst>
                <a:ext uri="{FF2B5EF4-FFF2-40B4-BE49-F238E27FC236}">
                  <a16:creationId xmlns:a16="http://schemas.microsoft.com/office/drawing/2014/main" id="{CABCC6D2-DF62-D704-B542-882FD93AA8FC}"/>
                </a:ext>
              </a:extLst>
            </p:cNvPr>
            <p:cNvSpPr txBox="1"/>
            <p:nvPr/>
          </p:nvSpPr>
          <p:spPr>
            <a:xfrm>
              <a:off x="5017431" y="4750039"/>
              <a:ext cx="2229173" cy="369332"/>
            </a:xfrm>
            <a:prstGeom prst="rect">
              <a:avLst/>
            </a:prstGeom>
            <a:noFill/>
          </p:spPr>
          <p:txBody>
            <a:bodyPr wrap="square">
              <a:spAutoFit/>
            </a:bodyPr>
            <a:lstStyle/>
            <a:p>
              <a:pPr algn="ctr"/>
              <a:r>
                <a:rPr lang="en-US">
                  <a:latin typeface="Georgia"/>
                  <a:cs typeface="Arial"/>
                </a:rPr>
                <a:t>Test Engineer</a:t>
              </a:r>
            </a:p>
          </p:txBody>
        </p:sp>
        <p:pic>
          <p:nvPicPr>
            <p:cNvPr id="31" name="Picture 30" descr="A person wearing glasses and a suit&#10;&#10;Description automatically generated with medium confidence">
              <a:extLst>
                <a:ext uri="{FF2B5EF4-FFF2-40B4-BE49-F238E27FC236}">
                  <a16:creationId xmlns:a16="http://schemas.microsoft.com/office/drawing/2014/main" id="{FD0C5AE6-89BD-03E9-84F4-B1F939A72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4673" y="2103699"/>
              <a:ext cx="1694688" cy="2537139"/>
            </a:xfrm>
            <a:prstGeom prst="rect">
              <a:avLst/>
            </a:prstGeom>
          </p:spPr>
        </p:pic>
      </p:grpSp>
      <p:grpSp>
        <p:nvGrpSpPr>
          <p:cNvPr id="36" name="Group 35">
            <a:extLst>
              <a:ext uri="{FF2B5EF4-FFF2-40B4-BE49-F238E27FC236}">
                <a16:creationId xmlns:a16="http://schemas.microsoft.com/office/drawing/2014/main" id="{8226F7FD-8609-201C-E80F-EF4FAA102B02}"/>
              </a:ext>
            </a:extLst>
          </p:cNvPr>
          <p:cNvGrpSpPr/>
          <p:nvPr/>
        </p:nvGrpSpPr>
        <p:grpSpPr>
          <a:xfrm>
            <a:off x="9618724" y="1514233"/>
            <a:ext cx="2743200" cy="3962399"/>
            <a:chOff x="9686972" y="1514234"/>
            <a:chExt cx="2743200" cy="3962399"/>
          </a:xfrm>
        </p:grpSpPr>
        <p:sp>
          <p:nvSpPr>
            <p:cNvPr id="22" name="Rectangle: Rounded Corners 21">
              <a:extLst>
                <a:ext uri="{FF2B5EF4-FFF2-40B4-BE49-F238E27FC236}">
                  <a16:creationId xmlns:a16="http://schemas.microsoft.com/office/drawing/2014/main" id="{9B06DD13-7BBD-7F30-078A-BCD9541A04B5}"/>
                </a:ext>
              </a:extLst>
            </p:cNvPr>
            <p:cNvSpPr/>
            <p:nvPr/>
          </p:nvSpPr>
          <p:spPr>
            <a:xfrm>
              <a:off x="9910108" y="1514234"/>
              <a:ext cx="2296929"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8" name="TextBox 7">
              <a:extLst>
                <a:ext uri="{FF2B5EF4-FFF2-40B4-BE49-F238E27FC236}">
                  <a16:creationId xmlns:a16="http://schemas.microsoft.com/office/drawing/2014/main" id="{840916A1-E68E-29DA-910D-D31ED669C2E9}"/>
                </a:ext>
              </a:extLst>
            </p:cNvPr>
            <p:cNvSpPr txBox="1"/>
            <p:nvPr/>
          </p:nvSpPr>
          <p:spPr>
            <a:xfrm>
              <a:off x="9686972" y="16051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Georgia"/>
                  <a:cs typeface="Arial"/>
                </a:rPr>
                <a:t>Michael Wyrick</a:t>
              </a:r>
            </a:p>
          </p:txBody>
        </p:sp>
        <p:sp>
          <p:nvSpPr>
            <p:cNvPr id="28" name="TextBox 27">
              <a:extLst>
                <a:ext uri="{FF2B5EF4-FFF2-40B4-BE49-F238E27FC236}">
                  <a16:creationId xmlns:a16="http://schemas.microsoft.com/office/drawing/2014/main" id="{3B97BD5E-5509-3D8D-AD14-423838B078F2}"/>
                </a:ext>
              </a:extLst>
            </p:cNvPr>
            <p:cNvSpPr txBox="1"/>
            <p:nvPr/>
          </p:nvSpPr>
          <p:spPr>
            <a:xfrm>
              <a:off x="9875005" y="4746531"/>
              <a:ext cx="2367135" cy="369332"/>
            </a:xfrm>
            <a:prstGeom prst="rect">
              <a:avLst/>
            </a:prstGeom>
            <a:noFill/>
          </p:spPr>
          <p:txBody>
            <a:bodyPr wrap="square">
              <a:spAutoFit/>
            </a:bodyPr>
            <a:lstStyle/>
            <a:p>
              <a:pPr algn="ctr"/>
              <a:r>
                <a:rPr lang="en-US">
                  <a:latin typeface="Georgia"/>
                  <a:cs typeface="Arial"/>
                </a:rPr>
                <a:t>Design Engineer</a:t>
              </a:r>
            </a:p>
          </p:txBody>
        </p:sp>
        <p:pic>
          <p:nvPicPr>
            <p:cNvPr id="29" name="Picture 31">
              <a:extLst>
                <a:ext uri="{FF2B5EF4-FFF2-40B4-BE49-F238E27FC236}">
                  <a16:creationId xmlns:a16="http://schemas.microsoft.com/office/drawing/2014/main" id="{598D88AB-D0A3-D28F-0312-AC5D8403B5A8}"/>
                </a:ext>
              </a:extLst>
            </p:cNvPr>
            <p:cNvPicPr>
              <a:picLocks noChangeAspect="1"/>
            </p:cNvPicPr>
            <p:nvPr/>
          </p:nvPicPr>
          <p:blipFill>
            <a:blip r:embed="rId5"/>
            <a:stretch>
              <a:fillRect/>
            </a:stretch>
          </p:blipFill>
          <p:spPr>
            <a:xfrm>
              <a:off x="10202858" y="2121420"/>
              <a:ext cx="1711428" cy="2524416"/>
            </a:xfrm>
            <a:prstGeom prst="rect">
              <a:avLst/>
            </a:prstGeom>
          </p:spPr>
        </p:pic>
      </p:grpSp>
      <p:grpSp>
        <p:nvGrpSpPr>
          <p:cNvPr id="33" name="Group 32">
            <a:extLst>
              <a:ext uri="{FF2B5EF4-FFF2-40B4-BE49-F238E27FC236}">
                <a16:creationId xmlns:a16="http://schemas.microsoft.com/office/drawing/2014/main" id="{06033219-3A03-B7DB-4676-862EBAE8224E}"/>
              </a:ext>
            </a:extLst>
          </p:cNvPr>
          <p:cNvGrpSpPr/>
          <p:nvPr/>
        </p:nvGrpSpPr>
        <p:grpSpPr>
          <a:xfrm>
            <a:off x="2289791" y="1514232"/>
            <a:ext cx="2743200" cy="3962399"/>
            <a:chOff x="2307980" y="1514234"/>
            <a:chExt cx="2743200" cy="3962399"/>
          </a:xfrm>
        </p:grpSpPr>
        <p:sp>
          <p:nvSpPr>
            <p:cNvPr id="18" name="Rectangle: Rounded Corners 17">
              <a:extLst>
                <a:ext uri="{FF2B5EF4-FFF2-40B4-BE49-F238E27FC236}">
                  <a16:creationId xmlns:a16="http://schemas.microsoft.com/office/drawing/2014/main" id="{44FCFFEE-801C-D6FF-9B74-3151D3CE08F4}"/>
                </a:ext>
              </a:extLst>
            </p:cNvPr>
            <p:cNvSpPr/>
            <p:nvPr/>
          </p:nvSpPr>
          <p:spPr>
            <a:xfrm>
              <a:off x="2496013" y="1514234"/>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12" name="TextBox 11">
              <a:extLst>
                <a:ext uri="{FF2B5EF4-FFF2-40B4-BE49-F238E27FC236}">
                  <a16:creationId xmlns:a16="http://schemas.microsoft.com/office/drawing/2014/main" id="{ADB8E690-AE60-45A6-A6A8-FFAEE764389E}"/>
                </a:ext>
              </a:extLst>
            </p:cNvPr>
            <p:cNvSpPr txBox="1"/>
            <p:nvPr/>
          </p:nvSpPr>
          <p:spPr>
            <a:xfrm>
              <a:off x="2307980" y="16099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Georgia"/>
                  <a:cs typeface="Arial"/>
                </a:rPr>
                <a:t>Cole Gutknecht</a:t>
              </a:r>
            </a:p>
          </p:txBody>
        </p:sp>
        <p:sp>
          <p:nvSpPr>
            <p:cNvPr id="10" name="TextBox 9">
              <a:extLst>
                <a:ext uri="{FF2B5EF4-FFF2-40B4-BE49-F238E27FC236}">
                  <a16:creationId xmlns:a16="http://schemas.microsoft.com/office/drawing/2014/main" id="{14C0006A-F186-F047-91AC-642F4A9A3FAF}"/>
                </a:ext>
              </a:extLst>
            </p:cNvPr>
            <p:cNvSpPr txBox="1"/>
            <p:nvPr/>
          </p:nvSpPr>
          <p:spPr>
            <a:xfrm>
              <a:off x="2537337" y="4750039"/>
              <a:ext cx="2284486" cy="369332"/>
            </a:xfrm>
            <a:prstGeom prst="rect">
              <a:avLst/>
            </a:prstGeom>
            <a:noFill/>
          </p:spPr>
          <p:txBody>
            <a:bodyPr wrap="square">
              <a:spAutoFit/>
            </a:bodyPr>
            <a:lstStyle/>
            <a:p>
              <a:pPr algn="ctr"/>
              <a:r>
                <a:rPr lang="en-US">
                  <a:latin typeface="Georgia"/>
                  <a:cs typeface="Arial"/>
                </a:rPr>
                <a:t>Materials Engineer</a:t>
              </a:r>
            </a:p>
          </p:txBody>
        </p:sp>
        <p:pic>
          <p:nvPicPr>
            <p:cNvPr id="7" name="Picture 15">
              <a:extLst>
                <a:ext uri="{FF2B5EF4-FFF2-40B4-BE49-F238E27FC236}">
                  <a16:creationId xmlns:a16="http://schemas.microsoft.com/office/drawing/2014/main" id="{566BD383-78EB-CDBF-EA5C-DEF84249F498}"/>
                </a:ext>
              </a:extLst>
            </p:cNvPr>
            <p:cNvPicPr>
              <a:picLocks noChangeAspect="1"/>
            </p:cNvPicPr>
            <p:nvPr/>
          </p:nvPicPr>
          <p:blipFill>
            <a:blip r:embed="rId6"/>
            <a:stretch>
              <a:fillRect/>
            </a:stretch>
          </p:blipFill>
          <p:spPr>
            <a:xfrm>
              <a:off x="2841380" y="2115311"/>
              <a:ext cx="1676400" cy="2513914"/>
            </a:xfrm>
            <a:prstGeom prst="rect">
              <a:avLst/>
            </a:prstGeom>
          </p:spPr>
        </p:pic>
      </p:grpSp>
      <p:grpSp>
        <p:nvGrpSpPr>
          <p:cNvPr id="35" name="Group 34">
            <a:extLst>
              <a:ext uri="{FF2B5EF4-FFF2-40B4-BE49-F238E27FC236}">
                <a16:creationId xmlns:a16="http://schemas.microsoft.com/office/drawing/2014/main" id="{9F1E5EB5-DE08-4A42-1807-B99D03571345}"/>
              </a:ext>
            </a:extLst>
          </p:cNvPr>
          <p:cNvGrpSpPr/>
          <p:nvPr/>
        </p:nvGrpSpPr>
        <p:grpSpPr>
          <a:xfrm>
            <a:off x="7202956" y="1514232"/>
            <a:ext cx="2743200" cy="3962399"/>
            <a:chOff x="7239823" y="1514234"/>
            <a:chExt cx="2743200" cy="3962399"/>
          </a:xfrm>
        </p:grpSpPr>
        <p:sp>
          <p:nvSpPr>
            <p:cNvPr id="21" name="Rectangle: Rounded Corners 20">
              <a:extLst>
                <a:ext uri="{FF2B5EF4-FFF2-40B4-BE49-F238E27FC236}">
                  <a16:creationId xmlns:a16="http://schemas.microsoft.com/office/drawing/2014/main" id="{7CC60C20-3296-80C8-6B14-3CD99CA65BE1}"/>
                </a:ext>
              </a:extLst>
            </p:cNvPr>
            <p:cNvSpPr/>
            <p:nvPr/>
          </p:nvSpPr>
          <p:spPr>
            <a:xfrm>
              <a:off x="7427856" y="1514234"/>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14" name="TextBox 13">
              <a:extLst>
                <a:ext uri="{FF2B5EF4-FFF2-40B4-BE49-F238E27FC236}">
                  <a16:creationId xmlns:a16="http://schemas.microsoft.com/office/drawing/2014/main" id="{733748FA-830A-43FF-838C-395CC8E83649}"/>
                </a:ext>
              </a:extLst>
            </p:cNvPr>
            <p:cNvSpPr txBox="1"/>
            <p:nvPr/>
          </p:nvSpPr>
          <p:spPr>
            <a:xfrm>
              <a:off x="7239823" y="16099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Georgia"/>
                  <a:cs typeface="Arial"/>
                </a:rPr>
                <a:t>Rafael Meza</a:t>
              </a:r>
            </a:p>
          </p:txBody>
        </p:sp>
        <p:sp>
          <p:nvSpPr>
            <p:cNvPr id="26" name="TextBox 25">
              <a:extLst>
                <a:ext uri="{FF2B5EF4-FFF2-40B4-BE49-F238E27FC236}">
                  <a16:creationId xmlns:a16="http://schemas.microsoft.com/office/drawing/2014/main" id="{BBB2A479-194D-4C3C-F17A-EC0E7ECB22EF}"/>
                </a:ext>
              </a:extLst>
            </p:cNvPr>
            <p:cNvSpPr txBox="1"/>
            <p:nvPr/>
          </p:nvSpPr>
          <p:spPr>
            <a:xfrm>
              <a:off x="7427856" y="4746531"/>
              <a:ext cx="2367135" cy="369332"/>
            </a:xfrm>
            <a:prstGeom prst="rect">
              <a:avLst/>
            </a:prstGeom>
            <a:noFill/>
          </p:spPr>
          <p:txBody>
            <a:bodyPr wrap="square">
              <a:spAutoFit/>
            </a:bodyPr>
            <a:lstStyle/>
            <a:p>
              <a:pPr algn="ctr"/>
              <a:r>
                <a:rPr lang="en-US">
                  <a:latin typeface="Georgia"/>
                  <a:cs typeface="Arial"/>
                </a:rPr>
                <a:t>Dynamics Engineer</a:t>
              </a:r>
            </a:p>
          </p:txBody>
        </p:sp>
        <p:pic>
          <p:nvPicPr>
            <p:cNvPr id="16" name="Picture 31">
              <a:extLst>
                <a:ext uri="{FF2B5EF4-FFF2-40B4-BE49-F238E27FC236}">
                  <a16:creationId xmlns:a16="http://schemas.microsoft.com/office/drawing/2014/main" id="{40480296-0AF7-631E-7D55-11BBBAA73414}"/>
                </a:ext>
              </a:extLst>
            </p:cNvPr>
            <p:cNvPicPr>
              <a:picLocks noChangeAspect="1"/>
            </p:cNvPicPr>
            <p:nvPr/>
          </p:nvPicPr>
          <p:blipFill>
            <a:blip r:embed="rId7"/>
            <a:stretch>
              <a:fillRect/>
            </a:stretch>
          </p:blipFill>
          <p:spPr>
            <a:xfrm>
              <a:off x="7768715" y="2121421"/>
              <a:ext cx="1685417" cy="2500518"/>
            </a:xfrm>
            <a:prstGeom prst="rect">
              <a:avLst/>
            </a:prstGeom>
          </p:spPr>
        </p:pic>
      </p:grpSp>
    </p:spTree>
    <p:extLst>
      <p:ext uri="{BB962C8B-B14F-4D97-AF65-F5344CB8AC3E}">
        <p14:creationId xmlns:p14="http://schemas.microsoft.com/office/powerpoint/2010/main" val="3956933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BA2FBABC-0EE9-594F-0A93-906B039FC4C5}"/>
              </a:ext>
            </a:extLst>
          </p:cNvPr>
          <p:cNvSpPr/>
          <p:nvPr/>
        </p:nvSpPr>
        <p:spPr>
          <a:xfrm>
            <a:off x="6076018" y="1948725"/>
            <a:ext cx="1002890" cy="330364"/>
          </a:xfrm>
          <a:prstGeom prst="homePlat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Arrow: Pentagon 6">
            <a:extLst>
              <a:ext uri="{FF2B5EF4-FFF2-40B4-BE49-F238E27FC236}">
                <a16:creationId xmlns:a16="http://schemas.microsoft.com/office/drawing/2014/main" id="{D6247C5E-73F8-7C18-F44F-934C2DC72EA7}"/>
              </a:ext>
            </a:extLst>
          </p:cNvPr>
          <p:cNvSpPr/>
          <p:nvPr/>
        </p:nvSpPr>
        <p:spPr>
          <a:xfrm>
            <a:off x="6076018" y="3868385"/>
            <a:ext cx="1002890" cy="330364"/>
          </a:xfrm>
          <a:prstGeom prst="homePlat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Arrow: Pentagon 9">
            <a:extLst>
              <a:ext uri="{FF2B5EF4-FFF2-40B4-BE49-F238E27FC236}">
                <a16:creationId xmlns:a16="http://schemas.microsoft.com/office/drawing/2014/main" id="{128850B8-EAD4-36D2-2767-7ECFA9EEFE66}"/>
              </a:ext>
            </a:extLst>
          </p:cNvPr>
          <p:cNvSpPr/>
          <p:nvPr/>
        </p:nvSpPr>
        <p:spPr>
          <a:xfrm>
            <a:off x="6076018" y="4828215"/>
            <a:ext cx="1002890" cy="330364"/>
          </a:xfrm>
          <a:prstGeom prst="homePlat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a:extLst>
              <a:ext uri="{FF2B5EF4-FFF2-40B4-BE49-F238E27FC236}">
                <a16:creationId xmlns:a16="http://schemas.microsoft.com/office/drawing/2014/main" id="{A5078CFB-267B-168A-F391-0CF8B9F37199}"/>
              </a:ext>
            </a:extLst>
          </p:cNvPr>
          <p:cNvSpPr txBox="1"/>
          <p:nvPr/>
        </p:nvSpPr>
        <p:spPr>
          <a:xfrm>
            <a:off x="7218906" y="1877880"/>
            <a:ext cx="3499893" cy="400110"/>
          </a:xfrm>
          <a:prstGeom prst="rect">
            <a:avLst/>
          </a:prstGeom>
          <a:noFill/>
        </p:spPr>
        <p:txBody>
          <a:bodyPr wrap="square" rtlCol="0">
            <a:spAutoFit/>
          </a:bodyPr>
          <a:lstStyle/>
          <a:p>
            <a:r>
              <a:rPr lang="en-US" sz="2000">
                <a:latin typeface="Georgia" panose="02040502050405020303" pitchFamily="18" charset="0"/>
              </a:rPr>
              <a:t>4 Linear Actuators</a:t>
            </a:r>
          </a:p>
        </p:txBody>
      </p:sp>
      <p:sp>
        <p:nvSpPr>
          <p:cNvPr id="14" name="TextBox 13">
            <a:extLst>
              <a:ext uri="{FF2B5EF4-FFF2-40B4-BE49-F238E27FC236}">
                <a16:creationId xmlns:a16="http://schemas.microsoft.com/office/drawing/2014/main" id="{9423AF7B-DC75-E58A-8106-EC84DC6BAEB7}"/>
              </a:ext>
            </a:extLst>
          </p:cNvPr>
          <p:cNvSpPr txBox="1"/>
          <p:nvPr/>
        </p:nvSpPr>
        <p:spPr>
          <a:xfrm>
            <a:off x="7218907" y="3716200"/>
            <a:ext cx="2908382" cy="707886"/>
          </a:xfrm>
          <a:prstGeom prst="rect">
            <a:avLst/>
          </a:prstGeom>
          <a:noFill/>
        </p:spPr>
        <p:txBody>
          <a:bodyPr wrap="square" rtlCol="0">
            <a:spAutoFit/>
          </a:bodyPr>
          <a:lstStyle/>
          <a:p>
            <a:r>
              <a:rPr lang="en-US" sz="2000">
                <a:latin typeface="Georgia" panose="02040502050405020303" pitchFamily="18" charset="0"/>
              </a:rPr>
              <a:t>Supports 75 </a:t>
            </a:r>
            <a:r>
              <a:rPr lang="en-US" sz="2000" err="1">
                <a:latin typeface="Georgia" panose="02040502050405020303" pitchFamily="18" charset="0"/>
              </a:rPr>
              <a:t>lbs</a:t>
            </a:r>
            <a:r>
              <a:rPr lang="en-US" sz="2000">
                <a:latin typeface="Georgia" panose="02040502050405020303" pitchFamily="18" charset="0"/>
              </a:rPr>
              <a:t> per actuator</a:t>
            </a:r>
          </a:p>
        </p:txBody>
      </p:sp>
      <p:sp>
        <p:nvSpPr>
          <p:cNvPr id="15" name="TextBox 14">
            <a:extLst>
              <a:ext uri="{FF2B5EF4-FFF2-40B4-BE49-F238E27FC236}">
                <a16:creationId xmlns:a16="http://schemas.microsoft.com/office/drawing/2014/main" id="{9227164C-FCCB-36F2-8D4F-C75DABB971FA}"/>
              </a:ext>
            </a:extLst>
          </p:cNvPr>
          <p:cNvSpPr txBox="1"/>
          <p:nvPr/>
        </p:nvSpPr>
        <p:spPr>
          <a:xfrm>
            <a:off x="7218906" y="4789247"/>
            <a:ext cx="2908381" cy="400110"/>
          </a:xfrm>
          <a:prstGeom prst="rect">
            <a:avLst/>
          </a:prstGeom>
          <a:noFill/>
        </p:spPr>
        <p:txBody>
          <a:bodyPr wrap="square" rtlCol="0">
            <a:spAutoFit/>
          </a:bodyPr>
          <a:lstStyle/>
          <a:p>
            <a:r>
              <a:rPr lang="en-US" sz="2000">
                <a:latin typeface="Georgia" panose="02040502050405020303" pitchFamily="18" charset="0"/>
              </a:rPr>
              <a:t>Housing created</a:t>
            </a:r>
          </a:p>
        </p:txBody>
      </p:sp>
      <p:sp>
        <p:nvSpPr>
          <p:cNvPr id="16" name="Arrow: Pentagon 15">
            <a:extLst>
              <a:ext uri="{FF2B5EF4-FFF2-40B4-BE49-F238E27FC236}">
                <a16:creationId xmlns:a16="http://schemas.microsoft.com/office/drawing/2014/main" id="{DA456669-1AD0-6E01-5566-B37FADA75A16}"/>
              </a:ext>
            </a:extLst>
          </p:cNvPr>
          <p:cNvSpPr/>
          <p:nvPr/>
        </p:nvSpPr>
        <p:spPr>
          <a:xfrm>
            <a:off x="6069325" y="2908555"/>
            <a:ext cx="1002890" cy="330364"/>
          </a:xfrm>
          <a:prstGeom prst="homePlat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a:extLst>
              <a:ext uri="{FF2B5EF4-FFF2-40B4-BE49-F238E27FC236}">
                <a16:creationId xmlns:a16="http://schemas.microsoft.com/office/drawing/2014/main" id="{73D0ECD6-3F18-AA7B-642B-7F526E8C40AF}"/>
              </a:ext>
            </a:extLst>
          </p:cNvPr>
          <p:cNvSpPr txBox="1"/>
          <p:nvPr/>
        </p:nvSpPr>
        <p:spPr>
          <a:xfrm>
            <a:off x="7218907" y="2643152"/>
            <a:ext cx="3228534" cy="707886"/>
          </a:xfrm>
          <a:prstGeom prst="rect">
            <a:avLst/>
          </a:prstGeom>
          <a:noFill/>
        </p:spPr>
        <p:txBody>
          <a:bodyPr wrap="square" rtlCol="0">
            <a:spAutoFit/>
          </a:bodyPr>
          <a:lstStyle/>
          <a:p>
            <a:r>
              <a:rPr lang="en-US" sz="2000">
                <a:latin typeface="Georgia" panose="02040502050405020303" pitchFamily="18" charset="0"/>
              </a:rPr>
              <a:t>4-inch stroke to lift platform</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20</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410767" y="-1160622"/>
            <a:ext cx="11295077" cy="2286000"/>
          </a:xfrm>
        </p:spPr>
        <p:txBody>
          <a:bodyPr/>
          <a:lstStyle/>
          <a:p>
            <a:r>
              <a:rPr lang="en-US">
                <a:solidFill>
                  <a:schemeClr val="accent1"/>
                </a:solidFill>
                <a:latin typeface="Georgia" panose="02040502050405020303" pitchFamily="18" charset="0"/>
              </a:rPr>
              <a:t>Current Design</a:t>
            </a:r>
          </a:p>
        </p:txBody>
      </p:sp>
      <p:sp>
        <p:nvSpPr>
          <p:cNvPr id="9" name="Title 4">
            <a:extLst>
              <a:ext uri="{FF2B5EF4-FFF2-40B4-BE49-F238E27FC236}">
                <a16:creationId xmlns:a16="http://schemas.microsoft.com/office/drawing/2014/main" id="{1D504DEE-5577-EB3E-6C43-15737804B9EF}"/>
              </a:ext>
            </a:extLst>
          </p:cNvPr>
          <p:cNvSpPr txBox="1">
            <a:spLocks/>
          </p:cNvSpPr>
          <p:nvPr/>
        </p:nvSpPr>
        <p:spPr>
          <a:xfrm>
            <a:off x="410766" y="933296"/>
            <a:ext cx="11295077" cy="6928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sz="3200">
                <a:solidFill>
                  <a:srgbClr val="A4D233"/>
                </a:solidFill>
                <a:latin typeface="Georgia"/>
                <a:cs typeface="Arial"/>
              </a:rPr>
              <a:t>Vertical Mobility</a:t>
            </a:r>
          </a:p>
        </p:txBody>
      </p:sp>
      <p:grpSp>
        <p:nvGrpSpPr>
          <p:cNvPr id="12" name="Group 11">
            <a:extLst>
              <a:ext uri="{FF2B5EF4-FFF2-40B4-BE49-F238E27FC236}">
                <a16:creationId xmlns:a16="http://schemas.microsoft.com/office/drawing/2014/main" id="{61BA3B6F-029B-B9D2-317F-BA546172DFF8}"/>
              </a:ext>
            </a:extLst>
          </p:cNvPr>
          <p:cNvGrpSpPr/>
          <p:nvPr/>
        </p:nvGrpSpPr>
        <p:grpSpPr>
          <a:xfrm>
            <a:off x="10908792" y="2552922"/>
            <a:ext cx="997682" cy="914400"/>
            <a:chOff x="10908792" y="1756368"/>
            <a:chExt cx="997682" cy="914400"/>
          </a:xfrm>
        </p:grpSpPr>
        <p:sp>
          <p:nvSpPr>
            <p:cNvPr id="19" name="Rectangle: Rounded Corners 18">
              <a:extLst>
                <a:ext uri="{FF2B5EF4-FFF2-40B4-BE49-F238E27FC236}">
                  <a16:creationId xmlns:a16="http://schemas.microsoft.com/office/drawing/2014/main" id="{0B03DC6F-24AA-9EA0-5B9A-FD97154252F2}"/>
                </a:ext>
              </a:extLst>
            </p:cNvPr>
            <p:cNvSpPr/>
            <p:nvPr/>
          </p:nvSpPr>
          <p:spPr>
            <a:xfrm>
              <a:off x="10908792" y="1777920"/>
              <a:ext cx="997682" cy="880783"/>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2" name="Graphic 21" descr="Single gear with solid fill">
              <a:extLst>
                <a:ext uri="{FF2B5EF4-FFF2-40B4-BE49-F238E27FC236}">
                  <a16:creationId xmlns:a16="http://schemas.microsoft.com/office/drawing/2014/main" id="{A83F9FF6-1B74-B259-4FEA-4BD0BAB835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50433" y="1756368"/>
              <a:ext cx="914400" cy="914400"/>
            </a:xfrm>
            <a:prstGeom prst="rect">
              <a:avLst/>
            </a:prstGeom>
          </p:spPr>
        </p:pic>
      </p:grpSp>
      <p:grpSp>
        <p:nvGrpSpPr>
          <p:cNvPr id="58" name="Group 57">
            <a:extLst>
              <a:ext uri="{FF2B5EF4-FFF2-40B4-BE49-F238E27FC236}">
                <a16:creationId xmlns:a16="http://schemas.microsoft.com/office/drawing/2014/main" id="{452060F8-D5AF-BD9E-A291-8F99DEC58D78}"/>
              </a:ext>
            </a:extLst>
          </p:cNvPr>
          <p:cNvGrpSpPr/>
          <p:nvPr/>
        </p:nvGrpSpPr>
        <p:grpSpPr>
          <a:xfrm>
            <a:off x="10908792" y="4636541"/>
            <a:ext cx="997682" cy="937933"/>
            <a:chOff x="10908792" y="4636541"/>
            <a:chExt cx="997682" cy="937933"/>
          </a:xfrm>
        </p:grpSpPr>
        <p:sp>
          <p:nvSpPr>
            <p:cNvPr id="21" name="Rectangle: Rounded Corners 20">
              <a:extLst>
                <a:ext uri="{FF2B5EF4-FFF2-40B4-BE49-F238E27FC236}">
                  <a16:creationId xmlns:a16="http://schemas.microsoft.com/office/drawing/2014/main" id="{B685AB05-1C85-62D3-D7B0-2E91935DBAA9}"/>
                </a:ext>
              </a:extLst>
            </p:cNvPr>
            <p:cNvSpPr/>
            <p:nvPr/>
          </p:nvSpPr>
          <p:spPr>
            <a:xfrm>
              <a:off x="10908792" y="4693691"/>
              <a:ext cx="997682" cy="880783"/>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4" name="Graphic 23" descr="Box trolley with solid fill">
              <a:extLst>
                <a:ext uri="{FF2B5EF4-FFF2-40B4-BE49-F238E27FC236}">
                  <a16:creationId xmlns:a16="http://schemas.microsoft.com/office/drawing/2014/main" id="{910FE333-1143-AAE9-F172-9D72C8AA22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50433" y="4636541"/>
              <a:ext cx="914400" cy="914400"/>
            </a:xfrm>
            <a:prstGeom prst="rect">
              <a:avLst/>
            </a:prstGeom>
          </p:spPr>
        </p:pic>
      </p:grpSp>
      <p:sp>
        <p:nvSpPr>
          <p:cNvPr id="3" name="Footer Placeholder 2">
            <a:extLst>
              <a:ext uri="{FF2B5EF4-FFF2-40B4-BE49-F238E27FC236}">
                <a16:creationId xmlns:a16="http://schemas.microsoft.com/office/drawing/2014/main" id="{1CEF91CF-DC10-E44E-AB9C-067CF8721E2F}"/>
              </a:ext>
            </a:extLst>
          </p:cNvPr>
          <p:cNvSpPr>
            <a:spLocks noGrp="1"/>
          </p:cNvSpPr>
          <p:nvPr>
            <p:ph type="ftr" sz="quarter" idx="3"/>
          </p:nvPr>
        </p:nvSpPr>
        <p:spPr>
          <a:xfrm>
            <a:off x="4038600" y="6205048"/>
            <a:ext cx="4114800" cy="365125"/>
          </a:xfrm>
        </p:spPr>
        <p:txBody>
          <a:bodyPr/>
          <a:lstStyle/>
          <a:p>
            <a:r>
              <a:rPr lang="en-US">
                <a:latin typeface="+mn-lt"/>
                <a:cs typeface="Arial"/>
              </a:rPr>
              <a:t>Michael Wyrick</a:t>
            </a:r>
          </a:p>
          <a:p>
            <a:endParaRPr lang="en-US"/>
          </a:p>
        </p:txBody>
      </p:sp>
      <p:cxnSp>
        <p:nvCxnSpPr>
          <p:cNvPr id="23" name="Straight Connector 22">
            <a:extLst>
              <a:ext uri="{FF2B5EF4-FFF2-40B4-BE49-F238E27FC236}">
                <a16:creationId xmlns:a16="http://schemas.microsoft.com/office/drawing/2014/main" id="{5E283AAA-FB76-E5FC-4753-52F473CF273C}"/>
              </a:ext>
            </a:extLst>
          </p:cNvPr>
          <p:cNvCxnSpPr>
            <a:cxnSpLocks/>
          </p:cNvCxnSpPr>
          <p:nvPr/>
        </p:nvCxnSpPr>
        <p:spPr>
          <a:xfrm flipH="1">
            <a:off x="11410705" y="0"/>
            <a:ext cx="3367" cy="2575303"/>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4A6D49F-AF0C-E7C8-CBCA-072DA5436DAC}"/>
              </a:ext>
            </a:extLst>
          </p:cNvPr>
          <p:cNvCxnSpPr>
            <a:cxnSpLocks/>
          </p:cNvCxnSpPr>
          <p:nvPr/>
        </p:nvCxnSpPr>
        <p:spPr>
          <a:xfrm>
            <a:off x="11408535" y="3460728"/>
            <a:ext cx="7536" cy="122885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E0B18D9-C25B-2136-BC02-18292A39F08F}"/>
              </a:ext>
            </a:extLst>
          </p:cNvPr>
          <p:cNvCxnSpPr>
            <a:cxnSpLocks/>
          </p:cNvCxnSpPr>
          <p:nvPr/>
        </p:nvCxnSpPr>
        <p:spPr>
          <a:xfrm flipH="1">
            <a:off x="11405338" y="5575009"/>
            <a:ext cx="3196" cy="37026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16486846-071C-6AF7-A32F-420D7ADBA4FE}"/>
              </a:ext>
            </a:extLst>
          </p:cNvPr>
          <p:cNvGrpSpPr/>
          <p:nvPr/>
        </p:nvGrpSpPr>
        <p:grpSpPr>
          <a:xfrm>
            <a:off x="10878337" y="520139"/>
            <a:ext cx="997682" cy="880783"/>
            <a:chOff x="10878337" y="520139"/>
            <a:chExt cx="997682" cy="880783"/>
          </a:xfrm>
        </p:grpSpPr>
        <p:sp>
          <p:nvSpPr>
            <p:cNvPr id="62" name="Rectangle: Rounded Corners 61">
              <a:extLst>
                <a:ext uri="{FF2B5EF4-FFF2-40B4-BE49-F238E27FC236}">
                  <a16:creationId xmlns:a16="http://schemas.microsoft.com/office/drawing/2014/main" id="{B3475D29-5D53-DB49-6C34-E6B49AA100D8}"/>
                </a:ext>
              </a:extLst>
            </p:cNvPr>
            <p:cNvSpPr/>
            <p:nvPr/>
          </p:nvSpPr>
          <p:spPr>
            <a:xfrm>
              <a:off x="10878337" y="520139"/>
              <a:ext cx="997682" cy="88078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grpSp>
          <p:nvGrpSpPr>
            <p:cNvPr id="63" name="Group 62">
              <a:extLst>
                <a:ext uri="{FF2B5EF4-FFF2-40B4-BE49-F238E27FC236}">
                  <a16:creationId xmlns:a16="http://schemas.microsoft.com/office/drawing/2014/main" id="{0C09C817-820A-CD85-0E43-D7A0E2767AC7}"/>
                </a:ext>
              </a:extLst>
            </p:cNvPr>
            <p:cNvGrpSpPr/>
            <p:nvPr/>
          </p:nvGrpSpPr>
          <p:grpSpPr>
            <a:xfrm>
              <a:off x="11014270" y="615405"/>
              <a:ext cx="725815" cy="668025"/>
              <a:chOff x="3728252" y="1350751"/>
              <a:chExt cx="3241240" cy="2784440"/>
            </a:xfrm>
            <a:solidFill>
              <a:schemeClr val="tx2">
                <a:lumMod val="40000"/>
                <a:lumOff val="60000"/>
              </a:schemeClr>
            </a:solidFill>
          </p:grpSpPr>
          <p:grpSp>
            <p:nvGrpSpPr>
              <p:cNvPr id="64" name="Group 63">
                <a:extLst>
                  <a:ext uri="{FF2B5EF4-FFF2-40B4-BE49-F238E27FC236}">
                    <a16:creationId xmlns:a16="http://schemas.microsoft.com/office/drawing/2014/main" id="{0437583F-FE1D-6C1C-9E3C-AEE5E3554C72}"/>
                  </a:ext>
                </a:extLst>
              </p:cNvPr>
              <p:cNvGrpSpPr/>
              <p:nvPr/>
            </p:nvGrpSpPr>
            <p:grpSpPr>
              <a:xfrm>
                <a:off x="5802001" y="3716267"/>
                <a:ext cx="313860" cy="403412"/>
                <a:chOff x="4606454" y="4047564"/>
                <a:chExt cx="313860" cy="403412"/>
              </a:xfrm>
              <a:grpFill/>
            </p:grpSpPr>
            <p:sp>
              <p:nvSpPr>
                <p:cNvPr id="101" name="Oval 100">
                  <a:extLst>
                    <a:ext uri="{FF2B5EF4-FFF2-40B4-BE49-F238E27FC236}">
                      <a16:creationId xmlns:a16="http://schemas.microsoft.com/office/drawing/2014/main" id="{3AFBF3EA-7575-E72C-3B52-1CDF13706727}"/>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Oval 101">
                  <a:extLst>
                    <a:ext uri="{FF2B5EF4-FFF2-40B4-BE49-F238E27FC236}">
                      <a16:creationId xmlns:a16="http://schemas.microsoft.com/office/drawing/2014/main" id="{5B1B583C-38DD-FB89-86DB-D5B7516FD9D8}"/>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5" name="Group 64">
                <a:extLst>
                  <a:ext uri="{FF2B5EF4-FFF2-40B4-BE49-F238E27FC236}">
                    <a16:creationId xmlns:a16="http://schemas.microsoft.com/office/drawing/2014/main" id="{0C6F1DC4-7AC2-9C8B-E00F-D5AB3A7C3296}"/>
                  </a:ext>
                </a:extLst>
              </p:cNvPr>
              <p:cNvGrpSpPr/>
              <p:nvPr/>
            </p:nvGrpSpPr>
            <p:grpSpPr>
              <a:xfrm>
                <a:off x="3728252" y="1350751"/>
                <a:ext cx="3241240" cy="2784440"/>
                <a:chOff x="3728252" y="1350751"/>
                <a:chExt cx="3241240" cy="2784440"/>
              </a:xfrm>
              <a:grpFill/>
            </p:grpSpPr>
            <p:grpSp>
              <p:nvGrpSpPr>
                <p:cNvPr id="66" name="Group 65">
                  <a:extLst>
                    <a:ext uri="{FF2B5EF4-FFF2-40B4-BE49-F238E27FC236}">
                      <a16:creationId xmlns:a16="http://schemas.microsoft.com/office/drawing/2014/main" id="{B012918C-CD4C-135B-81EF-04C031493BD6}"/>
                    </a:ext>
                  </a:extLst>
                </p:cNvPr>
                <p:cNvGrpSpPr/>
                <p:nvPr/>
              </p:nvGrpSpPr>
              <p:grpSpPr>
                <a:xfrm>
                  <a:off x="4067611" y="3716267"/>
                  <a:ext cx="313860" cy="403412"/>
                  <a:chOff x="4606454" y="4047564"/>
                  <a:chExt cx="313860" cy="403412"/>
                </a:xfrm>
                <a:grpFill/>
              </p:grpSpPr>
              <p:sp>
                <p:nvSpPr>
                  <p:cNvPr id="99" name="Oval 98">
                    <a:extLst>
                      <a:ext uri="{FF2B5EF4-FFF2-40B4-BE49-F238E27FC236}">
                        <a16:creationId xmlns:a16="http://schemas.microsoft.com/office/drawing/2014/main" id="{CB8F7C68-C1B8-B62D-7CB6-D3D229DBFB61}"/>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a:extLst>
                      <a:ext uri="{FF2B5EF4-FFF2-40B4-BE49-F238E27FC236}">
                        <a16:creationId xmlns:a16="http://schemas.microsoft.com/office/drawing/2014/main" id="{3E9FE6DA-0FD9-01ED-8DC7-EA1A81F33F18}"/>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7" name="Group 66">
                  <a:extLst>
                    <a:ext uri="{FF2B5EF4-FFF2-40B4-BE49-F238E27FC236}">
                      <a16:creationId xmlns:a16="http://schemas.microsoft.com/office/drawing/2014/main" id="{A535655B-61E4-9ABC-4D4D-3F8EB372C7A1}"/>
                    </a:ext>
                  </a:extLst>
                </p:cNvPr>
                <p:cNvGrpSpPr/>
                <p:nvPr/>
              </p:nvGrpSpPr>
              <p:grpSpPr>
                <a:xfrm>
                  <a:off x="4894929" y="3716267"/>
                  <a:ext cx="313860" cy="403412"/>
                  <a:chOff x="4606454" y="4047564"/>
                  <a:chExt cx="313860" cy="403412"/>
                </a:xfrm>
                <a:grpFill/>
              </p:grpSpPr>
              <p:sp>
                <p:nvSpPr>
                  <p:cNvPr id="97" name="Oval 96">
                    <a:extLst>
                      <a:ext uri="{FF2B5EF4-FFF2-40B4-BE49-F238E27FC236}">
                        <a16:creationId xmlns:a16="http://schemas.microsoft.com/office/drawing/2014/main" id="{2B7A3BAC-0318-5C8E-4873-7FB983426C14}"/>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a:extLst>
                      <a:ext uri="{FF2B5EF4-FFF2-40B4-BE49-F238E27FC236}">
                        <a16:creationId xmlns:a16="http://schemas.microsoft.com/office/drawing/2014/main" id="{09CFE7F6-5C12-ABB8-A01E-55213C6EFBD5}"/>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8" name="Group 67">
                  <a:extLst>
                    <a:ext uri="{FF2B5EF4-FFF2-40B4-BE49-F238E27FC236}">
                      <a16:creationId xmlns:a16="http://schemas.microsoft.com/office/drawing/2014/main" id="{5CAD38C4-B9E4-D0C7-B293-9EEE022DC157}"/>
                    </a:ext>
                  </a:extLst>
                </p:cNvPr>
                <p:cNvGrpSpPr/>
                <p:nvPr/>
              </p:nvGrpSpPr>
              <p:grpSpPr>
                <a:xfrm>
                  <a:off x="6655632" y="3716267"/>
                  <a:ext cx="313860" cy="403412"/>
                  <a:chOff x="4606454" y="4047564"/>
                  <a:chExt cx="313860" cy="403412"/>
                </a:xfrm>
                <a:grpFill/>
              </p:grpSpPr>
              <p:sp>
                <p:nvSpPr>
                  <p:cNvPr id="95" name="Oval 94">
                    <a:extLst>
                      <a:ext uri="{FF2B5EF4-FFF2-40B4-BE49-F238E27FC236}">
                        <a16:creationId xmlns:a16="http://schemas.microsoft.com/office/drawing/2014/main" id="{0305E7D7-BCED-4F8F-1DEA-2699661AB837}"/>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Oval 95">
                    <a:extLst>
                      <a:ext uri="{FF2B5EF4-FFF2-40B4-BE49-F238E27FC236}">
                        <a16:creationId xmlns:a16="http://schemas.microsoft.com/office/drawing/2014/main" id="{12CA78B8-AD61-ABB5-32C1-1BBAAE0015BB}"/>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9" name="Group 68">
                  <a:extLst>
                    <a:ext uri="{FF2B5EF4-FFF2-40B4-BE49-F238E27FC236}">
                      <a16:creationId xmlns:a16="http://schemas.microsoft.com/office/drawing/2014/main" id="{952BC0AA-71C8-2640-669C-AFF84E92FFE2}"/>
                    </a:ext>
                  </a:extLst>
                </p:cNvPr>
                <p:cNvGrpSpPr/>
                <p:nvPr/>
              </p:nvGrpSpPr>
              <p:grpSpPr>
                <a:xfrm>
                  <a:off x="3728252" y="1350751"/>
                  <a:ext cx="3148653" cy="2780859"/>
                  <a:chOff x="3728252" y="1350751"/>
                  <a:chExt cx="3148653" cy="2780859"/>
                </a:xfrm>
                <a:grpFill/>
              </p:grpSpPr>
              <p:grpSp>
                <p:nvGrpSpPr>
                  <p:cNvPr id="72" name="Group 71">
                    <a:extLst>
                      <a:ext uri="{FF2B5EF4-FFF2-40B4-BE49-F238E27FC236}">
                        <a16:creationId xmlns:a16="http://schemas.microsoft.com/office/drawing/2014/main" id="{4AC8B354-1EA0-EB5C-1A76-6CE0627F799A}"/>
                      </a:ext>
                    </a:extLst>
                  </p:cNvPr>
                  <p:cNvGrpSpPr/>
                  <p:nvPr/>
                </p:nvGrpSpPr>
                <p:grpSpPr>
                  <a:xfrm>
                    <a:off x="3804738" y="1350751"/>
                    <a:ext cx="467723" cy="2643809"/>
                    <a:chOff x="4067707" y="1690994"/>
                    <a:chExt cx="467723" cy="2643809"/>
                  </a:xfrm>
                  <a:grpFill/>
                </p:grpSpPr>
                <p:sp>
                  <p:nvSpPr>
                    <p:cNvPr id="93" name="Rectangle 92">
                      <a:extLst>
                        <a:ext uri="{FF2B5EF4-FFF2-40B4-BE49-F238E27FC236}">
                          <a16:creationId xmlns:a16="http://schemas.microsoft.com/office/drawing/2014/main" id="{CEF1DFDC-09AF-17BD-B0EC-6677B09894A3}"/>
                        </a:ext>
                      </a:extLst>
                    </p:cNvPr>
                    <p:cNvSpPr/>
                    <p:nvPr/>
                  </p:nvSpPr>
                  <p:spPr>
                    <a:xfrm>
                      <a:off x="4184499" y="1690994"/>
                      <a:ext cx="350931"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593361E8-9BA9-6576-88DC-F04231A7877C}"/>
                        </a:ext>
                      </a:extLst>
                    </p:cNvPr>
                    <p:cNvSpPr/>
                    <p:nvPr/>
                  </p:nvSpPr>
                  <p:spPr>
                    <a:xfrm>
                      <a:off x="4067707" y="1690994"/>
                      <a:ext cx="131610"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3" name="Group 72">
                    <a:extLst>
                      <a:ext uri="{FF2B5EF4-FFF2-40B4-BE49-F238E27FC236}">
                        <a16:creationId xmlns:a16="http://schemas.microsoft.com/office/drawing/2014/main" id="{C088DFC6-10A4-F673-B415-6C98121979C1}"/>
                      </a:ext>
                    </a:extLst>
                  </p:cNvPr>
                  <p:cNvGrpSpPr/>
                  <p:nvPr/>
                </p:nvGrpSpPr>
                <p:grpSpPr>
                  <a:xfrm>
                    <a:off x="6407398" y="1350751"/>
                    <a:ext cx="469507" cy="2643809"/>
                    <a:chOff x="4065923" y="1669773"/>
                    <a:chExt cx="469507" cy="2643809"/>
                  </a:xfrm>
                  <a:grpFill/>
                </p:grpSpPr>
                <p:sp>
                  <p:nvSpPr>
                    <p:cNvPr id="91" name="Rectangle 90">
                      <a:extLst>
                        <a:ext uri="{FF2B5EF4-FFF2-40B4-BE49-F238E27FC236}">
                          <a16:creationId xmlns:a16="http://schemas.microsoft.com/office/drawing/2014/main" id="{D81BCE0F-8763-8E7A-3922-1D9CA5E8FB97}"/>
                        </a:ext>
                      </a:extLst>
                    </p:cNvPr>
                    <p:cNvSpPr/>
                    <p:nvPr/>
                  </p:nvSpPr>
                  <p:spPr>
                    <a:xfrm>
                      <a:off x="4184499" y="1669773"/>
                      <a:ext cx="350931"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C5DA4034-743A-B8B1-5C2B-A23E1E16372A}"/>
                        </a:ext>
                      </a:extLst>
                    </p:cNvPr>
                    <p:cNvSpPr/>
                    <p:nvPr/>
                  </p:nvSpPr>
                  <p:spPr>
                    <a:xfrm>
                      <a:off x="4065923" y="1669773"/>
                      <a:ext cx="131610"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4" name="Group 73">
                    <a:extLst>
                      <a:ext uri="{FF2B5EF4-FFF2-40B4-BE49-F238E27FC236}">
                        <a16:creationId xmlns:a16="http://schemas.microsoft.com/office/drawing/2014/main" id="{9EFB28AB-7052-8842-8768-94927834FC1E}"/>
                      </a:ext>
                    </a:extLst>
                  </p:cNvPr>
                  <p:cNvGrpSpPr/>
                  <p:nvPr/>
                </p:nvGrpSpPr>
                <p:grpSpPr>
                  <a:xfrm>
                    <a:off x="4651984" y="1350751"/>
                    <a:ext cx="481160" cy="2643809"/>
                    <a:chOff x="4048641" y="1690993"/>
                    <a:chExt cx="481160" cy="2643809"/>
                  </a:xfrm>
                  <a:grpFill/>
                </p:grpSpPr>
                <p:sp>
                  <p:nvSpPr>
                    <p:cNvPr id="89" name="Rectangle 88">
                      <a:extLst>
                        <a:ext uri="{FF2B5EF4-FFF2-40B4-BE49-F238E27FC236}">
                          <a16:creationId xmlns:a16="http://schemas.microsoft.com/office/drawing/2014/main" id="{2F7B6EC2-FAB1-3D7B-6430-DD1AC075C95D}"/>
                        </a:ext>
                      </a:extLst>
                    </p:cNvPr>
                    <p:cNvSpPr/>
                    <p:nvPr/>
                  </p:nvSpPr>
                  <p:spPr>
                    <a:xfrm>
                      <a:off x="4178870" y="1690993"/>
                      <a:ext cx="350931"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F09E2C3A-0310-71D5-0128-5594D67484B1}"/>
                        </a:ext>
                      </a:extLst>
                    </p:cNvPr>
                    <p:cNvSpPr/>
                    <p:nvPr/>
                  </p:nvSpPr>
                  <p:spPr>
                    <a:xfrm>
                      <a:off x="4048641" y="1690993"/>
                      <a:ext cx="131610"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5" name="Group 74">
                    <a:extLst>
                      <a:ext uri="{FF2B5EF4-FFF2-40B4-BE49-F238E27FC236}">
                        <a16:creationId xmlns:a16="http://schemas.microsoft.com/office/drawing/2014/main" id="{6337CB81-814E-E58F-8115-E806D0E12759}"/>
                      </a:ext>
                    </a:extLst>
                  </p:cNvPr>
                  <p:cNvGrpSpPr/>
                  <p:nvPr/>
                </p:nvGrpSpPr>
                <p:grpSpPr>
                  <a:xfrm>
                    <a:off x="5560284" y="1350751"/>
                    <a:ext cx="469507" cy="2643809"/>
                    <a:chOff x="4349753" y="1690993"/>
                    <a:chExt cx="469507" cy="2643809"/>
                  </a:xfrm>
                  <a:grpFill/>
                </p:grpSpPr>
                <p:sp>
                  <p:nvSpPr>
                    <p:cNvPr id="87" name="Rectangle 86">
                      <a:extLst>
                        <a:ext uri="{FF2B5EF4-FFF2-40B4-BE49-F238E27FC236}">
                          <a16:creationId xmlns:a16="http://schemas.microsoft.com/office/drawing/2014/main" id="{85854DC7-85F6-E26E-8F0B-A17A3A4F5CBF}"/>
                        </a:ext>
                      </a:extLst>
                    </p:cNvPr>
                    <p:cNvSpPr/>
                    <p:nvPr/>
                  </p:nvSpPr>
                  <p:spPr>
                    <a:xfrm>
                      <a:off x="4468329" y="1690993"/>
                      <a:ext cx="350931"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614C618B-AC47-1085-47F8-7C99749BEA18}"/>
                        </a:ext>
                      </a:extLst>
                    </p:cNvPr>
                    <p:cNvSpPr/>
                    <p:nvPr/>
                  </p:nvSpPr>
                  <p:spPr>
                    <a:xfrm>
                      <a:off x="4349753" y="1690993"/>
                      <a:ext cx="131610"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 name="Rectangle 75">
                    <a:extLst>
                      <a:ext uri="{FF2B5EF4-FFF2-40B4-BE49-F238E27FC236}">
                        <a16:creationId xmlns:a16="http://schemas.microsoft.com/office/drawing/2014/main" id="{42E5E8FE-BB59-9B4F-23D5-5F7F0CB6B8E4}"/>
                      </a:ext>
                    </a:extLst>
                  </p:cNvPr>
                  <p:cNvSpPr/>
                  <p:nvPr/>
                </p:nvSpPr>
                <p:spPr>
                  <a:xfrm>
                    <a:off x="4782213" y="2601202"/>
                    <a:ext cx="2094692" cy="280052"/>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0B4C9CEC-8EBA-3466-3169-69DCD704C4F2}"/>
                      </a:ext>
                    </a:extLst>
                  </p:cNvPr>
                  <p:cNvSpPr/>
                  <p:nvPr/>
                </p:nvSpPr>
                <p:spPr>
                  <a:xfrm>
                    <a:off x="3936101" y="2601202"/>
                    <a:ext cx="848424" cy="280052"/>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id="{7828894C-0AB8-6168-E6D6-935F29629D14}"/>
                      </a:ext>
                    </a:extLst>
                  </p:cNvPr>
                  <p:cNvGrpSpPr/>
                  <p:nvPr/>
                </p:nvGrpSpPr>
                <p:grpSpPr>
                  <a:xfrm>
                    <a:off x="3728252" y="3728198"/>
                    <a:ext cx="313860" cy="403412"/>
                    <a:chOff x="4606454" y="4047564"/>
                    <a:chExt cx="313860" cy="403412"/>
                  </a:xfrm>
                  <a:grpFill/>
                </p:grpSpPr>
                <p:sp>
                  <p:nvSpPr>
                    <p:cNvPr id="85" name="Oval 84">
                      <a:extLst>
                        <a:ext uri="{FF2B5EF4-FFF2-40B4-BE49-F238E27FC236}">
                          <a16:creationId xmlns:a16="http://schemas.microsoft.com/office/drawing/2014/main" id="{240E01D0-BD15-FEB7-FFD6-6AA357786380}"/>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Oval 85">
                      <a:extLst>
                        <a:ext uri="{FF2B5EF4-FFF2-40B4-BE49-F238E27FC236}">
                          <a16:creationId xmlns:a16="http://schemas.microsoft.com/office/drawing/2014/main" id="{93DD2F39-9F56-9972-77D0-3207D2A327E6}"/>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9" name="Group 78">
                    <a:extLst>
                      <a:ext uri="{FF2B5EF4-FFF2-40B4-BE49-F238E27FC236}">
                        <a16:creationId xmlns:a16="http://schemas.microsoft.com/office/drawing/2014/main" id="{3BBEE734-70DC-FDE9-954D-C2E43A8C0530}"/>
                      </a:ext>
                    </a:extLst>
                  </p:cNvPr>
                  <p:cNvGrpSpPr/>
                  <p:nvPr/>
                </p:nvGrpSpPr>
                <p:grpSpPr>
                  <a:xfrm>
                    <a:off x="4555570" y="3728198"/>
                    <a:ext cx="313860" cy="403412"/>
                    <a:chOff x="4606454" y="4047564"/>
                    <a:chExt cx="313860" cy="403412"/>
                  </a:xfrm>
                  <a:grpFill/>
                </p:grpSpPr>
                <p:sp>
                  <p:nvSpPr>
                    <p:cNvPr id="83" name="Oval 82">
                      <a:extLst>
                        <a:ext uri="{FF2B5EF4-FFF2-40B4-BE49-F238E27FC236}">
                          <a16:creationId xmlns:a16="http://schemas.microsoft.com/office/drawing/2014/main" id="{914A2424-BF39-36AA-709A-FA798FD8080A}"/>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a:extLst>
                        <a:ext uri="{FF2B5EF4-FFF2-40B4-BE49-F238E27FC236}">
                          <a16:creationId xmlns:a16="http://schemas.microsoft.com/office/drawing/2014/main" id="{013EAEEA-3D72-F135-982B-ACEEED64F6E4}"/>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0" name="Group 79">
                    <a:extLst>
                      <a:ext uri="{FF2B5EF4-FFF2-40B4-BE49-F238E27FC236}">
                        <a16:creationId xmlns:a16="http://schemas.microsoft.com/office/drawing/2014/main" id="{6DDA5256-24E4-DE11-CEE8-35F84275AE07}"/>
                      </a:ext>
                    </a:extLst>
                  </p:cNvPr>
                  <p:cNvGrpSpPr/>
                  <p:nvPr/>
                </p:nvGrpSpPr>
                <p:grpSpPr>
                  <a:xfrm>
                    <a:off x="6316273" y="3728198"/>
                    <a:ext cx="313860" cy="403412"/>
                    <a:chOff x="4606454" y="4047564"/>
                    <a:chExt cx="313860" cy="403412"/>
                  </a:xfrm>
                  <a:grpFill/>
                </p:grpSpPr>
                <p:sp>
                  <p:nvSpPr>
                    <p:cNvPr id="81" name="Oval 80">
                      <a:extLst>
                        <a:ext uri="{FF2B5EF4-FFF2-40B4-BE49-F238E27FC236}">
                          <a16:creationId xmlns:a16="http://schemas.microsoft.com/office/drawing/2014/main" id="{28882D33-C3BA-E519-ABF1-E6E95AAD5DB8}"/>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a:extLst>
                        <a:ext uri="{FF2B5EF4-FFF2-40B4-BE49-F238E27FC236}">
                          <a16:creationId xmlns:a16="http://schemas.microsoft.com/office/drawing/2014/main" id="{7F62CDE0-A12D-2385-811C-B4D3FC962D72}"/>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70" name="Oval 69">
                  <a:extLst>
                    <a:ext uri="{FF2B5EF4-FFF2-40B4-BE49-F238E27FC236}">
                      <a16:creationId xmlns:a16="http://schemas.microsoft.com/office/drawing/2014/main" id="{1692B056-E424-BADF-393A-38AAD2C3C3DE}"/>
                    </a:ext>
                  </a:extLst>
                </p:cNvPr>
                <p:cNvSpPr/>
                <p:nvPr/>
              </p:nvSpPr>
              <p:spPr>
                <a:xfrm>
                  <a:off x="5513629" y="3731779"/>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a:extLst>
                    <a:ext uri="{FF2B5EF4-FFF2-40B4-BE49-F238E27FC236}">
                      <a16:creationId xmlns:a16="http://schemas.microsoft.com/office/drawing/2014/main" id="{9CDA193C-D7C8-B28C-1132-ADAEC75DE085}"/>
                    </a:ext>
                  </a:extLst>
                </p:cNvPr>
                <p:cNvSpPr/>
                <p:nvPr/>
              </p:nvSpPr>
              <p:spPr>
                <a:xfrm>
                  <a:off x="5462642" y="3731779"/>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pic>
        <p:nvPicPr>
          <p:cNvPr id="105" name="Picture 104">
            <a:extLst>
              <a:ext uri="{FF2B5EF4-FFF2-40B4-BE49-F238E27FC236}">
                <a16:creationId xmlns:a16="http://schemas.microsoft.com/office/drawing/2014/main" id="{409D41DE-B10D-4120-69FD-0CFA13F2D6E2}"/>
              </a:ext>
            </a:extLst>
          </p:cNvPr>
          <p:cNvPicPr>
            <a:picLocks noChangeAspect="1"/>
          </p:cNvPicPr>
          <p:nvPr/>
        </p:nvPicPr>
        <p:blipFill>
          <a:blip r:embed="rId7"/>
          <a:stretch>
            <a:fillRect/>
          </a:stretch>
        </p:blipFill>
        <p:spPr>
          <a:xfrm>
            <a:off x="1551879" y="1756873"/>
            <a:ext cx="2755591" cy="3947426"/>
          </a:xfrm>
          <a:prstGeom prst="rect">
            <a:avLst/>
          </a:prstGeom>
          <a:ln w="12700">
            <a:solidFill>
              <a:schemeClr val="tx1"/>
            </a:solidFill>
          </a:ln>
        </p:spPr>
      </p:pic>
    </p:spTree>
    <p:extLst>
      <p:ext uri="{BB962C8B-B14F-4D97-AF65-F5344CB8AC3E}">
        <p14:creationId xmlns:p14="http://schemas.microsoft.com/office/powerpoint/2010/main" val="3997781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21</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410767" y="-1160622"/>
            <a:ext cx="11295077" cy="2286000"/>
          </a:xfrm>
        </p:spPr>
        <p:txBody>
          <a:bodyPr/>
          <a:lstStyle/>
          <a:p>
            <a:r>
              <a:rPr lang="en-US">
                <a:solidFill>
                  <a:schemeClr val="accent1"/>
                </a:solidFill>
                <a:latin typeface="Georgia" panose="02040502050405020303" pitchFamily="18" charset="0"/>
              </a:rPr>
              <a:t>Design Iterations</a:t>
            </a:r>
          </a:p>
        </p:txBody>
      </p:sp>
      <p:sp>
        <p:nvSpPr>
          <p:cNvPr id="9" name="Title 4">
            <a:extLst>
              <a:ext uri="{FF2B5EF4-FFF2-40B4-BE49-F238E27FC236}">
                <a16:creationId xmlns:a16="http://schemas.microsoft.com/office/drawing/2014/main" id="{1D504DEE-5577-EB3E-6C43-15737804B9EF}"/>
              </a:ext>
            </a:extLst>
          </p:cNvPr>
          <p:cNvSpPr txBox="1">
            <a:spLocks/>
          </p:cNvSpPr>
          <p:nvPr/>
        </p:nvSpPr>
        <p:spPr>
          <a:xfrm>
            <a:off x="410766" y="933296"/>
            <a:ext cx="11295077" cy="6928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sz="3200">
                <a:solidFill>
                  <a:schemeClr val="accent6"/>
                </a:solidFill>
                <a:latin typeface="Georgia" panose="02040502050405020303" pitchFamily="18" charset="0"/>
              </a:rPr>
              <a:t>Wheel and Motor</a:t>
            </a:r>
          </a:p>
        </p:txBody>
      </p:sp>
      <p:grpSp>
        <p:nvGrpSpPr>
          <p:cNvPr id="24" name="Group 23">
            <a:extLst>
              <a:ext uri="{FF2B5EF4-FFF2-40B4-BE49-F238E27FC236}">
                <a16:creationId xmlns:a16="http://schemas.microsoft.com/office/drawing/2014/main" id="{79AFF49D-3D4C-55FF-0548-41EC850713AF}"/>
              </a:ext>
            </a:extLst>
          </p:cNvPr>
          <p:cNvGrpSpPr/>
          <p:nvPr/>
        </p:nvGrpSpPr>
        <p:grpSpPr>
          <a:xfrm>
            <a:off x="208105" y="1754375"/>
            <a:ext cx="4860745" cy="3966857"/>
            <a:chOff x="208105" y="1754375"/>
            <a:chExt cx="4860745" cy="3966857"/>
          </a:xfrm>
        </p:grpSpPr>
        <p:pic>
          <p:nvPicPr>
            <p:cNvPr id="11" name="Picture 10" descr="Diagram&#10;&#10;Description automatically generated">
              <a:extLst>
                <a:ext uri="{FF2B5EF4-FFF2-40B4-BE49-F238E27FC236}">
                  <a16:creationId xmlns:a16="http://schemas.microsoft.com/office/drawing/2014/main" id="{9CA4B5A4-589D-FC8C-5A01-5C6CA40247C7}"/>
                </a:ext>
              </a:extLst>
            </p:cNvPr>
            <p:cNvPicPr>
              <a:picLocks noChangeAspect="1"/>
            </p:cNvPicPr>
            <p:nvPr/>
          </p:nvPicPr>
          <p:blipFill rotWithShape="1">
            <a:blip r:embed="rId3">
              <a:extLst>
                <a:ext uri="{28A0092B-C50C-407E-A947-70E740481C1C}">
                  <a14:useLocalDpi xmlns:a14="http://schemas.microsoft.com/office/drawing/2010/main" val="0"/>
                </a:ext>
              </a:extLst>
            </a:blip>
            <a:srcRect l="4859" t="5295" r="5009" b="11846"/>
            <a:stretch/>
          </p:blipFill>
          <p:spPr>
            <a:xfrm>
              <a:off x="913797" y="2020212"/>
              <a:ext cx="4155053" cy="370102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597E3D0D-19AC-6933-D3C5-46FF40CCDC15}"/>
                </a:ext>
              </a:extLst>
            </p:cNvPr>
            <p:cNvSpPr/>
            <p:nvPr/>
          </p:nvSpPr>
          <p:spPr>
            <a:xfrm>
              <a:off x="208105" y="1754375"/>
              <a:ext cx="2478339" cy="515859"/>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Georgia" panose="02040502050405020303" pitchFamily="18" charset="0"/>
                </a:rPr>
                <a:t>Initial</a:t>
              </a:r>
            </a:p>
          </p:txBody>
        </p:sp>
      </p:grpSp>
      <p:sp>
        <p:nvSpPr>
          <p:cNvPr id="10" name="Footer Placeholder 2">
            <a:extLst>
              <a:ext uri="{FF2B5EF4-FFF2-40B4-BE49-F238E27FC236}">
                <a16:creationId xmlns:a16="http://schemas.microsoft.com/office/drawing/2014/main" id="{73101167-94F6-3D0F-918D-7BFCDCD9EC75}"/>
              </a:ext>
            </a:extLst>
          </p:cNvPr>
          <p:cNvSpPr>
            <a:spLocks noGrp="1"/>
          </p:cNvSpPr>
          <p:nvPr>
            <p:ph type="ftr" sz="quarter" idx="3"/>
          </p:nvPr>
        </p:nvSpPr>
        <p:spPr>
          <a:xfrm>
            <a:off x="4038600" y="6205048"/>
            <a:ext cx="4114800" cy="365125"/>
          </a:xfrm>
        </p:spPr>
        <p:txBody>
          <a:bodyPr lIns="91440" tIns="45720" rIns="91440" bIns="45720" anchor="t"/>
          <a:lstStyle/>
          <a:p>
            <a:r>
              <a:rPr lang="en-US">
                <a:latin typeface="+mn-lt"/>
                <a:cs typeface="Arial"/>
              </a:rPr>
              <a:t>Rafael Meza</a:t>
            </a:r>
            <a:endParaRPr lang="en-US"/>
          </a:p>
          <a:p>
            <a:endParaRPr lang="en-US"/>
          </a:p>
        </p:txBody>
      </p:sp>
      <p:grpSp>
        <p:nvGrpSpPr>
          <p:cNvPr id="3" name="Group 2">
            <a:extLst>
              <a:ext uri="{FF2B5EF4-FFF2-40B4-BE49-F238E27FC236}">
                <a16:creationId xmlns:a16="http://schemas.microsoft.com/office/drawing/2014/main" id="{118D36BA-9987-FBA3-975A-09BE35B2F623}"/>
              </a:ext>
            </a:extLst>
          </p:cNvPr>
          <p:cNvGrpSpPr/>
          <p:nvPr/>
        </p:nvGrpSpPr>
        <p:grpSpPr>
          <a:xfrm>
            <a:off x="10908792" y="2552922"/>
            <a:ext cx="997682" cy="914400"/>
            <a:chOff x="10908792" y="1756368"/>
            <a:chExt cx="997682" cy="914400"/>
          </a:xfrm>
        </p:grpSpPr>
        <p:sp>
          <p:nvSpPr>
            <p:cNvPr id="8" name="Rectangle: Rounded Corners 7">
              <a:extLst>
                <a:ext uri="{FF2B5EF4-FFF2-40B4-BE49-F238E27FC236}">
                  <a16:creationId xmlns:a16="http://schemas.microsoft.com/office/drawing/2014/main" id="{3432FE3E-90A3-2012-ED00-E30C50686DA0}"/>
                </a:ext>
              </a:extLst>
            </p:cNvPr>
            <p:cNvSpPr/>
            <p:nvPr/>
          </p:nvSpPr>
          <p:spPr>
            <a:xfrm>
              <a:off x="10908792" y="1777920"/>
              <a:ext cx="997682" cy="880783"/>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7" name="Graphic 106" descr="Single gear with solid fill">
              <a:extLst>
                <a:ext uri="{FF2B5EF4-FFF2-40B4-BE49-F238E27FC236}">
                  <a16:creationId xmlns:a16="http://schemas.microsoft.com/office/drawing/2014/main" id="{5AE9B93D-56D3-9466-82CD-A1DEF0385D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50433" y="1756368"/>
              <a:ext cx="914400" cy="914400"/>
            </a:xfrm>
            <a:prstGeom prst="rect">
              <a:avLst/>
            </a:prstGeom>
          </p:spPr>
        </p:pic>
      </p:grpSp>
      <p:grpSp>
        <p:nvGrpSpPr>
          <p:cNvPr id="108" name="Group 107">
            <a:extLst>
              <a:ext uri="{FF2B5EF4-FFF2-40B4-BE49-F238E27FC236}">
                <a16:creationId xmlns:a16="http://schemas.microsoft.com/office/drawing/2014/main" id="{2ACB2497-DCBF-245E-DBD9-1870428DBD77}"/>
              </a:ext>
            </a:extLst>
          </p:cNvPr>
          <p:cNvGrpSpPr/>
          <p:nvPr/>
        </p:nvGrpSpPr>
        <p:grpSpPr>
          <a:xfrm>
            <a:off x="10908792" y="4636541"/>
            <a:ext cx="997682" cy="937933"/>
            <a:chOff x="10908792" y="4636541"/>
            <a:chExt cx="997682" cy="937933"/>
          </a:xfrm>
        </p:grpSpPr>
        <p:sp>
          <p:nvSpPr>
            <p:cNvPr id="109" name="Rectangle: Rounded Corners 108">
              <a:extLst>
                <a:ext uri="{FF2B5EF4-FFF2-40B4-BE49-F238E27FC236}">
                  <a16:creationId xmlns:a16="http://schemas.microsoft.com/office/drawing/2014/main" id="{28FA2C78-E9F7-8E25-7F45-82E2376E55CC}"/>
                </a:ext>
              </a:extLst>
            </p:cNvPr>
            <p:cNvSpPr/>
            <p:nvPr/>
          </p:nvSpPr>
          <p:spPr>
            <a:xfrm>
              <a:off x="10908792" y="4693691"/>
              <a:ext cx="997682" cy="880783"/>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0" name="Graphic 109" descr="Box trolley with solid fill">
              <a:extLst>
                <a:ext uri="{FF2B5EF4-FFF2-40B4-BE49-F238E27FC236}">
                  <a16:creationId xmlns:a16="http://schemas.microsoft.com/office/drawing/2014/main" id="{05DCFB4B-3103-7145-50B0-BFF5AC99DE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50433" y="4636541"/>
              <a:ext cx="914400" cy="914400"/>
            </a:xfrm>
            <a:prstGeom prst="rect">
              <a:avLst/>
            </a:prstGeom>
          </p:spPr>
        </p:pic>
      </p:grpSp>
      <p:cxnSp>
        <p:nvCxnSpPr>
          <p:cNvPr id="14" name="Straight Connector 13">
            <a:extLst>
              <a:ext uri="{FF2B5EF4-FFF2-40B4-BE49-F238E27FC236}">
                <a16:creationId xmlns:a16="http://schemas.microsoft.com/office/drawing/2014/main" id="{0F868868-9A81-4705-033B-A1FE47FCC8B8}"/>
              </a:ext>
            </a:extLst>
          </p:cNvPr>
          <p:cNvCxnSpPr>
            <a:cxnSpLocks/>
          </p:cNvCxnSpPr>
          <p:nvPr/>
        </p:nvCxnSpPr>
        <p:spPr>
          <a:xfrm>
            <a:off x="11408535" y="3460728"/>
            <a:ext cx="7536" cy="122885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03DD722-622C-6DE5-493E-94226F3E48B3}"/>
              </a:ext>
            </a:extLst>
          </p:cNvPr>
          <p:cNvCxnSpPr>
            <a:cxnSpLocks/>
          </p:cNvCxnSpPr>
          <p:nvPr/>
        </p:nvCxnSpPr>
        <p:spPr>
          <a:xfrm flipH="1">
            <a:off x="11405338" y="5575009"/>
            <a:ext cx="3196" cy="37026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24AC06-C345-314E-16C1-004DA9B5C355}"/>
              </a:ext>
            </a:extLst>
          </p:cNvPr>
          <p:cNvCxnSpPr>
            <a:cxnSpLocks/>
          </p:cNvCxnSpPr>
          <p:nvPr/>
        </p:nvCxnSpPr>
        <p:spPr>
          <a:xfrm>
            <a:off x="11402654" y="0"/>
            <a:ext cx="8051" cy="2575303"/>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713F67A0-23F8-BB64-5FF1-04C8D03742DE}"/>
              </a:ext>
            </a:extLst>
          </p:cNvPr>
          <p:cNvGrpSpPr/>
          <p:nvPr/>
        </p:nvGrpSpPr>
        <p:grpSpPr>
          <a:xfrm>
            <a:off x="10878337" y="520139"/>
            <a:ext cx="997682" cy="880783"/>
            <a:chOff x="10878337" y="520139"/>
            <a:chExt cx="997682" cy="880783"/>
          </a:xfrm>
        </p:grpSpPr>
        <p:sp>
          <p:nvSpPr>
            <p:cNvPr id="112" name="Rectangle: Rounded Corners 111">
              <a:extLst>
                <a:ext uri="{FF2B5EF4-FFF2-40B4-BE49-F238E27FC236}">
                  <a16:creationId xmlns:a16="http://schemas.microsoft.com/office/drawing/2014/main" id="{175FA51C-D09B-09A7-F576-1AA0504D403A}"/>
                </a:ext>
              </a:extLst>
            </p:cNvPr>
            <p:cNvSpPr/>
            <p:nvPr/>
          </p:nvSpPr>
          <p:spPr>
            <a:xfrm>
              <a:off x="10878337" y="520139"/>
              <a:ext cx="997682" cy="88078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grpSp>
          <p:nvGrpSpPr>
            <p:cNvPr id="113" name="Group 112">
              <a:extLst>
                <a:ext uri="{FF2B5EF4-FFF2-40B4-BE49-F238E27FC236}">
                  <a16:creationId xmlns:a16="http://schemas.microsoft.com/office/drawing/2014/main" id="{6C09BAAD-747B-DC53-8F01-7499EE7C60DA}"/>
                </a:ext>
              </a:extLst>
            </p:cNvPr>
            <p:cNvGrpSpPr/>
            <p:nvPr/>
          </p:nvGrpSpPr>
          <p:grpSpPr>
            <a:xfrm>
              <a:off x="11014270" y="615405"/>
              <a:ext cx="725815" cy="668025"/>
              <a:chOff x="3728252" y="1350751"/>
              <a:chExt cx="3241240" cy="2784440"/>
            </a:xfrm>
            <a:solidFill>
              <a:schemeClr val="tx2">
                <a:lumMod val="40000"/>
                <a:lumOff val="60000"/>
              </a:schemeClr>
            </a:solidFill>
          </p:grpSpPr>
          <p:grpSp>
            <p:nvGrpSpPr>
              <p:cNvPr id="114" name="Group 113">
                <a:extLst>
                  <a:ext uri="{FF2B5EF4-FFF2-40B4-BE49-F238E27FC236}">
                    <a16:creationId xmlns:a16="http://schemas.microsoft.com/office/drawing/2014/main" id="{116E8B40-D769-0972-8E32-A6255AFBAEFB}"/>
                  </a:ext>
                </a:extLst>
              </p:cNvPr>
              <p:cNvGrpSpPr/>
              <p:nvPr/>
            </p:nvGrpSpPr>
            <p:grpSpPr>
              <a:xfrm>
                <a:off x="5802001" y="3716267"/>
                <a:ext cx="313860" cy="403412"/>
                <a:chOff x="4606454" y="4047564"/>
                <a:chExt cx="313860" cy="403412"/>
              </a:xfrm>
              <a:grpFill/>
            </p:grpSpPr>
            <p:sp>
              <p:nvSpPr>
                <p:cNvPr id="151" name="Oval 150">
                  <a:extLst>
                    <a:ext uri="{FF2B5EF4-FFF2-40B4-BE49-F238E27FC236}">
                      <a16:creationId xmlns:a16="http://schemas.microsoft.com/office/drawing/2014/main" id="{34412152-1333-089D-D3B0-961E48519E1D}"/>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Oval 151">
                  <a:extLst>
                    <a:ext uri="{FF2B5EF4-FFF2-40B4-BE49-F238E27FC236}">
                      <a16:creationId xmlns:a16="http://schemas.microsoft.com/office/drawing/2014/main" id="{909DA060-2516-FC68-D6F5-27C110E25148}"/>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5" name="Group 114">
                <a:extLst>
                  <a:ext uri="{FF2B5EF4-FFF2-40B4-BE49-F238E27FC236}">
                    <a16:creationId xmlns:a16="http://schemas.microsoft.com/office/drawing/2014/main" id="{7E4B811F-7B98-77AF-19A7-3873545D6201}"/>
                  </a:ext>
                </a:extLst>
              </p:cNvPr>
              <p:cNvGrpSpPr/>
              <p:nvPr/>
            </p:nvGrpSpPr>
            <p:grpSpPr>
              <a:xfrm>
                <a:off x="3728252" y="1350751"/>
                <a:ext cx="3241240" cy="2784440"/>
                <a:chOff x="3728252" y="1350751"/>
                <a:chExt cx="3241240" cy="2784440"/>
              </a:xfrm>
              <a:grpFill/>
            </p:grpSpPr>
            <p:grpSp>
              <p:nvGrpSpPr>
                <p:cNvPr id="116" name="Group 115">
                  <a:extLst>
                    <a:ext uri="{FF2B5EF4-FFF2-40B4-BE49-F238E27FC236}">
                      <a16:creationId xmlns:a16="http://schemas.microsoft.com/office/drawing/2014/main" id="{5615A6B2-7DD9-37CC-982D-7D1FF9ED349B}"/>
                    </a:ext>
                  </a:extLst>
                </p:cNvPr>
                <p:cNvGrpSpPr/>
                <p:nvPr/>
              </p:nvGrpSpPr>
              <p:grpSpPr>
                <a:xfrm>
                  <a:off x="4067611" y="3716267"/>
                  <a:ext cx="313860" cy="403412"/>
                  <a:chOff x="4606454" y="4047564"/>
                  <a:chExt cx="313860" cy="403412"/>
                </a:xfrm>
                <a:grpFill/>
              </p:grpSpPr>
              <p:sp>
                <p:nvSpPr>
                  <p:cNvPr id="149" name="Oval 148">
                    <a:extLst>
                      <a:ext uri="{FF2B5EF4-FFF2-40B4-BE49-F238E27FC236}">
                        <a16:creationId xmlns:a16="http://schemas.microsoft.com/office/drawing/2014/main" id="{996C62CE-A552-0E49-1CFF-4A920DFA3C68}"/>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Oval 149">
                    <a:extLst>
                      <a:ext uri="{FF2B5EF4-FFF2-40B4-BE49-F238E27FC236}">
                        <a16:creationId xmlns:a16="http://schemas.microsoft.com/office/drawing/2014/main" id="{70FE5CEE-D3AF-F732-EB18-FD29D97FB901}"/>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7" name="Group 116">
                  <a:extLst>
                    <a:ext uri="{FF2B5EF4-FFF2-40B4-BE49-F238E27FC236}">
                      <a16:creationId xmlns:a16="http://schemas.microsoft.com/office/drawing/2014/main" id="{13DA4BCA-7D0E-01AF-87A5-5E06C8E5175A}"/>
                    </a:ext>
                  </a:extLst>
                </p:cNvPr>
                <p:cNvGrpSpPr/>
                <p:nvPr/>
              </p:nvGrpSpPr>
              <p:grpSpPr>
                <a:xfrm>
                  <a:off x="4894929" y="3716267"/>
                  <a:ext cx="313860" cy="403412"/>
                  <a:chOff x="4606454" y="4047564"/>
                  <a:chExt cx="313860" cy="403412"/>
                </a:xfrm>
                <a:grpFill/>
              </p:grpSpPr>
              <p:sp>
                <p:nvSpPr>
                  <p:cNvPr id="147" name="Oval 146">
                    <a:extLst>
                      <a:ext uri="{FF2B5EF4-FFF2-40B4-BE49-F238E27FC236}">
                        <a16:creationId xmlns:a16="http://schemas.microsoft.com/office/drawing/2014/main" id="{C6DD6A14-13EB-2DD3-D731-5EF684D10EA5}"/>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Oval 147">
                    <a:extLst>
                      <a:ext uri="{FF2B5EF4-FFF2-40B4-BE49-F238E27FC236}">
                        <a16:creationId xmlns:a16="http://schemas.microsoft.com/office/drawing/2014/main" id="{E478A0C0-137E-034E-B86C-AA6CFF58D214}"/>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8" name="Group 117">
                  <a:extLst>
                    <a:ext uri="{FF2B5EF4-FFF2-40B4-BE49-F238E27FC236}">
                      <a16:creationId xmlns:a16="http://schemas.microsoft.com/office/drawing/2014/main" id="{4736FEE6-EB79-47F5-8493-3942972E788C}"/>
                    </a:ext>
                  </a:extLst>
                </p:cNvPr>
                <p:cNvGrpSpPr/>
                <p:nvPr/>
              </p:nvGrpSpPr>
              <p:grpSpPr>
                <a:xfrm>
                  <a:off x="6655632" y="3716267"/>
                  <a:ext cx="313860" cy="403412"/>
                  <a:chOff x="4606454" y="4047564"/>
                  <a:chExt cx="313860" cy="403412"/>
                </a:xfrm>
                <a:grpFill/>
              </p:grpSpPr>
              <p:sp>
                <p:nvSpPr>
                  <p:cNvPr id="145" name="Oval 144">
                    <a:extLst>
                      <a:ext uri="{FF2B5EF4-FFF2-40B4-BE49-F238E27FC236}">
                        <a16:creationId xmlns:a16="http://schemas.microsoft.com/office/drawing/2014/main" id="{704C19DB-7C37-E458-0CB7-06236E12D421}"/>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Oval 145">
                    <a:extLst>
                      <a:ext uri="{FF2B5EF4-FFF2-40B4-BE49-F238E27FC236}">
                        <a16:creationId xmlns:a16="http://schemas.microsoft.com/office/drawing/2014/main" id="{C4A28D07-69B5-7D6F-0222-A99E7DC657DA}"/>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9" name="Group 118">
                  <a:extLst>
                    <a:ext uri="{FF2B5EF4-FFF2-40B4-BE49-F238E27FC236}">
                      <a16:creationId xmlns:a16="http://schemas.microsoft.com/office/drawing/2014/main" id="{FAB78C73-B7E8-A19F-D1E4-3AF96752E2FE}"/>
                    </a:ext>
                  </a:extLst>
                </p:cNvPr>
                <p:cNvGrpSpPr/>
                <p:nvPr/>
              </p:nvGrpSpPr>
              <p:grpSpPr>
                <a:xfrm>
                  <a:off x="3728252" y="1350751"/>
                  <a:ext cx="3148653" cy="2780859"/>
                  <a:chOff x="3728252" y="1350751"/>
                  <a:chExt cx="3148653" cy="2780859"/>
                </a:xfrm>
                <a:grpFill/>
              </p:grpSpPr>
              <p:grpSp>
                <p:nvGrpSpPr>
                  <p:cNvPr id="122" name="Group 121">
                    <a:extLst>
                      <a:ext uri="{FF2B5EF4-FFF2-40B4-BE49-F238E27FC236}">
                        <a16:creationId xmlns:a16="http://schemas.microsoft.com/office/drawing/2014/main" id="{DB586DA0-1E93-EA54-CB11-DE264F069618}"/>
                      </a:ext>
                    </a:extLst>
                  </p:cNvPr>
                  <p:cNvGrpSpPr/>
                  <p:nvPr/>
                </p:nvGrpSpPr>
                <p:grpSpPr>
                  <a:xfrm>
                    <a:off x="3804738" y="1350751"/>
                    <a:ext cx="467723" cy="2643809"/>
                    <a:chOff x="4067707" y="1690994"/>
                    <a:chExt cx="467723" cy="2643809"/>
                  </a:xfrm>
                  <a:grpFill/>
                </p:grpSpPr>
                <p:sp>
                  <p:nvSpPr>
                    <p:cNvPr id="143" name="Rectangle 142">
                      <a:extLst>
                        <a:ext uri="{FF2B5EF4-FFF2-40B4-BE49-F238E27FC236}">
                          <a16:creationId xmlns:a16="http://schemas.microsoft.com/office/drawing/2014/main" id="{0552796A-0C1D-26D0-AC91-2FDF8F5EEF53}"/>
                        </a:ext>
                      </a:extLst>
                    </p:cNvPr>
                    <p:cNvSpPr/>
                    <p:nvPr/>
                  </p:nvSpPr>
                  <p:spPr>
                    <a:xfrm>
                      <a:off x="4184499" y="1690994"/>
                      <a:ext cx="350931"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id="{F4B09D83-2765-A14D-F1E3-AA0C72EEE375}"/>
                        </a:ext>
                      </a:extLst>
                    </p:cNvPr>
                    <p:cNvSpPr/>
                    <p:nvPr/>
                  </p:nvSpPr>
                  <p:spPr>
                    <a:xfrm>
                      <a:off x="4067707" y="1690994"/>
                      <a:ext cx="131610"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3" name="Group 122">
                    <a:extLst>
                      <a:ext uri="{FF2B5EF4-FFF2-40B4-BE49-F238E27FC236}">
                        <a16:creationId xmlns:a16="http://schemas.microsoft.com/office/drawing/2014/main" id="{04A768D3-2242-CB98-342B-58C81FBF79FE}"/>
                      </a:ext>
                    </a:extLst>
                  </p:cNvPr>
                  <p:cNvGrpSpPr/>
                  <p:nvPr/>
                </p:nvGrpSpPr>
                <p:grpSpPr>
                  <a:xfrm>
                    <a:off x="6407398" y="1350751"/>
                    <a:ext cx="469507" cy="2643809"/>
                    <a:chOff x="4065923" y="1669773"/>
                    <a:chExt cx="469507" cy="2643809"/>
                  </a:xfrm>
                  <a:grpFill/>
                </p:grpSpPr>
                <p:sp>
                  <p:nvSpPr>
                    <p:cNvPr id="141" name="Rectangle 140">
                      <a:extLst>
                        <a:ext uri="{FF2B5EF4-FFF2-40B4-BE49-F238E27FC236}">
                          <a16:creationId xmlns:a16="http://schemas.microsoft.com/office/drawing/2014/main" id="{07650B7D-8D78-462B-1296-919F14A445A0}"/>
                        </a:ext>
                      </a:extLst>
                    </p:cNvPr>
                    <p:cNvSpPr/>
                    <p:nvPr/>
                  </p:nvSpPr>
                  <p:spPr>
                    <a:xfrm>
                      <a:off x="4184499" y="1669773"/>
                      <a:ext cx="350931"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id="{E33BD45E-E088-6DE3-5C18-7682F68E45FA}"/>
                        </a:ext>
                      </a:extLst>
                    </p:cNvPr>
                    <p:cNvSpPr/>
                    <p:nvPr/>
                  </p:nvSpPr>
                  <p:spPr>
                    <a:xfrm>
                      <a:off x="4065923" y="1669773"/>
                      <a:ext cx="131610"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4" name="Group 123">
                    <a:extLst>
                      <a:ext uri="{FF2B5EF4-FFF2-40B4-BE49-F238E27FC236}">
                        <a16:creationId xmlns:a16="http://schemas.microsoft.com/office/drawing/2014/main" id="{14577DAC-EE46-27EE-2095-BB29D88E5A8B}"/>
                      </a:ext>
                    </a:extLst>
                  </p:cNvPr>
                  <p:cNvGrpSpPr/>
                  <p:nvPr/>
                </p:nvGrpSpPr>
                <p:grpSpPr>
                  <a:xfrm>
                    <a:off x="4651984" y="1350751"/>
                    <a:ext cx="481160" cy="2643809"/>
                    <a:chOff x="4048641" y="1690993"/>
                    <a:chExt cx="481160" cy="2643809"/>
                  </a:xfrm>
                  <a:grpFill/>
                </p:grpSpPr>
                <p:sp>
                  <p:nvSpPr>
                    <p:cNvPr id="139" name="Rectangle 138">
                      <a:extLst>
                        <a:ext uri="{FF2B5EF4-FFF2-40B4-BE49-F238E27FC236}">
                          <a16:creationId xmlns:a16="http://schemas.microsoft.com/office/drawing/2014/main" id="{9A1E08CB-F1B3-4757-BB94-6CAE21F9F561}"/>
                        </a:ext>
                      </a:extLst>
                    </p:cNvPr>
                    <p:cNvSpPr/>
                    <p:nvPr/>
                  </p:nvSpPr>
                  <p:spPr>
                    <a:xfrm>
                      <a:off x="4178870" y="1690993"/>
                      <a:ext cx="350931"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id="{6D7A5B9C-C9A5-6B57-C83F-25515282C768}"/>
                        </a:ext>
                      </a:extLst>
                    </p:cNvPr>
                    <p:cNvSpPr/>
                    <p:nvPr/>
                  </p:nvSpPr>
                  <p:spPr>
                    <a:xfrm>
                      <a:off x="4048641" y="1690993"/>
                      <a:ext cx="131610"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5" name="Group 124">
                    <a:extLst>
                      <a:ext uri="{FF2B5EF4-FFF2-40B4-BE49-F238E27FC236}">
                        <a16:creationId xmlns:a16="http://schemas.microsoft.com/office/drawing/2014/main" id="{D4F11E32-D1E3-DD7E-BEC5-EBE0336B1D8B}"/>
                      </a:ext>
                    </a:extLst>
                  </p:cNvPr>
                  <p:cNvGrpSpPr/>
                  <p:nvPr/>
                </p:nvGrpSpPr>
                <p:grpSpPr>
                  <a:xfrm>
                    <a:off x="5560284" y="1350751"/>
                    <a:ext cx="469507" cy="2643809"/>
                    <a:chOff x="4349753" y="1690993"/>
                    <a:chExt cx="469507" cy="2643809"/>
                  </a:xfrm>
                  <a:grpFill/>
                </p:grpSpPr>
                <p:sp>
                  <p:nvSpPr>
                    <p:cNvPr id="137" name="Rectangle 136">
                      <a:extLst>
                        <a:ext uri="{FF2B5EF4-FFF2-40B4-BE49-F238E27FC236}">
                          <a16:creationId xmlns:a16="http://schemas.microsoft.com/office/drawing/2014/main" id="{20029F37-1475-8328-463C-2F59D99370A8}"/>
                        </a:ext>
                      </a:extLst>
                    </p:cNvPr>
                    <p:cNvSpPr/>
                    <p:nvPr/>
                  </p:nvSpPr>
                  <p:spPr>
                    <a:xfrm>
                      <a:off x="4468329" y="1690993"/>
                      <a:ext cx="350931"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id="{D7E0AFBF-7D72-F23B-6390-92D97EB1B071}"/>
                        </a:ext>
                      </a:extLst>
                    </p:cNvPr>
                    <p:cNvSpPr/>
                    <p:nvPr/>
                  </p:nvSpPr>
                  <p:spPr>
                    <a:xfrm>
                      <a:off x="4349753" y="1690993"/>
                      <a:ext cx="131610"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6" name="Rectangle 125">
                    <a:extLst>
                      <a:ext uri="{FF2B5EF4-FFF2-40B4-BE49-F238E27FC236}">
                        <a16:creationId xmlns:a16="http://schemas.microsoft.com/office/drawing/2014/main" id="{F4C19C2D-F16B-56EC-2CE2-2F5C9D5ABF8D}"/>
                      </a:ext>
                    </a:extLst>
                  </p:cNvPr>
                  <p:cNvSpPr/>
                  <p:nvPr/>
                </p:nvSpPr>
                <p:spPr>
                  <a:xfrm>
                    <a:off x="4782213" y="2601202"/>
                    <a:ext cx="2094692" cy="280052"/>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Rectangle 126">
                    <a:extLst>
                      <a:ext uri="{FF2B5EF4-FFF2-40B4-BE49-F238E27FC236}">
                        <a16:creationId xmlns:a16="http://schemas.microsoft.com/office/drawing/2014/main" id="{F7C98F4F-6A67-E4F4-A367-BAA37712D914}"/>
                      </a:ext>
                    </a:extLst>
                  </p:cNvPr>
                  <p:cNvSpPr/>
                  <p:nvPr/>
                </p:nvSpPr>
                <p:spPr>
                  <a:xfrm>
                    <a:off x="3936101" y="2601202"/>
                    <a:ext cx="848424" cy="280052"/>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8" name="Group 127">
                    <a:extLst>
                      <a:ext uri="{FF2B5EF4-FFF2-40B4-BE49-F238E27FC236}">
                        <a16:creationId xmlns:a16="http://schemas.microsoft.com/office/drawing/2014/main" id="{48A2C953-A55C-2232-E527-6EC0465570DE}"/>
                      </a:ext>
                    </a:extLst>
                  </p:cNvPr>
                  <p:cNvGrpSpPr/>
                  <p:nvPr/>
                </p:nvGrpSpPr>
                <p:grpSpPr>
                  <a:xfrm>
                    <a:off x="3728252" y="3728198"/>
                    <a:ext cx="313860" cy="403412"/>
                    <a:chOff x="4606454" y="4047564"/>
                    <a:chExt cx="313860" cy="403412"/>
                  </a:xfrm>
                  <a:grpFill/>
                </p:grpSpPr>
                <p:sp>
                  <p:nvSpPr>
                    <p:cNvPr id="135" name="Oval 134">
                      <a:extLst>
                        <a:ext uri="{FF2B5EF4-FFF2-40B4-BE49-F238E27FC236}">
                          <a16:creationId xmlns:a16="http://schemas.microsoft.com/office/drawing/2014/main" id="{2E2FBC32-9BA7-19EC-AFD4-7A29967C24B0}"/>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Oval 135">
                      <a:extLst>
                        <a:ext uri="{FF2B5EF4-FFF2-40B4-BE49-F238E27FC236}">
                          <a16:creationId xmlns:a16="http://schemas.microsoft.com/office/drawing/2014/main" id="{07727DA8-A9EC-BB17-5D17-1DD02CD3A7D1}"/>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9" name="Group 128">
                    <a:extLst>
                      <a:ext uri="{FF2B5EF4-FFF2-40B4-BE49-F238E27FC236}">
                        <a16:creationId xmlns:a16="http://schemas.microsoft.com/office/drawing/2014/main" id="{77F0E07B-6075-FA4B-8CDD-EFC8C38D9A6A}"/>
                      </a:ext>
                    </a:extLst>
                  </p:cNvPr>
                  <p:cNvGrpSpPr/>
                  <p:nvPr/>
                </p:nvGrpSpPr>
                <p:grpSpPr>
                  <a:xfrm>
                    <a:off x="4555570" y="3728198"/>
                    <a:ext cx="313860" cy="403412"/>
                    <a:chOff x="4606454" y="4047564"/>
                    <a:chExt cx="313860" cy="403412"/>
                  </a:xfrm>
                  <a:grpFill/>
                </p:grpSpPr>
                <p:sp>
                  <p:nvSpPr>
                    <p:cNvPr id="133" name="Oval 132">
                      <a:extLst>
                        <a:ext uri="{FF2B5EF4-FFF2-40B4-BE49-F238E27FC236}">
                          <a16:creationId xmlns:a16="http://schemas.microsoft.com/office/drawing/2014/main" id="{E4440B67-BEE9-60B3-2ED9-EBD8CF691369}"/>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Oval 133">
                      <a:extLst>
                        <a:ext uri="{FF2B5EF4-FFF2-40B4-BE49-F238E27FC236}">
                          <a16:creationId xmlns:a16="http://schemas.microsoft.com/office/drawing/2014/main" id="{7FFFEF85-553A-9014-4C77-FDE577D6698E}"/>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0" name="Group 129">
                    <a:extLst>
                      <a:ext uri="{FF2B5EF4-FFF2-40B4-BE49-F238E27FC236}">
                        <a16:creationId xmlns:a16="http://schemas.microsoft.com/office/drawing/2014/main" id="{5A1F9161-5BCC-8941-5E18-DECE464B980B}"/>
                      </a:ext>
                    </a:extLst>
                  </p:cNvPr>
                  <p:cNvGrpSpPr/>
                  <p:nvPr/>
                </p:nvGrpSpPr>
                <p:grpSpPr>
                  <a:xfrm>
                    <a:off x="6316273" y="3728198"/>
                    <a:ext cx="313860" cy="403412"/>
                    <a:chOff x="4606454" y="4047564"/>
                    <a:chExt cx="313860" cy="403412"/>
                  </a:xfrm>
                  <a:grpFill/>
                </p:grpSpPr>
                <p:sp>
                  <p:nvSpPr>
                    <p:cNvPr id="131" name="Oval 130">
                      <a:extLst>
                        <a:ext uri="{FF2B5EF4-FFF2-40B4-BE49-F238E27FC236}">
                          <a16:creationId xmlns:a16="http://schemas.microsoft.com/office/drawing/2014/main" id="{F95C0589-BDF9-1947-8B44-CE8D4D87F04D}"/>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Oval 131">
                      <a:extLst>
                        <a:ext uri="{FF2B5EF4-FFF2-40B4-BE49-F238E27FC236}">
                          <a16:creationId xmlns:a16="http://schemas.microsoft.com/office/drawing/2014/main" id="{ABB1C49C-FFC6-0BD1-D39A-6834FB715EB9}"/>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20" name="Oval 119">
                  <a:extLst>
                    <a:ext uri="{FF2B5EF4-FFF2-40B4-BE49-F238E27FC236}">
                      <a16:creationId xmlns:a16="http://schemas.microsoft.com/office/drawing/2014/main" id="{6B04005A-F184-00DA-889A-58DA9D162006}"/>
                    </a:ext>
                  </a:extLst>
                </p:cNvPr>
                <p:cNvSpPr/>
                <p:nvPr/>
              </p:nvSpPr>
              <p:spPr>
                <a:xfrm>
                  <a:off x="5513629" y="3731779"/>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Oval 120">
                  <a:extLst>
                    <a:ext uri="{FF2B5EF4-FFF2-40B4-BE49-F238E27FC236}">
                      <a16:creationId xmlns:a16="http://schemas.microsoft.com/office/drawing/2014/main" id="{1C298C1C-48A6-7369-D82E-5F3725756F2D}"/>
                    </a:ext>
                  </a:extLst>
                </p:cNvPr>
                <p:cNvSpPr/>
                <p:nvPr/>
              </p:nvSpPr>
              <p:spPr>
                <a:xfrm>
                  <a:off x="5462642" y="3731779"/>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grpSp>
        <p:nvGrpSpPr>
          <p:cNvPr id="25" name="Group 24">
            <a:extLst>
              <a:ext uri="{FF2B5EF4-FFF2-40B4-BE49-F238E27FC236}">
                <a16:creationId xmlns:a16="http://schemas.microsoft.com/office/drawing/2014/main" id="{C5788DEC-4208-B221-382E-4E9A6B1CEF2B}"/>
              </a:ext>
            </a:extLst>
          </p:cNvPr>
          <p:cNvGrpSpPr/>
          <p:nvPr/>
        </p:nvGrpSpPr>
        <p:grpSpPr>
          <a:xfrm>
            <a:off x="5365533" y="1707984"/>
            <a:ext cx="4221364" cy="4013247"/>
            <a:chOff x="5365533" y="1707984"/>
            <a:chExt cx="4221364" cy="4013247"/>
          </a:xfrm>
        </p:grpSpPr>
        <p:pic>
          <p:nvPicPr>
            <p:cNvPr id="12" name="Picture 11">
              <a:extLst>
                <a:ext uri="{FF2B5EF4-FFF2-40B4-BE49-F238E27FC236}">
                  <a16:creationId xmlns:a16="http://schemas.microsoft.com/office/drawing/2014/main" id="{DD66FD3A-C715-4913-BEE2-C576BF356F5B}"/>
                </a:ext>
              </a:extLst>
            </p:cNvPr>
            <p:cNvPicPr>
              <a:picLocks noChangeAspect="1"/>
            </p:cNvPicPr>
            <p:nvPr/>
          </p:nvPicPr>
          <p:blipFill>
            <a:blip r:embed="rId8"/>
            <a:stretch>
              <a:fillRect/>
            </a:stretch>
          </p:blipFill>
          <p:spPr>
            <a:xfrm>
              <a:off x="5709217" y="2109942"/>
              <a:ext cx="3877680" cy="3611289"/>
            </a:xfrm>
            <a:prstGeom prst="rect">
              <a:avLst/>
            </a:prstGeom>
            <a:ln w="12700">
              <a:solidFill>
                <a:schemeClr val="tx1"/>
              </a:solidFill>
            </a:ln>
          </p:spPr>
        </p:pic>
        <p:sp>
          <p:nvSpPr>
            <p:cNvPr id="7" name="Rectangle 6">
              <a:extLst>
                <a:ext uri="{FF2B5EF4-FFF2-40B4-BE49-F238E27FC236}">
                  <a16:creationId xmlns:a16="http://schemas.microsoft.com/office/drawing/2014/main" id="{7DA8A6A3-7309-A35A-6D02-49D393768AF3}"/>
                </a:ext>
              </a:extLst>
            </p:cNvPr>
            <p:cNvSpPr/>
            <p:nvPr/>
          </p:nvSpPr>
          <p:spPr>
            <a:xfrm>
              <a:off x="5365533" y="1707984"/>
              <a:ext cx="2478339" cy="562250"/>
            </a:xfrm>
            <a:prstGeom prst="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Georgia" panose="02040502050405020303" pitchFamily="18" charset="0"/>
                </a:rPr>
                <a:t>Modification</a:t>
              </a:r>
            </a:p>
          </p:txBody>
        </p:sp>
      </p:grpSp>
      <mc:AlternateContent xmlns:mc="http://schemas.openxmlformats.org/markup-compatibility/2006">
        <mc:Choice xmlns:am3d="http://schemas.microsoft.com/office/drawing/2017/model3d" Requires="am3d">
          <p:graphicFrame>
            <p:nvGraphicFramePr>
              <p:cNvPr id="26" name="3D Model 25">
                <a:extLst>
                  <a:ext uri="{FF2B5EF4-FFF2-40B4-BE49-F238E27FC236}">
                    <a16:creationId xmlns:a16="http://schemas.microsoft.com/office/drawing/2014/main" id="{FED33C69-7116-122C-67EB-8774A581A807}"/>
                  </a:ext>
                </a:extLst>
              </p:cNvPr>
              <p:cNvGraphicFramePr>
                <a:graphicFrameLocks noChangeAspect="1"/>
              </p:cNvGraphicFramePr>
              <p:nvPr>
                <p:extLst>
                  <p:ext uri="{D42A27DB-BD31-4B8C-83A1-F6EECF244321}">
                    <p14:modId xmlns:p14="http://schemas.microsoft.com/office/powerpoint/2010/main" val="3413412179"/>
                  </p:ext>
                </p:extLst>
              </p:nvPr>
            </p:nvGraphicFramePr>
            <p:xfrm>
              <a:off x="5484880" y="1874849"/>
              <a:ext cx="4717981" cy="3446409"/>
            </p:xfrm>
            <a:graphic>
              <a:graphicData uri="http://schemas.microsoft.com/office/drawing/2017/model3d">
                <am3d:model3d r:embed="rId9">
                  <am3d:spPr>
                    <a:xfrm>
                      <a:off x="0" y="0"/>
                      <a:ext cx="4717981" cy="3446409"/>
                    </a:xfrm>
                    <a:prstGeom prst="rect">
                      <a:avLst/>
                    </a:prstGeom>
                  </am3d:spPr>
                  <am3d:camera>
                    <am3d:pos x="0" y="0" z="69747171"/>
                    <am3d:up dx="0" dy="36000000" dz="0"/>
                    <am3d:lookAt x="0" y="0" z="0"/>
                    <am3d:perspective fov="2700000"/>
                  </am3d:camera>
                  <am3d:trans>
                    <am3d:meterPerModelUnit n="4306654" d="1000000"/>
                    <am3d:preTrans dx="-22573277" dy="14089300" dz="2387686"/>
                    <am3d:scale>
                      <am3d:sx n="1000000" d="1000000"/>
                      <am3d:sy n="1000000" d="1000000"/>
                      <am3d:sz n="1000000" d="1000000"/>
                    </am3d:scale>
                    <am3d:rot ax="-7623357" ay="-3931803" az="-3019274"/>
                    <am3d:postTrans dx="0" dy="0" dz="0"/>
                  </am3d:trans>
                  <am3d:raster rName="Office3DRenderer" rVer="16.0.8326">
                    <am3d:blip r:embed="rId10"/>
                  </am3d:raster>
                  <am3d:objViewport viewportSz="62446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a:extLst>
                  <a:ext uri="{FF2B5EF4-FFF2-40B4-BE49-F238E27FC236}">
                    <a16:creationId xmlns:a16="http://schemas.microsoft.com/office/drawing/2014/main" id="{FED33C69-7116-122C-67EB-8774A581A807}"/>
                  </a:ext>
                </a:extLst>
              </p:cNvPr>
              <p:cNvPicPr>
                <a:picLocks noGrp="1" noRot="1" noChangeAspect="1" noMove="1" noResize="1" noEditPoints="1" noAdjustHandles="1" noChangeArrowheads="1" noChangeShapeType="1" noCrop="1"/>
              </p:cNvPicPr>
              <p:nvPr/>
            </p:nvPicPr>
            <p:blipFill>
              <a:blip r:embed="rId10"/>
              <a:stretch>
                <a:fillRect/>
              </a:stretch>
            </p:blipFill>
            <p:spPr>
              <a:xfrm>
                <a:off x="5484880" y="1874849"/>
                <a:ext cx="4717981" cy="3446409"/>
              </a:xfrm>
              <a:prstGeom prst="rect">
                <a:avLst/>
              </a:prstGeom>
            </p:spPr>
          </p:pic>
        </mc:Fallback>
      </mc:AlternateContent>
      <p:grpSp>
        <p:nvGrpSpPr>
          <p:cNvPr id="28" name="Group 27">
            <a:extLst>
              <a:ext uri="{FF2B5EF4-FFF2-40B4-BE49-F238E27FC236}">
                <a16:creationId xmlns:a16="http://schemas.microsoft.com/office/drawing/2014/main" id="{89CB80CD-F492-042E-4144-92DB9FF2551A}"/>
              </a:ext>
            </a:extLst>
          </p:cNvPr>
          <p:cNvGrpSpPr/>
          <p:nvPr/>
        </p:nvGrpSpPr>
        <p:grpSpPr>
          <a:xfrm>
            <a:off x="2749346" y="2457406"/>
            <a:ext cx="2777606" cy="1290948"/>
            <a:chOff x="2996936" y="2226313"/>
            <a:chExt cx="2777606" cy="1290948"/>
          </a:xfrm>
        </p:grpSpPr>
        <p:sp>
          <p:nvSpPr>
            <p:cNvPr id="21" name="Circle: Hollow 20">
              <a:extLst>
                <a:ext uri="{FF2B5EF4-FFF2-40B4-BE49-F238E27FC236}">
                  <a16:creationId xmlns:a16="http://schemas.microsoft.com/office/drawing/2014/main" id="{946C6803-B3AB-CD9D-D079-CF7899FF6197}"/>
                </a:ext>
              </a:extLst>
            </p:cNvPr>
            <p:cNvSpPr/>
            <p:nvPr/>
          </p:nvSpPr>
          <p:spPr>
            <a:xfrm>
              <a:off x="2996936" y="2226313"/>
              <a:ext cx="1645962" cy="1290948"/>
            </a:xfrm>
            <a:prstGeom prst="donut">
              <a:avLst>
                <a:gd name="adj" fmla="val 580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27" name="Straight Arrow Connector 26">
              <a:extLst>
                <a:ext uri="{FF2B5EF4-FFF2-40B4-BE49-F238E27FC236}">
                  <a16:creationId xmlns:a16="http://schemas.microsoft.com/office/drawing/2014/main" id="{62E2E282-86BC-3343-7F69-61C164308169}"/>
                </a:ext>
              </a:extLst>
            </p:cNvPr>
            <p:cNvCxnSpPr/>
            <p:nvPr/>
          </p:nvCxnSpPr>
          <p:spPr>
            <a:xfrm>
              <a:off x="4579996" y="2828925"/>
              <a:ext cx="1194546" cy="85725"/>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700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1.04167E-6 3.33333E-6 L -0.3845 -0.01135 " pathEditMode="relative" rAng="0" ptsTypes="AA">
                                      <p:cBhvr>
                                        <p:cTn id="10" dur="1500" fill="hold"/>
                                        <p:tgtEl>
                                          <p:spTgt spid="25"/>
                                        </p:tgtEl>
                                        <p:attrNameLst>
                                          <p:attrName>ppt_x</p:attrName>
                                          <p:attrName>ppt_y</p:attrName>
                                        </p:attrNameLst>
                                      </p:cBhvr>
                                      <p:rCtr x="-19232" y="-579"/>
                                    </p:animMotion>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childTnLst>
                                </p:cTn>
                              </p:par>
                              <p:par>
                                <p:cTn id="18" presetID="37" presetClass="emph" presetSubtype="128" accel="10000" decel="10000" fill="hold" nodeType="withEffect">
                                  <p:stCondLst>
                                    <p:cond delay="0"/>
                                  </p:stCondLst>
                                  <p:childTnLst>
                                    <p:animRot by="21600000">
                                      <p:cBhvr>
                                        <p:cTn id="19" dur="20000" fill="hold"/>
                                        <p:tgtEl>
                                          <p:spTgt spid="26"/>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Graphical user interface, application&#10;&#10;Description automatically generated">
            <a:extLst>
              <a:ext uri="{FF2B5EF4-FFF2-40B4-BE49-F238E27FC236}">
                <a16:creationId xmlns:a16="http://schemas.microsoft.com/office/drawing/2014/main" id="{2534CF33-DF7D-15DD-A933-854E92B59AA9}"/>
              </a:ext>
            </a:extLst>
          </p:cNvPr>
          <p:cNvPicPr>
            <a:picLocks noChangeAspect="1"/>
          </p:cNvPicPr>
          <p:nvPr/>
        </p:nvPicPr>
        <p:blipFill>
          <a:blip r:embed="rId3"/>
          <a:stretch>
            <a:fillRect/>
          </a:stretch>
        </p:blipFill>
        <p:spPr>
          <a:xfrm>
            <a:off x="5819299" y="1672563"/>
            <a:ext cx="4674295" cy="1519148"/>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22</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399929" y="-1078440"/>
            <a:ext cx="11295077" cy="2286000"/>
          </a:xfrm>
        </p:spPr>
        <p:txBody>
          <a:bodyPr/>
          <a:lstStyle/>
          <a:p>
            <a:r>
              <a:rPr lang="en-US">
                <a:solidFill>
                  <a:schemeClr val="accent1"/>
                </a:solidFill>
                <a:latin typeface="Georgia" panose="02040502050405020303" pitchFamily="18" charset="0"/>
              </a:rPr>
              <a:t>Platform Design</a:t>
            </a:r>
          </a:p>
        </p:txBody>
      </p:sp>
      <p:sp>
        <p:nvSpPr>
          <p:cNvPr id="2" name="Footer Placeholder 2">
            <a:extLst>
              <a:ext uri="{FF2B5EF4-FFF2-40B4-BE49-F238E27FC236}">
                <a16:creationId xmlns:a16="http://schemas.microsoft.com/office/drawing/2014/main" id="{C12F6328-AB2D-9D4C-6DC3-0B682024AB04}"/>
              </a:ext>
            </a:extLst>
          </p:cNvPr>
          <p:cNvSpPr>
            <a:spLocks noGrp="1"/>
          </p:cNvSpPr>
          <p:nvPr>
            <p:ph type="ftr" sz="quarter" idx="3"/>
          </p:nvPr>
        </p:nvSpPr>
        <p:spPr>
          <a:xfrm>
            <a:off x="4038600" y="6205048"/>
            <a:ext cx="4114800" cy="365125"/>
          </a:xfrm>
        </p:spPr>
        <p:txBody>
          <a:bodyPr lIns="91440" tIns="45720" rIns="91440" bIns="45720" anchor="t"/>
          <a:lstStyle/>
          <a:p>
            <a:r>
              <a:rPr lang="en-US">
                <a:latin typeface="+mn-lt"/>
                <a:cs typeface="Arial"/>
              </a:rPr>
              <a:t>Rafael Meza</a:t>
            </a:r>
            <a:endParaRPr lang="en-US"/>
          </a:p>
          <a:p>
            <a:endParaRPr lang="en-US"/>
          </a:p>
        </p:txBody>
      </p:sp>
      <p:grpSp>
        <p:nvGrpSpPr>
          <p:cNvPr id="126" name="Group 125">
            <a:extLst>
              <a:ext uri="{FF2B5EF4-FFF2-40B4-BE49-F238E27FC236}">
                <a16:creationId xmlns:a16="http://schemas.microsoft.com/office/drawing/2014/main" id="{5165A3EE-D5B3-2892-B9A2-148091C09F15}"/>
              </a:ext>
            </a:extLst>
          </p:cNvPr>
          <p:cNvGrpSpPr/>
          <p:nvPr/>
        </p:nvGrpSpPr>
        <p:grpSpPr>
          <a:xfrm>
            <a:off x="10908792" y="2551611"/>
            <a:ext cx="997682" cy="914400"/>
            <a:chOff x="10908792" y="1775927"/>
            <a:chExt cx="997682" cy="914400"/>
          </a:xfrm>
        </p:grpSpPr>
        <p:sp>
          <p:nvSpPr>
            <p:cNvPr id="13" name="Rectangle: Rounded Corners 12">
              <a:extLst>
                <a:ext uri="{FF2B5EF4-FFF2-40B4-BE49-F238E27FC236}">
                  <a16:creationId xmlns:a16="http://schemas.microsoft.com/office/drawing/2014/main" id="{D2114766-3051-1434-C5F0-1B2EAC96A241}"/>
                </a:ext>
              </a:extLst>
            </p:cNvPr>
            <p:cNvSpPr/>
            <p:nvPr/>
          </p:nvSpPr>
          <p:spPr>
            <a:xfrm>
              <a:off x="10908792" y="1775927"/>
              <a:ext cx="997682" cy="88078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Graphic 15" descr="Single gear with solid fill">
              <a:extLst>
                <a:ext uri="{FF2B5EF4-FFF2-40B4-BE49-F238E27FC236}">
                  <a16:creationId xmlns:a16="http://schemas.microsoft.com/office/drawing/2014/main" id="{B6DFDCE7-0887-4782-34C8-412FEC27D4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50433" y="1775927"/>
              <a:ext cx="914400" cy="914400"/>
            </a:xfrm>
            <a:prstGeom prst="rect">
              <a:avLst/>
            </a:prstGeom>
          </p:spPr>
        </p:pic>
      </p:grpSp>
      <p:grpSp>
        <p:nvGrpSpPr>
          <p:cNvPr id="127" name="Group 126">
            <a:extLst>
              <a:ext uri="{FF2B5EF4-FFF2-40B4-BE49-F238E27FC236}">
                <a16:creationId xmlns:a16="http://schemas.microsoft.com/office/drawing/2014/main" id="{FA4016B5-9FFC-C7D1-AFE9-BB8393EAC353}"/>
              </a:ext>
            </a:extLst>
          </p:cNvPr>
          <p:cNvGrpSpPr/>
          <p:nvPr/>
        </p:nvGrpSpPr>
        <p:grpSpPr>
          <a:xfrm>
            <a:off x="10908792" y="4635912"/>
            <a:ext cx="997682" cy="936569"/>
            <a:chOff x="10908792" y="4635912"/>
            <a:chExt cx="997682" cy="936569"/>
          </a:xfrm>
        </p:grpSpPr>
        <p:sp>
          <p:nvSpPr>
            <p:cNvPr id="15" name="Rectangle: Rounded Corners 14">
              <a:extLst>
                <a:ext uri="{FF2B5EF4-FFF2-40B4-BE49-F238E27FC236}">
                  <a16:creationId xmlns:a16="http://schemas.microsoft.com/office/drawing/2014/main" id="{FC0FAC94-938D-93DB-D72F-5569BB6B1789}"/>
                </a:ext>
              </a:extLst>
            </p:cNvPr>
            <p:cNvSpPr/>
            <p:nvPr/>
          </p:nvSpPr>
          <p:spPr>
            <a:xfrm>
              <a:off x="10908792" y="4691698"/>
              <a:ext cx="997682" cy="880783"/>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 name="Graphic 17" descr="Box trolley with solid fill">
              <a:extLst>
                <a:ext uri="{FF2B5EF4-FFF2-40B4-BE49-F238E27FC236}">
                  <a16:creationId xmlns:a16="http://schemas.microsoft.com/office/drawing/2014/main" id="{8238E9EA-272C-5563-20E8-D265628FA8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50433" y="4635912"/>
              <a:ext cx="914400" cy="914400"/>
            </a:xfrm>
            <a:prstGeom prst="rect">
              <a:avLst/>
            </a:prstGeom>
          </p:spPr>
        </p:pic>
      </p:grpSp>
      <p:sp>
        <p:nvSpPr>
          <p:cNvPr id="6" name="TextBox 5">
            <a:extLst>
              <a:ext uri="{FF2B5EF4-FFF2-40B4-BE49-F238E27FC236}">
                <a16:creationId xmlns:a16="http://schemas.microsoft.com/office/drawing/2014/main" id="{4BBF4B36-43C3-DFBB-3A02-CB26DBAA77EF}"/>
              </a:ext>
            </a:extLst>
          </p:cNvPr>
          <p:cNvSpPr txBox="1"/>
          <p:nvPr/>
        </p:nvSpPr>
        <p:spPr>
          <a:xfrm>
            <a:off x="1145329" y="2036585"/>
            <a:ext cx="2857500" cy="369332"/>
          </a:xfrm>
          <a:prstGeom prst="rect">
            <a:avLst/>
          </a:prstGeom>
          <a:noFill/>
        </p:spPr>
        <p:txBody>
          <a:bodyPr wrap="square" rtlCol="0">
            <a:spAutoFit/>
          </a:bodyPr>
          <a:lstStyle/>
          <a:p>
            <a:r>
              <a:rPr lang="en-US"/>
              <a:t>Picture of Full CAD </a:t>
            </a:r>
          </a:p>
        </p:txBody>
      </p:sp>
      <p:sp>
        <p:nvSpPr>
          <p:cNvPr id="61" name="TextBox 60">
            <a:extLst>
              <a:ext uri="{FF2B5EF4-FFF2-40B4-BE49-F238E27FC236}">
                <a16:creationId xmlns:a16="http://schemas.microsoft.com/office/drawing/2014/main" id="{7FF198A7-9F6E-C504-8CD9-429CE0E07C6C}"/>
              </a:ext>
            </a:extLst>
          </p:cNvPr>
          <p:cNvSpPr txBox="1"/>
          <p:nvPr/>
        </p:nvSpPr>
        <p:spPr>
          <a:xfrm>
            <a:off x="6649761" y="1203008"/>
            <a:ext cx="2857500" cy="461665"/>
          </a:xfrm>
          <a:prstGeom prst="rect">
            <a:avLst/>
          </a:prstGeom>
          <a:noFill/>
        </p:spPr>
        <p:txBody>
          <a:bodyPr wrap="square" lIns="91440" tIns="45720" rIns="91440" bIns="45720" rtlCol="0" anchor="t">
            <a:spAutoFit/>
          </a:bodyPr>
          <a:lstStyle/>
          <a:p>
            <a:pPr algn="ctr"/>
            <a:r>
              <a:rPr lang="en-US" sz="2400">
                <a:latin typeface="Georgia" panose="02040502050405020303" pitchFamily="18" charset="0"/>
              </a:rPr>
              <a:t>Platform</a:t>
            </a:r>
          </a:p>
        </p:txBody>
      </p:sp>
      <p:pic>
        <p:nvPicPr>
          <p:cNvPr id="62" name="Picture 61" descr="A picture containing toy&#10;&#10;Description automatically generated">
            <a:extLst>
              <a:ext uri="{FF2B5EF4-FFF2-40B4-BE49-F238E27FC236}">
                <a16:creationId xmlns:a16="http://schemas.microsoft.com/office/drawing/2014/main" id="{CCD9F3D4-60B1-A524-8762-7C856EE194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200" y="1780647"/>
            <a:ext cx="4326099" cy="343314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nvGrpSpPr>
          <p:cNvPr id="63" name="Group 62">
            <a:extLst>
              <a:ext uri="{FF2B5EF4-FFF2-40B4-BE49-F238E27FC236}">
                <a16:creationId xmlns:a16="http://schemas.microsoft.com/office/drawing/2014/main" id="{BED4E1B0-2BF0-9F45-7F6D-E25CF7976A26}"/>
              </a:ext>
            </a:extLst>
          </p:cNvPr>
          <p:cNvGrpSpPr/>
          <p:nvPr/>
        </p:nvGrpSpPr>
        <p:grpSpPr>
          <a:xfrm>
            <a:off x="2738155" y="2458188"/>
            <a:ext cx="4277779" cy="1284642"/>
            <a:chOff x="2799769" y="3088145"/>
            <a:chExt cx="4277779" cy="1284642"/>
          </a:xfrm>
        </p:grpSpPr>
        <p:sp>
          <p:nvSpPr>
            <p:cNvPr id="64" name="Oval 63">
              <a:extLst>
                <a:ext uri="{FF2B5EF4-FFF2-40B4-BE49-F238E27FC236}">
                  <a16:creationId xmlns:a16="http://schemas.microsoft.com/office/drawing/2014/main" id="{EA656CD6-A9D7-0E69-C5DC-DF9CD7DAA0BA}"/>
                </a:ext>
              </a:extLst>
            </p:cNvPr>
            <p:cNvSpPr/>
            <p:nvPr/>
          </p:nvSpPr>
          <p:spPr>
            <a:xfrm>
              <a:off x="2799769" y="3458387"/>
              <a:ext cx="914400" cy="9144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5" name="Straight Arrow Connector 64">
              <a:extLst>
                <a:ext uri="{FF2B5EF4-FFF2-40B4-BE49-F238E27FC236}">
                  <a16:creationId xmlns:a16="http://schemas.microsoft.com/office/drawing/2014/main" id="{20955C56-53C1-39B6-4A3B-5E5870F40149}"/>
                </a:ext>
              </a:extLst>
            </p:cNvPr>
            <p:cNvCxnSpPr>
              <a:cxnSpLocks/>
              <a:stCxn id="64" idx="6"/>
            </p:cNvCxnSpPr>
            <p:nvPr/>
          </p:nvCxnSpPr>
          <p:spPr>
            <a:xfrm flipV="1">
              <a:off x="3714169" y="3088145"/>
              <a:ext cx="3363379" cy="82744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pic>
        <p:nvPicPr>
          <p:cNvPr id="67" name="Picture 66" descr="A picture containing toy&#10;&#10;Description automatically generated">
            <a:extLst>
              <a:ext uri="{FF2B5EF4-FFF2-40B4-BE49-F238E27FC236}">
                <a16:creationId xmlns:a16="http://schemas.microsoft.com/office/drawing/2014/main" id="{74B0AEC7-C21B-ABCA-B3E9-4D3A6265E321}"/>
              </a:ext>
            </a:extLst>
          </p:cNvPr>
          <p:cNvPicPr>
            <a:picLocks noChangeAspect="1"/>
          </p:cNvPicPr>
          <p:nvPr/>
        </p:nvPicPr>
        <p:blipFill rotWithShape="1">
          <a:blip r:embed="rId8">
            <a:extLst>
              <a:ext uri="{28A0092B-C50C-407E-A947-70E740481C1C}">
                <a14:useLocalDpi xmlns:a14="http://schemas.microsoft.com/office/drawing/2010/main" val="0"/>
              </a:ext>
            </a:extLst>
          </a:blip>
          <a:srcRect l="49110" t="31767" r="19532" b="45122"/>
          <a:stretch/>
        </p:blipFill>
        <p:spPr>
          <a:xfrm>
            <a:off x="6413544" y="3743242"/>
            <a:ext cx="3194262" cy="1868366"/>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cxnSp>
        <p:nvCxnSpPr>
          <p:cNvPr id="69" name="Straight Connector 68">
            <a:extLst>
              <a:ext uri="{FF2B5EF4-FFF2-40B4-BE49-F238E27FC236}">
                <a16:creationId xmlns:a16="http://schemas.microsoft.com/office/drawing/2014/main" id="{217C8823-E9F2-2474-4DE7-E0EF36BEB985}"/>
              </a:ext>
            </a:extLst>
          </p:cNvPr>
          <p:cNvCxnSpPr>
            <a:cxnSpLocks/>
          </p:cNvCxnSpPr>
          <p:nvPr/>
        </p:nvCxnSpPr>
        <p:spPr>
          <a:xfrm flipV="1">
            <a:off x="7264637" y="4459516"/>
            <a:ext cx="447040" cy="36555"/>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40582C0-321C-2FCE-A5A1-B1F61C5B46E8}"/>
              </a:ext>
            </a:extLst>
          </p:cNvPr>
          <p:cNvCxnSpPr>
            <a:cxnSpLocks/>
          </p:cNvCxnSpPr>
          <p:nvPr/>
        </p:nvCxnSpPr>
        <p:spPr>
          <a:xfrm>
            <a:off x="7264637" y="4496071"/>
            <a:ext cx="687673" cy="44039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FDA46BC-70D0-C0BB-D61E-03BB12FFB5D7}"/>
              </a:ext>
            </a:extLst>
          </p:cNvPr>
          <p:cNvCxnSpPr>
            <a:cxnSpLocks/>
          </p:cNvCxnSpPr>
          <p:nvPr/>
        </p:nvCxnSpPr>
        <p:spPr>
          <a:xfrm flipV="1">
            <a:off x="7952310" y="4897485"/>
            <a:ext cx="531344" cy="4064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8705422-8387-3DA2-6240-A90172709B4E}"/>
              </a:ext>
            </a:extLst>
          </p:cNvPr>
          <p:cNvCxnSpPr>
            <a:cxnSpLocks/>
          </p:cNvCxnSpPr>
          <p:nvPr/>
        </p:nvCxnSpPr>
        <p:spPr>
          <a:xfrm>
            <a:off x="7711677" y="4456504"/>
            <a:ext cx="771977" cy="44098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D6CF6B7-57C9-56A5-89DB-66EE5EE46769}"/>
              </a:ext>
            </a:extLst>
          </p:cNvPr>
          <p:cNvCxnSpPr>
            <a:cxnSpLocks/>
          </p:cNvCxnSpPr>
          <p:nvPr/>
        </p:nvCxnSpPr>
        <p:spPr>
          <a:xfrm>
            <a:off x="7264637" y="4532626"/>
            <a:ext cx="687673" cy="44039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79ACC24-3F1C-288D-0924-F0351EB9ADF3}"/>
              </a:ext>
            </a:extLst>
          </p:cNvPr>
          <p:cNvCxnSpPr>
            <a:cxnSpLocks/>
          </p:cNvCxnSpPr>
          <p:nvPr/>
        </p:nvCxnSpPr>
        <p:spPr>
          <a:xfrm flipV="1">
            <a:off x="7943845" y="4933587"/>
            <a:ext cx="539809" cy="4064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E472783-4400-FABB-E031-07FDC1AAF8EC}"/>
              </a:ext>
            </a:extLst>
          </p:cNvPr>
          <p:cNvCxnSpPr>
            <a:cxnSpLocks/>
          </p:cNvCxnSpPr>
          <p:nvPr/>
        </p:nvCxnSpPr>
        <p:spPr>
          <a:xfrm>
            <a:off x="8483654" y="4879976"/>
            <a:ext cx="0" cy="5361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5534773-A4D7-8D5C-357B-8017C8E1F333}"/>
              </a:ext>
            </a:extLst>
          </p:cNvPr>
          <p:cNvCxnSpPr>
            <a:cxnSpLocks/>
          </p:cNvCxnSpPr>
          <p:nvPr/>
        </p:nvCxnSpPr>
        <p:spPr>
          <a:xfrm>
            <a:off x="7948107" y="4919406"/>
            <a:ext cx="0" cy="5361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E63E5B3B-A737-1B0C-CB57-B5F15CA012D5}"/>
              </a:ext>
            </a:extLst>
          </p:cNvPr>
          <p:cNvCxnSpPr>
            <a:cxnSpLocks/>
          </p:cNvCxnSpPr>
          <p:nvPr/>
        </p:nvCxnSpPr>
        <p:spPr>
          <a:xfrm>
            <a:off x="7272074" y="4496071"/>
            <a:ext cx="0" cy="5361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71357DB-5FD1-C6B0-808F-E99B94F4FD2E}"/>
              </a:ext>
            </a:extLst>
          </p:cNvPr>
          <p:cNvCxnSpPr>
            <a:cxnSpLocks/>
          </p:cNvCxnSpPr>
          <p:nvPr/>
        </p:nvCxnSpPr>
        <p:spPr>
          <a:xfrm>
            <a:off x="7452915" y="4495934"/>
            <a:ext cx="374846" cy="3548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4F24BDD-57A1-5776-A7A2-3E6745ADC4B0}"/>
              </a:ext>
            </a:extLst>
          </p:cNvPr>
          <p:cNvCxnSpPr>
            <a:cxnSpLocks/>
          </p:cNvCxnSpPr>
          <p:nvPr/>
        </p:nvCxnSpPr>
        <p:spPr>
          <a:xfrm>
            <a:off x="7350324" y="4550092"/>
            <a:ext cx="609423" cy="58656"/>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996E451-264B-0102-8E19-628F22F7C8D0}"/>
              </a:ext>
            </a:extLst>
          </p:cNvPr>
          <p:cNvCxnSpPr>
            <a:cxnSpLocks/>
          </p:cNvCxnSpPr>
          <p:nvPr/>
        </p:nvCxnSpPr>
        <p:spPr>
          <a:xfrm>
            <a:off x="7488157" y="4630600"/>
            <a:ext cx="609423" cy="58656"/>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15F35E2-56F5-B85B-F4A0-F2A36A9FDD6A}"/>
              </a:ext>
            </a:extLst>
          </p:cNvPr>
          <p:cNvCxnSpPr>
            <a:cxnSpLocks/>
          </p:cNvCxnSpPr>
          <p:nvPr/>
        </p:nvCxnSpPr>
        <p:spPr>
          <a:xfrm>
            <a:off x="7643680" y="4719670"/>
            <a:ext cx="609423" cy="58656"/>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D67DA10-A7CC-E03A-09F8-DAE3E9029FD7}"/>
              </a:ext>
            </a:extLst>
          </p:cNvPr>
          <p:cNvCxnSpPr>
            <a:cxnSpLocks/>
          </p:cNvCxnSpPr>
          <p:nvPr/>
        </p:nvCxnSpPr>
        <p:spPr>
          <a:xfrm>
            <a:off x="7771842" y="4808337"/>
            <a:ext cx="650835" cy="60652"/>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C2D6ED6-E245-D7A4-9AEB-B12DB0A46DDE}"/>
              </a:ext>
            </a:extLst>
          </p:cNvPr>
          <p:cNvCxnSpPr>
            <a:cxnSpLocks/>
          </p:cNvCxnSpPr>
          <p:nvPr/>
        </p:nvCxnSpPr>
        <p:spPr>
          <a:xfrm>
            <a:off x="7877955" y="4885639"/>
            <a:ext cx="268062" cy="2602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EEEC15D3-6C85-9253-B976-70E582474444}"/>
              </a:ext>
            </a:extLst>
          </p:cNvPr>
          <p:cNvCxnSpPr>
            <a:cxnSpLocks/>
            <a:stCxn id="64" idx="5"/>
          </p:cNvCxnSpPr>
          <p:nvPr/>
        </p:nvCxnSpPr>
        <p:spPr>
          <a:xfrm>
            <a:off x="3518644" y="3608919"/>
            <a:ext cx="3659474" cy="847585"/>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BCE4BE-C57A-A502-3FE3-2C4CC0072B0D}"/>
              </a:ext>
            </a:extLst>
          </p:cNvPr>
          <p:cNvCxnSpPr>
            <a:cxnSpLocks/>
          </p:cNvCxnSpPr>
          <p:nvPr/>
        </p:nvCxnSpPr>
        <p:spPr>
          <a:xfrm>
            <a:off x="11402654" y="-34787"/>
            <a:ext cx="8051" cy="261009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E0B0C9F-48EE-73DA-78B6-723612373EEB}"/>
              </a:ext>
            </a:extLst>
          </p:cNvPr>
          <p:cNvCxnSpPr>
            <a:cxnSpLocks/>
          </p:cNvCxnSpPr>
          <p:nvPr/>
        </p:nvCxnSpPr>
        <p:spPr>
          <a:xfrm>
            <a:off x="11408535" y="3460728"/>
            <a:ext cx="7536" cy="122885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CB4B2CE-DBAE-D9B6-A1A6-F6146E0312E1}"/>
              </a:ext>
            </a:extLst>
          </p:cNvPr>
          <p:cNvCxnSpPr>
            <a:cxnSpLocks/>
          </p:cNvCxnSpPr>
          <p:nvPr/>
        </p:nvCxnSpPr>
        <p:spPr>
          <a:xfrm flipH="1">
            <a:off x="11405338" y="5575009"/>
            <a:ext cx="3196" cy="37026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5A989913-56E0-0602-93F1-786C89E829F1}"/>
              </a:ext>
            </a:extLst>
          </p:cNvPr>
          <p:cNvGrpSpPr/>
          <p:nvPr/>
        </p:nvGrpSpPr>
        <p:grpSpPr>
          <a:xfrm>
            <a:off x="10878337" y="520139"/>
            <a:ext cx="997682" cy="880783"/>
            <a:chOff x="10878337" y="520139"/>
            <a:chExt cx="997682" cy="880783"/>
          </a:xfrm>
        </p:grpSpPr>
        <p:sp>
          <p:nvSpPr>
            <p:cNvPr id="120" name="Rectangle: Rounded Corners 119">
              <a:extLst>
                <a:ext uri="{FF2B5EF4-FFF2-40B4-BE49-F238E27FC236}">
                  <a16:creationId xmlns:a16="http://schemas.microsoft.com/office/drawing/2014/main" id="{441168E2-E055-6B97-16C5-FADF62CBF4B2}"/>
                </a:ext>
              </a:extLst>
            </p:cNvPr>
            <p:cNvSpPr/>
            <p:nvPr/>
          </p:nvSpPr>
          <p:spPr>
            <a:xfrm>
              <a:off x="10878337" y="520139"/>
              <a:ext cx="997682" cy="88078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grpSp>
          <p:nvGrpSpPr>
            <p:cNvPr id="14" name="Group 13">
              <a:extLst>
                <a:ext uri="{FF2B5EF4-FFF2-40B4-BE49-F238E27FC236}">
                  <a16:creationId xmlns:a16="http://schemas.microsoft.com/office/drawing/2014/main" id="{C722D2EC-54D0-8D17-F8AA-96D16AA01EB8}"/>
                </a:ext>
              </a:extLst>
            </p:cNvPr>
            <p:cNvGrpSpPr/>
            <p:nvPr/>
          </p:nvGrpSpPr>
          <p:grpSpPr>
            <a:xfrm>
              <a:off x="11014270" y="615405"/>
              <a:ext cx="725815" cy="668025"/>
              <a:chOff x="3728252" y="1350751"/>
              <a:chExt cx="3241240" cy="2784440"/>
            </a:xfrm>
            <a:solidFill>
              <a:schemeClr val="tx2">
                <a:lumMod val="40000"/>
                <a:lumOff val="60000"/>
              </a:schemeClr>
            </a:solidFill>
          </p:grpSpPr>
          <p:grpSp>
            <p:nvGrpSpPr>
              <p:cNvPr id="17" name="Group 16">
                <a:extLst>
                  <a:ext uri="{FF2B5EF4-FFF2-40B4-BE49-F238E27FC236}">
                    <a16:creationId xmlns:a16="http://schemas.microsoft.com/office/drawing/2014/main" id="{BF90A394-5DF2-FB5F-9FA1-0B552FB7AE2A}"/>
                  </a:ext>
                </a:extLst>
              </p:cNvPr>
              <p:cNvGrpSpPr/>
              <p:nvPr/>
            </p:nvGrpSpPr>
            <p:grpSpPr>
              <a:xfrm>
                <a:off x="5802001" y="3716267"/>
                <a:ext cx="313860" cy="403412"/>
                <a:chOff x="4606454" y="4047564"/>
                <a:chExt cx="313860" cy="403412"/>
              </a:xfrm>
              <a:grpFill/>
            </p:grpSpPr>
            <p:sp>
              <p:nvSpPr>
                <p:cNvPr id="118" name="Oval 117">
                  <a:extLst>
                    <a:ext uri="{FF2B5EF4-FFF2-40B4-BE49-F238E27FC236}">
                      <a16:creationId xmlns:a16="http://schemas.microsoft.com/office/drawing/2014/main" id="{EF290BC8-2A6C-5FCB-9FB5-20B53C78BE9A}"/>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Oval 118">
                  <a:extLst>
                    <a:ext uri="{FF2B5EF4-FFF2-40B4-BE49-F238E27FC236}">
                      <a16:creationId xmlns:a16="http://schemas.microsoft.com/office/drawing/2014/main" id="{8DA7272C-A379-A9A9-C9BE-87BA50E75A78}"/>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9" name="Group 58">
                <a:extLst>
                  <a:ext uri="{FF2B5EF4-FFF2-40B4-BE49-F238E27FC236}">
                    <a16:creationId xmlns:a16="http://schemas.microsoft.com/office/drawing/2014/main" id="{03D9B63B-6E70-380B-112E-74E1B8EB1111}"/>
                  </a:ext>
                </a:extLst>
              </p:cNvPr>
              <p:cNvGrpSpPr/>
              <p:nvPr/>
            </p:nvGrpSpPr>
            <p:grpSpPr>
              <a:xfrm>
                <a:off x="3728252" y="1350751"/>
                <a:ext cx="3241240" cy="2784440"/>
                <a:chOff x="3728252" y="1350751"/>
                <a:chExt cx="3241240" cy="2784440"/>
              </a:xfrm>
              <a:grpFill/>
            </p:grpSpPr>
            <p:grpSp>
              <p:nvGrpSpPr>
                <p:cNvPr id="60" name="Group 59">
                  <a:extLst>
                    <a:ext uri="{FF2B5EF4-FFF2-40B4-BE49-F238E27FC236}">
                      <a16:creationId xmlns:a16="http://schemas.microsoft.com/office/drawing/2014/main" id="{99D5E4BD-3333-12D6-11BB-95CEEC9D8F87}"/>
                    </a:ext>
                  </a:extLst>
                </p:cNvPr>
                <p:cNvGrpSpPr/>
                <p:nvPr/>
              </p:nvGrpSpPr>
              <p:grpSpPr>
                <a:xfrm>
                  <a:off x="4067611" y="3716267"/>
                  <a:ext cx="313860" cy="403412"/>
                  <a:chOff x="4606454" y="4047564"/>
                  <a:chExt cx="313860" cy="403412"/>
                </a:xfrm>
                <a:grpFill/>
              </p:grpSpPr>
              <p:sp>
                <p:nvSpPr>
                  <p:cNvPr id="116" name="Oval 115">
                    <a:extLst>
                      <a:ext uri="{FF2B5EF4-FFF2-40B4-BE49-F238E27FC236}">
                        <a16:creationId xmlns:a16="http://schemas.microsoft.com/office/drawing/2014/main" id="{028A4667-D89F-404C-AA30-920D587C1F5D}"/>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Oval 116">
                    <a:extLst>
                      <a:ext uri="{FF2B5EF4-FFF2-40B4-BE49-F238E27FC236}">
                        <a16:creationId xmlns:a16="http://schemas.microsoft.com/office/drawing/2014/main" id="{68F1FD73-A36B-550B-0E14-1FA07A914319}"/>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6" name="Group 65">
                  <a:extLst>
                    <a:ext uri="{FF2B5EF4-FFF2-40B4-BE49-F238E27FC236}">
                      <a16:creationId xmlns:a16="http://schemas.microsoft.com/office/drawing/2014/main" id="{04F1B9D2-F207-53C9-FEE8-0D180FE9107D}"/>
                    </a:ext>
                  </a:extLst>
                </p:cNvPr>
                <p:cNvGrpSpPr/>
                <p:nvPr/>
              </p:nvGrpSpPr>
              <p:grpSpPr>
                <a:xfrm>
                  <a:off x="4894929" y="3716267"/>
                  <a:ext cx="313860" cy="403412"/>
                  <a:chOff x="4606454" y="4047564"/>
                  <a:chExt cx="313860" cy="403412"/>
                </a:xfrm>
                <a:grpFill/>
              </p:grpSpPr>
              <p:sp>
                <p:nvSpPr>
                  <p:cNvPr id="113" name="Oval 112">
                    <a:extLst>
                      <a:ext uri="{FF2B5EF4-FFF2-40B4-BE49-F238E27FC236}">
                        <a16:creationId xmlns:a16="http://schemas.microsoft.com/office/drawing/2014/main" id="{B97708A4-00FD-ECFF-0C90-D3D204EF19F7}"/>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Oval 114">
                    <a:extLst>
                      <a:ext uri="{FF2B5EF4-FFF2-40B4-BE49-F238E27FC236}">
                        <a16:creationId xmlns:a16="http://schemas.microsoft.com/office/drawing/2014/main" id="{91C51E99-3446-6938-6E2A-106660B74F10}"/>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8" name="Group 67">
                  <a:extLst>
                    <a:ext uri="{FF2B5EF4-FFF2-40B4-BE49-F238E27FC236}">
                      <a16:creationId xmlns:a16="http://schemas.microsoft.com/office/drawing/2014/main" id="{B8AA0E39-BF5A-4013-1B74-6ADD1976593F}"/>
                    </a:ext>
                  </a:extLst>
                </p:cNvPr>
                <p:cNvGrpSpPr/>
                <p:nvPr/>
              </p:nvGrpSpPr>
              <p:grpSpPr>
                <a:xfrm>
                  <a:off x="6655632" y="3716267"/>
                  <a:ext cx="313860" cy="403412"/>
                  <a:chOff x="4606454" y="4047564"/>
                  <a:chExt cx="313860" cy="403412"/>
                </a:xfrm>
                <a:grpFill/>
              </p:grpSpPr>
              <p:sp>
                <p:nvSpPr>
                  <p:cNvPr id="111" name="Oval 110">
                    <a:extLst>
                      <a:ext uri="{FF2B5EF4-FFF2-40B4-BE49-F238E27FC236}">
                        <a16:creationId xmlns:a16="http://schemas.microsoft.com/office/drawing/2014/main" id="{5E47C3A2-89D3-5BDE-F101-DA6BCA7D410B}"/>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Oval 111">
                    <a:extLst>
                      <a:ext uri="{FF2B5EF4-FFF2-40B4-BE49-F238E27FC236}">
                        <a16:creationId xmlns:a16="http://schemas.microsoft.com/office/drawing/2014/main" id="{ED76DF02-7F0A-5ACC-BAAD-1143CA60C01D}"/>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0" name="Group 69">
                  <a:extLst>
                    <a:ext uri="{FF2B5EF4-FFF2-40B4-BE49-F238E27FC236}">
                      <a16:creationId xmlns:a16="http://schemas.microsoft.com/office/drawing/2014/main" id="{9FDF87DB-16BC-C7D2-CFA3-954B3D08642A}"/>
                    </a:ext>
                  </a:extLst>
                </p:cNvPr>
                <p:cNvGrpSpPr/>
                <p:nvPr/>
              </p:nvGrpSpPr>
              <p:grpSpPr>
                <a:xfrm>
                  <a:off x="3728252" y="1350751"/>
                  <a:ext cx="3148653" cy="2780859"/>
                  <a:chOff x="3728252" y="1350751"/>
                  <a:chExt cx="3148653" cy="2780859"/>
                </a:xfrm>
                <a:grpFill/>
              </p:grpSpPr>
              <p:grpSp>
                <p:nvGrpSpPr>
                  <p:cNvPr id="75" name="Group 74">
                    <a:extLst>
                      <a:ext uri="{FF2B5EF4-FFF2-40B4-BE49-F238E27FC236}">
                        <a16:creationId xmlns:a16="http://schemas.microsoft.com/office/drawing/2014/main" id="{1A252719-2ECF-BE39-9334-95F04E7AF95D}"/>
                      </a:ext>
                    </a:extLst>
                  </p:cNvPr>
                  <p:cNvGrpSpPr/>
                  <p:nvPr/>
                </p:nvGrpSpPr>
                <p:grpSpPr>
                  <a:xfrm>
                    <a:off x="3804738" y="1350751"/>
                    <a:ext cx="467723" cy="2643809"/>
                    <a:chOff x="4067707" y="1690994"/>
                    <a:chExt cx="467723" cy="2643809"/>
                  </a:xfrm>
                  <a:grpFill/>
                </p:grpSpPr>
                <p:sp>
                  <p:nvSpPr>
                    <p:cNvPr id="107" name="Rectangle 106">
                      <a:extLst>
                        <a:ext uri="{FF2B5EF4-FFF2-40B4-BE49-F238E27FC236}">
                          <a16:creationId xmlns:a16="http://schemas.microsoft.com/office/drawing/2014/main" id="{3FA875DF-73EB-3F97-8761-C6581724EB69}"/>
                        </a:ext>
                      </a:extLst>
                    </p:cNvPr>
                    <p:cNvSpPr/>
                    <p:nvPr/>
                  </p:nvSpPr>
                  <p:spPr>
                    <a:xfrm>
                      <a:off x="4184499" y="1690994"/>
                      <a:ext cx="350931"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728DAA76-ACF0-9ADC-B72C-5481D242C8D6}"/>
                        </a:ext>
                      </a:extLst>
                    </p:cNvPr>
                    <p:cNvSpPr/>
                    <p:nvPr/>
                  </p:nvSpPr>
                  <p:spPr>
                    <a:xfrm>
                      <a:off x="4067707" y="1690994"/>
                      <a:ext cx="131610"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 name="Group 75">
                    <a:extLst>
                      <a:ext uri="{FF2B5EF4-FFF2-40B4-BE49-F238E27FC236}">
                        <a16:creationId xmlns:a16="http://schemas.microsoft.com/office/drawing/2014/main" id="{63BFF545-28E2-D6D8-F6AD-18B1DFC9967F}"/>
                      </a:ext>
                    </a:extLst>
                  </p:cNvPr>
                  <p:cNvGrpSpPr/>
                  <p:nvPr/>
                </p:nvGrpSpPr>
                <p:grpSpPr>
                  <a:xfrm>
                    <a:off x="6407398" y="1350751"/>
                    <a:ext cx="469507" cy="2643809"/>
                    <a:chOff x="4065923" y="1669773"/>
                    <a:chExt cx="469507" cy="2643809"/>
                  </a:xfrm>
                  <a:grpFill/>
                </p:grpSpPr>
                <p:sp>
                  <p:nvSpPr>
                    <p:cNvPr id="101" name="Rectangle 100">
                      <a:extLst>
                        <a:ext uri="{FF2B5EF4-FFF2-40B4-BE49-F238E27FC236}">
                          <a16:creationId xmlns:a16="http://schemas.microsoft.com/office/drawing/2014/main" id="{1352A7C6-9A32-5730-564A-A3F0C7DE714D}"/>
                        </a:ext>
                      </a:extLst>
                    </p:cNvPr>
                    <p:cNvSpPr/>
                    <p:nvPr/>
                  </p:nvSpPr>
                  <p:spPr>
                    <a:xfrm>
                      <a:off x="4184499" y="1669773"/>
                      <a:ext cx="350931"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20819A77-DC55-EB0E-C83D-786ABA8A2CCC}"/>
                        </a:ext>
                      </a:extLst>
                    </p:cNvPr>
                    <p:cNvSpPr/>
                    <p:nvPr/>
                  </p:nvSpPr>
                  <p:spPr>
                    <a:xfrm>
                      <a:off x="4065923" y="1669773"/>
                      <a:ext cx="131610"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7" name="Group 76">
                    <a:extLst>
                      <a:ext uri="{FF2B5EF4-FFF2-40B4-BE49-F238E27FC236}">
                        <a16:creationId xmlns:a16="http://schemas.microsoft.com/office/drawing/2014/main" id="{14BD8BA9-6F8A-036F-1EFB-2257CD696F71}"/>
                      </a:ext>
                    </a:extLst>
                  </p:cNvPr>
                  <p:cNvGrpSpPr/>
                  <p:nvPr/>
                </p:nvGrpSpPr>
                <p:grpSpPr>
                  <a:xfrm>
                    <a:off x="4651984" y="1350751"/>
                    <a:ext cx="481160" cy="2643809"/>
                    <a:chOff x="4048641" y="1690993"/>
                    <a:chExt cx="481160" cy="2643809"/>
                  </a:xfrm>
                  <a:grpFill/>
                </p:grpSpPr>
                <p:sp>
                  <p:nvSpPr>
                    <p:cNvPr id="96" name="Rectangle 95">
                      <a:extLst>
                        <a:ext uri="{FF2B5EF4-FFF2-40B4-BE49-F238E27FC236}">
                          <a16:creationId xmlns:a16="http://schemas.microsoft.com/office/drawing/2014/main" id="{1727FFE4-9894-27CB-0F82-23CB832856B5}"/>
                        </a:ext>
                      </a:extLst>
                    </p:cNvPr>
                    <p:cNvSpPr/>
                    <p:nvPr/>
                  </p:nvSpPr>
                  <p:spPr>
                    <a:xfrm>
                      <a:off x="4178870" y="1690993"/>
                      <a:ext cx="350931"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8610C9DC-10A5-78F0-7D6C-731E30162E47}"/>
                        </a:ext>
                      </a:extLst>
                    </p:cNvPr>
                    <p:cNvSpPr/>
                    <p:nvPr/>
                  </p:nvSpPr>
                  <p:spPr>
                    <a:xfrm>
                      <a:off x="4048641" y="1690993"/>
                      <a:ext cx="131610"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8" name="Group 77">
                    <a:extLst>
                      <a:ext uri="{FF2B5EF4-FFF2-40B4-BE49-F238E27FC236}">
                        <a16:creationId xmlns:a16="http://schemas.microsoft.com/office/drawing/2014/main" id="{215C6B92-D014-08FF-1516-D0DFAA8EDAD2}"/>
                      </a:ext>
                    </a:extLst>
                  </p:cNvPr>
                  <p:cNvGrpSpPr/>
                  <p:nvPr/>
                </p:nvGrpSpPr>
                <p:grpSpPr>
                  <a:xfrm>
                    <a:off x="5560284" y="1350751"/>
                    <a:ext cx="469507" cy="2643809"/>
                    <a:chOff x="4349753" y="1690993"/>
                    <a:chExt cx="469507" cy="2643809"/>
                  </a:xfrm>
                  <a:grpFill/>
                </p:grpSpPr>
                <p:sp>
                  <p:nvSpPr>
                    <p:cNvPr id="93" name="Rectangle 92">
                      <a:extLst>
                        <a:ext uri="{FF2B5EF4-FFF2-40B4-BE49-F238E27FC236}">
                          <a16:creationId xmlns:a16="http://schemas.microsoft.com/office/drawing/2014/main" id="{9C408035-22BF-986B-0328-B42B22658E9F}"/>
                        </a:ext>
                      </a:extLst>
                    </p:cNvPr>
                    <p:cNvSpPr/>
                    <p:nvPr/>
                  </p:nvSpPr>
                  <p:spPr>
                    <a:xfrm>
                      <a:off x="4468329" y="1690993"/>
                      <a:ext cx="350931"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3627A115-B28B-65D1-5593-13EEDB77452A}"/>
                        </a:ext>
                      </a:extLst>
                    </p:cNvPr>
                    <p:cNvSpPr/>
                    <p:nvPr/>
                  </p:nvSpPr>
                  <p:spPr>
                    <a:xfrm>
                      <a:off x="4349753" y="1690993"/>
                      <a:ext cx="131610"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9" name="Rectangle 78">
                    <a:extLst>
                      <a:ext uri="{FF2B5EF4-FFF2-40B4-BE49-F238E27FC236}">
                        <a16:creationId xmlns:a16="http://schemas.microsoft.com/office/drawing/2014/main" id="{6045B31A-1AC4-1737-4798-9E9731FDD09A}"/>
                      </a:ext>
                    </a:extLst>
                  </p:cNvPr>
                  <p:cNvSpPr/>
                  <p:nvPr/>
                </p:nvSpPr>
                <p:spPr>
                  <a:xfrm>
                    <a:off x="4782213" y="2601202"/>
                    <a:ext cx="2094692" cy="280052"/>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D955D012-403B-0361-4A42-77D809EF225D}"/>
                      </a:ext>
                    </a:extLst>
                  </p:cNvPr>
                  <p:cNvSpPr/>
                  <p:nvPr/>
                </p:nvSpPr>
                <p:spPr>
                  <a:xfrm>
                    <a:off x="3936101" y="2601202"/>
                    <a:ext cx="848424" cy="280052"/>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id="{F7519D44-E363-4463-A324-F9AD43528D25}"/>
                      </a:ext>
                    </a:extLst>
                  </p:cNvPr>
                  <p:cNvGrpSpPr/>
                  <p:nvPr/>
                </p:nvGrpSpPr>
                <p:grpSpPr>
                  <a:xfrm>
                    <a:off x="3728252" y="3728198"/>
                    <a:ext cx="313860" cy="403412"/>
                    <a:chOff x="4606454" y="4047564"/>
                    <a:chExt cx="313860" cy="403412"/>
                  </a:xfrm>
                  <a:grpFill/>
                </p:grpSpPr>
                <p:sp>
                  <p:nvSpPr>
                    <p:cNvPr id="89" name="Oval 88">
                      <a:extLst>
                        <a:ext uri="{FF2B5EF4-FFF2-40B4-BE49-F238E27FC236}">
                          <a16:creationId xmlns:a16="http://schemas.microsoft.com/office/drawing/2014/main" id="{F74B8CB2-5F06-0A1F-4BF3-80A88F099163}"/>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Oval 89">
                      <a:extLst>
                        <a:ext uri="{FF2B5EF4-FFF2-40B4-BE49-F238E27FC236}">
                          <a16:creationId xmlns:a16="http://schemas.microsoft.com/office/drawing/2014/main" id="{62F221E6-ACEE-9AF4-6D0A-38F4AB4A92F5}"/>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2" name="Group 81">
                    <a:extLst>
                      <a:ext uri="{FF2B5EF4-FFF2-40B4-BE49-F238E27FC236}">
                        <a16:creationId xmlns:a16="http://schemas.microsoft.com/office/drawing/2014/main" id="{EADF756A-1CDA-B3FE-F1F5-12D1AF81C9BF}"/>
                      </a:ext>
                    </a:extLst>
                  </p:cNvPr>
                  <p:cNvGrpSpPr/>
                  <p:nvPr/>
                </p:nvGrpSpPr>
                <p:grpSpPr>
                  <a:xfrm>
                    <a:off x="4555570" y="3728198"/>
                    <a:ext cx="313860" cy="403412"/>
                    <a:chOff x="4606454" y="4047564"/>
                    <a:chExt cx="313860" cy="403412"/>
                  </a:xfrm>
                  <a:grpFill/>
                </p:grpSpPr>
                <p:sp>
                  <p:nvSpPr>
                    <p:cNvPr id="87" name="Oval 86">
                      <a:extLst>
                        <a:ext uri="{FF2B5EF4-FFF2-40B4-BE49-F238E27FC236}">
                          <a16:creationId xmlns:a16="http://schemas.microsoft.com/office/drawing/2014/main" id="{1D4FED80-103C-40D0-2E65-71115CE6BF9B}"/>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23E9A24E-2418-5F11-D7FF-21100DC3CEB4}"/>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3" name="Group 82">
                    <a:extLst>
                      <a:ext uri="{FF2B5EF4-FFF2-40B4-BE49-F238E27FC236}">
                        <a16:creationId xmlns:a16="http://schemas.microsoft.com/office/drawing/2014/main" id="{D9D13C03-34DA-D72E-5C49-9876ED888B23}"/>
                      </a:ext>
                    </a:extLst>
                  </p:cNvPr>
                  <p:cNvGrpSpPr/>
                  <p:nvPr/>
                </p:nvGrpSpPr>
                <p:grpSpPr>
                  <a:xfrm>
                    <a:off x="6316273" y="3728198"/>
                    <a:ext cx="313860" cy="403412"/>
                    <a:chOff x="4606454" y="4047564"/>
                    <a:chExt cx="313860" cy="403412"/>
                  </a:xfrm>
                  <a:grpFill/>
                </p:grpSpPr>
                <p:sp>
                  <p:nvSpPr>
                    <p:cNvPr id="84" name="Oval 83">
                      <a:extLst>
                        <a:ext uri="{FF2B5EF4-FFF2-40B4-BE49-F238E27FC236}">
                          <a16:creationId xmlns:a16="http://schemas.microsoft.com/office/drawing/2014/main" id="{F8620D54-7CD8-FC03-F854-3EF8E836FB21}"/>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Oval 84">
                      <a:extLst>
                        <a:ext uri="{FF2B5EF4-FFF2-40B4-BE49-F238E27FC236}">
                          <a16:creationId xmlns:a16="http://schemas.microsoft.com/office/drawing/2014/main" id="{29985885-1C6F-0C01-10E2-6E3F32EF691A}"/>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72" name="Oval 71">
                  <a:extLst>
                    <a:ext uri="{FF2B5EF4-FFF2-40B4-BE49-F238E27FC236}">
                      <a16:creationId xmlns:a16="http://schemas.microsoft.com/office/drawing/2014/main" id="{E180BE85-FCD7-4DB5-BA7A-1417E47A1200}"/>
                    </a:ext>
                  </a:extLst>
                </p:cNvPr>
                <p:cNvSpPr/>
                <p:nvPr/>
              </p:nvSpPr>
              <p:spPr>
                <a:xfrm>
                  <a:off x="5513629" y="3731779"/>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729178DD-4D00-4F87-BE0B-E79E5B2E3CE1}"/>
                    </a:ext>
                  </a:extLst>
                </p:cNvPr>
                <p:cNvSpPr/>
                <p:nvPr/>
              </p:nvSpPr>
              <p:spPr>
                <a:xfrm>
                  <a:off x="5462642" y="3731779"/>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spTree>
    <p:extLst>
      <p:ext uri="{BB962C8B-B14F-4D97-AF65-F5344CB8AC3E}">
        <p14:creationId xmlns:p14="http://schemas.microsoft.com/office/powerpoint/2010/main" val="3287887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23</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406290" y="-1025929"/>
            <a:ext cx="11295077" cy="2286000"/>
          </a:xfrm>
        </p:spPr>
        <p:txBody>
          <a:bodyPr/>
          <a:lstStyle/>
          <a:p>
            <a:r>
              <a:rPr lang="en-US">
                <a:solidFill>
                  <a:schemeClr val="accent1"/>
                </a:solidFill>
                <a:latin typeface="Georgia" panose="02040502050405020303" pitchFamily="18" charset="0"/>
              </a:rPr>
              <a:t>Package Design</a:t>
            </a:r>
          </a:p>
        </p:txBody>
      </p:sp>
      <p:sp>
        <p:nvSpPr>
          <p:cNvPr id="2" name="Footer Placeholder 2">
            <a:extLst>
              <a:ext uri="{FF2B5EF4-FFF2-40B4-BE49-F238E27FC236}">
                <a16:creationId xmlns:a16="http://schemas.microsoft.com/office/drawing/2014/main" id="{C12F6328-AB2D-9D4C-6DC3-0B682024AB04}"/>
              </a:ext>
            </a:extLst>
          </p:cNvPr>
          <p:cNvSpPr>
            <a:spLocks noGrp="1"/>
          </p:cNvSpPr>
          <p:nvPr>
            <p:ph type="ftr" sz="quarter" idx="3"/>
          </p:nvPr>
        </p:nvSpPr>
        <p:spPr>
          <a:xfrm>
            <a:off x="4038600" y="6205048"/>
            <a:ext cx="4114800" cy="365125"/>
          </a:xfrm>
        </p:spPr>
        <p:txBody>
          <a:bodyPr/>
          <a:lstStyle/>
          <a:p>
            <a:r>
              <a:rPr lang="en-US">
                <a:latin typeface="+mn-lt"/>
                <a:cs typeface="Arial"/>
              </a:rPr>
              <a:t>Cole Gutknecht </a:t>
            </a:r>
          </a:p>
          <a:p>
            <a:endParaRPr lang="en-US"/>
          </a:p>
        </p:txBody>
      </p:sp>
      <mc:AlternateContent xmlns:mc="http://schemas.openxmlformats.org/markup-compatibility/2006">
        <mc:Choice xmlns:am3d="http://schemas.microsoft.com/office/drawing/2017/model3d" Requires="am3d">
          <p:graphicFrame>
            <p:nvGraphicFramePr>
              <p:cNvPr id="60" name="3D Model 59">
                <a:extLst>
                  <a:ext uri="{FF2B5EF4-FFF2-40B4-BE49-F238E27FC236}">
                    <a16:creationId xmlns:a16="http://schemas.microsoft.com/office/drawing/2014/main" id="{000D946A-8A7D-48F7-1BB3-197798E78E04}"/>
                  </a:ext>
                </a:extLst>
              </p:cNvPr>
              <p:cNvGraphicFramePr>
                <a:graphicFrameLocks noChangeAspect="1"/>
              </p:cNvGraphicFramePr>
              <p:nvPr>
                <p:extLst>
                  <p:ext uri="{D42A27DB-BD31-4B8C-83A1-F6EECF244321}">
                    <p14:modId xmlns:p14="http://schemas.microsoft.com/office/powerpoint/2010/main" val="1932110403"/>
                  </p:ext>
                </p:extLst>
              </p:nvPr>
            </p:nvGraphicFramePr>
            <p:xfrm>
              <a:off x="4260769" y="1161242"/>
              <a:ext cx="2387815" cy="4535515"/>
            </p:xfrm>
            <a:graphic>
              <a:graphicData uri="http://schemas.microsoft.com/office/drawing/2017/model3d">
                <am3d:model3d r:embed="rId3">
                  <am3d:spPr>
                    <a:xfrm>
                      <a:off x="0" y="0"/>
                      <a:ext cx="2387815" cy="4535515"/>
                    </a:xfrm>
                    <a:prstGeom prst="rect">
                      <a:avLst/>
                    </a:prstGeom>
                  </am3d:spPr>
                  <am3d:camera>
                    <am3d:pos x="0" y="0" z="61121157"/>
                    <am3d:up dx="0" dy="36000000" dz="0"/>
                    <am3d:lookAt x="0" y="0" z="0"/>
                    <am3d:perspective fov="2700000"/>
                  </am3d:camera>
                  <am3d:trans>
                    <am3d:meterPerModelUnit n="34897" d="1000000"/>
                    <am3d:preTrans dx="-9422300" dy="11212538" dz="18000000"/>
                    <am3d:scale>
                      <am3d:sx n="1000000" d="1000000"/>
                      <am3d:sy n="1000000" d="1000000"/>
                      <am3d:sz n="1000000" d="1000000"/>
                    </am3d:scale>
                    <am3d:rot ax="-5830050" ay="-9996" az="10719685"/>
                    <am3d:postTrans dx="0" dy="0" dz="0"/>
                  </am3d:trans>
                  <am3d:raster rName="Office3DRenderer" rVer="16.0.8326">
                    <am3d:blip r:embed="rId4"/>
                  </am3d:raster>
                  <am3d:objViewport viewportSz="49944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0" name="3D Model 59">
                <a:extLst>
                  <a:ext uri="{FF2B5EF4-FFF2-40B4-BE49-F238E27FC236}">
                    <a16:creationId xmlns:a16="http://schemas.microsoft.com/office/drawing/2014/main" id="{000D946A-8A7D-48F7-1BB3-197798E78E04}"/>
                  </a:ext>
                </a:extLst>
              </p:cNvPr>
              <p:cNvPicPr>
                <a:picLocks noGrp="1" noRot="1" noChangeAspect="1" noMove="1" noResize="1" noEditPoints="1" noAdjustHandles="1" noChangeArrowheads="1" noChangeShapeType="1" noCrop="1"/>
              </p:cNvPicPr>
              <p:nvPr/>
            </p:nvPicPr>
            <p:blipFill>
              <a:blip r:embed="rId4"/>
              <a:stretch>
                <a:fillRect/>
              </a:stretch>
            </p:blipFill>
            <p:spPr>
              <a:xfrm>
                <a:off x="4260769" y="1161242"/>
                <a:ext cx="2387815" cy="4535515"/>
              </a:xfrm>
              <a:prstGeom prst="rect">
                <a:avLst/>
              </a:prstGeom>
            </p:spPr>
          </p:pic>
        </mc:Fallback>
      </mc:AlternateContent>
      <p:pic>
        <p:nvPicPr>
          <p:cNvPr id="3" name="Picture 2" descr="Icon&#10;&#10;Description automatically generated">
            <a:extLst>
              <a:ext uri="{FF2B5EF4-FFF2-40B4-BE49-F238E27FC236}">
                <a16:creationId xmlns:a16="http://schemas.microsoft.com/office/drawing/2014/main" id="{2C002E71-984A-9C51-F69B-A1311C2E5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407" y="1749287"/>
            <a:ext cx="3067650" cy="3525300"/>
          </a:xfrm>
          <a:prstGeom prst="rect">
            <a:avLst/>
          </a:prstGeom>
          <a:ln>
            <a:solidFill>
              <a:schemeClr val="tx1"/>
            </a:solidFill>
          </a:ln>
        </p:spPr>
      </p:pic>
      <p:grpSp>
        <p:nvGrpSpPr>
          <p:cNvPr id="103" name="Group 102">
            <a:extLst>
              <a:ext uri="{FF2B5EF4-FFF2-40B4-BE49-F238E27FC236}">
                <a16:creationId xmlns:a16="http://schemas.microsoft.com/office/drawing/2014/main" id="{2D1A28E2-5333-1FFA-5750-0EC12FC8FAC8}"/>
              </a:ext>
            </a:extLst>
          </p:cNvPr>
          <p:cNvGrpSpPr/>
          <p:nvPr/>
        </p:nvGrpSpPr>
        <p:grpSpPr>
          <a:xfrm>
            <a:off x="10908792" y="2551611"/>
            <a:ext cx="997682" cy="914400"/>
            <a:chOff x="10908792" y="1775927"/>
            <a:chExt cx="997682" cy="914400"/>
          </a:xfrm>
        </p:grpSpPr>
        <p:sp>
          <p:nvSpPr>
            <p:cNvPr id="104" name="Rectangle: Rounded Corners 103">
              <a:extLst>
                <a:ext uri="{FF2B5EF4-FFF2-40B4-BE49-F238E27FC236}">
                  <a16:creationId xmlns:a16="http://schemas.microsoft.com/office/drawing/2014/main" id="{3C165C86-106F-5BB6-1D33-5CD4F9AC6B7E}"/>
                </a:ext>
              </a:extLst>
            </p:cNvPr>
            <p:cNvSpPr/>
            <p:nvPr/>
          </p:nvSpPr>
          <p:spPr>
            <a:xfrm>
              <a:off x="10908792" y="1775927"/>
              <a:ext cx="997682" cy="88078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5" name="Graphic 104" descr="Single gear with solid fill">
              <a:extLst>
                <a:ext uri="{FF2B5EF4-FFF2-40B4-BE49-F238E27FC236}">
                  <a16:creationId xmlns:a16="http://schemas.microsoft.com/office/drawing/2014/main" id="{663363A2-8838-3FD3-04F8-40215CF01F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50433" y="1775927"/>
              <a:ext cx="914400" cy="914400"/>
            </a:xfrm>
            <a:prstGeom prst="rect">
              <a:avLst/>
            </a:prstGeom>
          </p:spPr>
        </p:pic>
      </p:grpSp>
      <p:grpSp>
        <p:nvGrpSpPr>
          <p:cNvPr id="106" name="Group 105">
            <a:extLst>
              <a:ext uri="{FF2B5EF4-FFF2-40B4-BE49-F238E27FC236}">
                <a16:creationId xmlns:a16="http://schemas.microsoft.com/office/drawing/2014/main" id="{FFFB6AB9-1CF1-CF08-7F6B-34C6CA0B5EB5}"/>
              </a:ext>
            </a:extLst>
          </p:cNvPr>
          <p:cNvGrpSpPr/>
          <p:nvPr/>
        </p:nvGrpSpPr>
        <p:grpSpPr>
          <a:xfrm>
            <a:off x="10908792" y="4635912"/>
            <a:ext cx="997682" cy="936569"/>
            <a:chOff x="10908792" y="4635912"/>
            <a:chExt cx="997682" cy="936569"/>
          </a:xfrm>
        </p:grpSpPr>
        <p:sp>
          <p:nvSpPr>
            <p:cNvPr id="107" name="Rectangle: Rounded Corners 106">
              <a:extLst>
                <a:ext uri="{FF2B5EF4-FFF2-40B4-BE49-F238E27FC236}">
                  <a16:creationId xmlns:a16="http://schemas.microsoft.com/office/drawing/2014/main" id="{81BDE87E-9225-DDAC-EE4A-0D98751F6A27}"/>
                </a:ext>
              </a:extLst>
            </p:cNvPr>
            <p:cNvSpPr/>
            <p:nvPr/>
          </p:nvSpPr>
          <p:spPr>
            <a:xfrm>
              <a:off x="10908792" y="4691698"/>
              <a:ext cx="997682" cy="880783"/>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8" name="Graphic 107" descr="Box trolley with solid fill">
              <a:extLst>
                <a:ext uri="{FF2B5EF4-FFF2-40B4-BE49-F238E27FC236}">
                  <a16:creationId xmlns:a16="http://schemas.microsoft.com/office/drawing/2014/main" id="{1A70ED0F-950D-A3C9-D33C-2BBF19C931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50433" y="4635912"/>
              <a:ext cx="914400" cy="914400"/>
            </a:xfrm>
            <a:prstGeom prst="rect">
              <a:avLst/>
            </a:prstGeom>
          </p:spPr>
        </p:pic>
      </p:grpSp>
      <p:cxnSp>
        <p:nvCxnSpPr>
          <p:cNvPr id="8" name="Straight Connector 7">
            <a:extLst>
              <a:ext uri="{FF2B5EF4-FFF2-40B4-BE49-F238E27FC236}">
                <a16:creationId xmlns:a16="http://schemas.microsoft.com/office/drawing/2014/main" id="{4D5B24B8-D714-2447-CC03-2D2C0AF6DDB4}"/>
              </a:ext>
            </a:extLst>
          </p:cNvPr>
          <p:cNvCxnSpPr>
            <a:cxnSpLocks/>
          </p:cNvCxnSpPr>
          <p:nvPr/>
        </p:nvCxnSpPr>
        <p:spPr>
          <a:xfrm flipH="1">
            <a:off x="11397803" y="-11201"/>
            <a:ext cx="10732" cy="176048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F74C007-B5A8-974E-3563-2FF9BF0E62C5}"/>
              </a:ext>
            </a:extLst>
          </p:cNvPr>
          <p:cNvCxnSpPr>
            <a:cxnSpLocks/>
          </p:cNvCxnSpPr>
          <p:nvPr/>
        </p:nvCxnSpPr>
        <p:spPr>
          <a:xfrm>
            <a:off x="11397803" y="1373277"/>
            <a:ext cx="12902" cy="120202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8BF1E92-BC7C-EA28-2DF9-0CE6758CE311}"/>
              </a:ext>
            </a:extLst>
          </p:cNvPr>
          <p:cNvCxnSpPr>
            <a:cxnSpLocks/>
          </p:cNvCxnSpPr>
          <p:nvPr/>
        </p:nvCxnSpPr>
        <p:spPr>
          <a:xfrm>
            <a:off x="11408535" y="3460728"/>
            <a:ext cx="7536" cy="122885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F0F5083-806B-D8AB-1502-BF63A1FCD8F8}"/>
              </a:ext>
            </a:extLst>
          </p:cNvPr>
          <p:cNvCxnSpPr>
            <a:cxnSpLocks/>
          </p:cNvCxnSpPr>
          <p:nvPr/>
        </p:nvCxnSpPr>
        <p:spPr>
          <a:xfrm flipH="1">
            <a:off x="11405338" y="5575009"/>
            <a:ext cx="3196" cy="37026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CD71A0A-B372-8A56-61E8-27F7C3D18503}"/>
              </a:ext>
            </a:extLst>
          </p:cNvPr>
          <p:cNvGrpSpPr/>
          <p:nvPr/>
        </p:nvGrpSpPr>
        <p:grpSpPr>
          <a:xfrm>
            <a:off x="10878337" y="520139"/>
            <a:ext cx="997682" cy="880783"/>
            <a:chOff x="10878337" y="520139"/>
            <a:chExt cx="997682" cy="880783"/>
          </a:xfrm>
        </p:grpSpPr>
        <p:sp>
          <p:nvSpPr>
            <p:cNvPr id="13" name="Rectangle: Rounded Corners 12">
              <a:extLst>
                <a:ext uri="{FF2B5EF4-FFF2-40B4-BE49-F238E27FC236}">
                  <a16:creationId xmlns:a16="http://schemas.microsoft.com/office/drawing/2014/main" id="{0BBA7E92-75CC-55F3-AC17-E2673A96D242}"/>
                </a:ext>
              </a:extLst>
            </p:cNvPr>
            <p:cNvSpPr/>
            <p:nvPr/>
          </p:nvSpPr>
          <p:spPr>
            <a:xfrm>
              <a:off x="10878337" y="520139"/>
              <a:ext cx="997682" cy="88078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grpSp>
          <p:nvGrpSpPr>
            <p:cNvPr id="14" name="Group 13">
              <a:extLst>
                <a:ext uri="{FF2B5EF4-FFF2-40B4-BE49-F238E27FC236}">
                  <a16:creationId xmlns:a16="http://schemas.microsoft.com/office/drawing/2014/main" id="{BFDEB46C-2411-B009-B7F3-BE1CB47B1A55}"/>
                </a:ext>
              </a:extLst>
            </p:cNvPr>
            <p:cNvGrpSpPr/>
            <p:nvPr/>
          </p:nvGrpSpPr>
          <p:grpSpPr>
            <a:xfrm>
              <a:off x="11014270" y="615405"/>
              <a:ext cx="725815" cy="668025"/>
              <a:chOff x="3728252" y="1350751"/>
              <a:chExt cx="3241240" cy="2784440"/>
            </a:xfrm>
            <a:solidFill>
              <a:schemeClr val="tx2">
                <a:lumMod val="40000"/>
                <a:lumOff val="60000"/>
              </a:schemeClr>
            </a:solidFill>
          </p:grpSpPr>
          <p:grpSp>
            <p:nvGrpSpPr>
              <p:cNvPr id="15" name="Group 14">
                <a:extLst>
                  <a:ext uri="{FF2B5EF4-FFF2-40B4-BE49-F238E27FC236}">
                    <a16:creationId xmlns:a16="http://schemas.microsoft.com/office/drawing/2014/main" id="{3E2B6851-0B55-EBDC-59E1-ACB46B5D851A}"/>
                  </a:ext>
                </a:extLst>
              </p:cNvPr>
              <p:cNvGrpSpPr/>
              <p:nvPr/>
            </p:nvGrpSpPr>
            <p:grpSpPr>
              <a:xfrm>
                <a:off x="5802001" y="3716267"/>
                <a:ext cx="313860" cy="403412"/>
                <a:chOff x="4606454" y="4047564"/>
                <a:chExt cx="313860" cy="403412"/>
              </a:xfrm>
              <a:grpFill/>
            </p:grpSpPr>
            <p:sp>
              <p:nvSpPr>
                <p:cNvPr id="52" name="Oval 51">
                  <a:extLst>
                    <a:ext uri="{FF2B5EF4-FFF2-40B4-BE49-F238E27FC236}">
                      <a16:creationId xmlns:a16="http://schemas.microsoft.com/office/drawing/2014/main" id="{F4CD1506-A50C-5D94-330B-6A92B39542A9}"/>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a:extLst>
                    <a:ext uri="{FF2B5EF4-FFF2-40B4-BE49-F238E27FC236}">
                      <a16:creationId xmlns:a16="http://schemas.microsoft.com/office/drawing/2014/main" id="{2A237DB6-7A82-87C4-5D5E-C0A2B79FC514}"/>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473073F8-3147-30A8-4E56-FC33A8DC7BBF}"/>
                  </a:ext>
                </a:extLst>
              </p:cNvPr>
              <p:cNvGrpSpPr/>
              <p:nvPr/>
            </p:nvGrpSpPr>
            <p:grpSpPr>
              <a:xfrm>
                <a:off x="3728252" y="1350751"/>
                <a:ext cx="3241240" cy="2784440"/>
                <a:chOff x="3728252" y="1350751"/>
                <a:chExt cx="3241240" cy="2784440"/>
              </a:xfrm>
              <a:grpFill/>
            </p:grpSpPr>
            <p:grpSp>
              <p:nvGrpSpPr>
                <p:cNvPr id="17" name="Group 16">
                  <a:extLst>
                    <a:ext uri="{FF2B5EF4-FFF2-40B4-BE49-F238E27FC236}">
                      <a16:creationId xmlns:a16="http://schemas.microsoft.com/office/drawing/2014/main" id="{01D27180-464F-487F-1EAC-C4267F821169}"/>
                    </a:ext>
                  </a:extLst>
                </p:cNvPr>
                <p:cNvGrpSpPr/>
                <p:nvPr/>
              </p:nvGrpSpPr>
              <p:grpSpPr>
                <a:xfrm>
                  <a:off x="4067611" y="3716267"/>
                  <a:ext cx="313860" cy="403412"/>
                  <a:chOff x="4606454" y="4047564"/>
                  <a:chExt cx="313860" cy="403412"/>
                </a:xfrm>
                <a:grpFill/>
              </p:grpSpPr>
              <p:sp>
                <p:nvSpPr>
                  <p:cNvPr id="50" name="Oval 49">
                    <a:extLst>
                      <a:ext uri="{FF2B5EF4-FFF2-40B4-BE49-F238E27FC236}">
                        <a16:creationId xmlns:a16="http://schemas.microsoft.com/office/drawing/2014/main" id="{C1D77F1A-ADBD-FC2E-5F0F-8FA70DB19E17}"/>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a:extLst>
                      <a:ext uri="{FF2B5EF4-FFF2-40B4-BE49-F238E27FC236}">
                        <a16:creationId xmlns:a16="http://schemas.microsoft.com/office/drawing/2014/main" id="{AC689867-ED02-4B10-46DE-20F06B5B55C6}"/>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8" name="Group 17">
                  <a:extLst>
                    <a:ext uri="{FF2B5EF4-FFF2-40B4-BE49-F238E27FC236}">
                      <a16:creationId xmlns:a16="http://schemas.microsoft.com/office/drawing/2014/main" id="{100E91FE-1890-15D5-45B7-126281EBD085}"/>
                    </a:ext>
                  </a:extLst>
                </p:cNvPr>
                <p:cNvGrpSpPr/>
                <p:nvPr/>
              </p:nvGrpSpPr>
              <p:grpSpPr>
                <a:xfrm>
                  <a:off x="4894929" y="3716267"/>
                  <a:ext cx="313860" cy="403412"/>
                  <a:chOff x="4606454" y="4047564"/>
                  <a:chExt cx="313860" cy="403412"/>
                </a:xfrm>
                <a:grpFill/>
              </p:grpSpPr>
              <p:sp>
                <p:nvSpPr>
                  <p:cNvPr id="48" name="Oval 47">
                    <a:extLst>
                      <a:ext uri="{FF2B5EF4-FFF2-40B4-BE49-F238E27FC236}">
                        <a16:creationId xmlns:a16="http://schemas.microsoft.com/office/drawing/2014/main" id="{D7F78A7A-68E7-5530-032F-97F07F6F2141}"/>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35D943DD-781A-F5BE-2C1E-C2D749AE1902}"/>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4778A5D2-AF3D-5CA1-A680-FBCEFECB697F}"/>
                    </a:ext>
                  </a:extLst>
                </p:cNvPr>
                <p:cNvGrpSpPr/>
                <p:nvPr/>
              </p:nvGrpSpPr>
              <p:grpSpPr>
                <a:xfrm>
                  <a:off x="6655632" y="3716267"/>
                  <a:ext cx="313860" cy="403412"/>
                  <a:chOff x="4606454" y="4047564"/>
                  <a:chExt cx="313860" cy="403412"/>
                </a:xfrm>
                <a:grpFill/>
              </p:grpSpPr>
              <p:sp>
                <p:nvSpPr>
                  <p:cNvPr id="46" name="Oval 45">
                    <a:extLst>
                      <a:ext uri="{FF2B5EF4-FFF2-40B4-BE49-F238E27FC236}">
                        <a16:creationId xmlns:a16="http://schemas.microsoft.com/office/drawing/2014/main" id="{C6E5BEB0-E9BD-9142-0F4C-D5AEEB39CE22}"/>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7820028D-ACB3-EFEF-C4B9-5BCF588BC9B4}"/>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 name="Group 19">
                  <a:extLst>
                    <a:ext uri="{FF2B5EF4-FFF2-40B4-BE49-F238E27FC236}">
                      <a16:creationId xmlns:a16="http://schemas.microsoft.com/office/drawing/2014/main" id="{AC42D03E-46DF-643F-F54D-9ECB16DEF667}"/>
                    </a:ext>
                  </a:extLst>
                </p:cNvPr>
                <p:cNvGrpSpPr/>
                <p:nvPr/>
              </p:nvGrpSpPr>
              <p:grpSpPr>
                <a:xfrm>
                  <a:off x="3728252" y="1350751"/>
                  <a:ext cx="3148653" cy="2780859"/>
                  <a:chOff x="3728252" y="1350751"/>
                  <a:chExt cx="3148653" cy="2780859"/>
                </a:xfrm>
                <a:grpFill/>
              </p:grpSpPr>
              <p:grpSp>
                <p:nvGrpSpPr>
                  <p:cNvPr id="23" name="Group 22">
                    <a:extLst>
                      <a:ext uri="{FF2B5EF4-FFF2-40B4-BE49-F238E27FC236}">
                        <a16:creationId xmlns:a16="http://schemas.microsoft.com/office/drawing/2014/main" id="{5C9FE9C7-E353-5AAA-4DEB-C65D79BBE210}"/>
                      </a:ext>
                    </a:extLst>
                  </p:cNvPr>
                  <p:cNvGrpSpPr/>
                  <p:nvPr/>
                </p:nvGrpSpPr>
                <p:grpSpPr>
                  <a:xfrm>
                    <a:off x="3804738" y="1350751"/>
                    <a:ext cx="467723" cy="2643809"/>
                    <a:chOff x="4067707" y="1690994"/>
                    <a:chExt cx="467723" cy="2643809"/>
                  </a:xfrm>
                  <a:grpFill/>
                </p:grpSpPr>
                <p:sp>
                  <p:nvSpPr>
                    <p:cNvPr id="44" name="Rectangle 43">
                      <a:extLst>
                        <a:ext uri="{FF2B5EF4-FFF2-40B4-BE49-F238E27FC236}">
                          <a16:creationId xmlns:a16="http://schemas.microsoft.com/office/drawing/2014/main" id="{A1B4322F-1A19-74F2-953D-DFB65965333D}"/>
                        </a:ext>
                      </a:extLst>
                    </p:cNvPr>
                    <p:cNvSpPr/>
                    <p:nvPr/>
                  </p:nvSpPr>
                  <p:spPr>
                    <a:xfrm>
                      <a:off x="4184499" y="1690994"/>
                      <a:ext cx="350931"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C52D501-2A54-81D1-2DC7-6CE8911C8549}"/>
                        </a:ext>
                      </a:extLst>
                    </p:cNvPr>
                    <p:cNvSpPr/>
                    <p:nvPr/>
                  </p:nvSpPr>
                  <p:spPr>
                    <a:xfrm>
                      <a:off x="4067707" y="1690994"/>
                      <a:ext cx="131610"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a:extLst>
                      <a:ext uri="{FF2B5EF4-FFF2-40B4-BE49-F238E27FC236}">
                        <a16:creationId xmlns:a16="http://schemas.microsoft.com/office/drawing/2014/main" id="{427C1AC0-7522-8A59-8614-E94F7FC32F52}"/>
                      </a:ext>
                    </a:extLst>
                  </p:cNvPr>
                  <p:cNvGrpSpPr/>
                  <p:nvPr/>
                </p:nvGrpSpPr>
                <p:grpSpPr>
                  <a:xfrm>
                    <a:off x="6407398" y="1350751"/>
                    <a:ext cx="469507" cy="2643809"/>
                    <a:chOff x="4065923" y="1669773"/>
                    <a:chExt cx="469507" cy="2643809"/>
                  </a:xfrm>
                  <a:grpFill/>
                </p:grpSpPr>
                <p:sp>
                  <p:nvSpPr>
                    <p:cNvPr id="42" name="Rectangle 41">
                      <a:extLst>
                        <a:ext uri="{FF2B5EF4-FFF2-40B4-BE49-F238E27FC236}">
                          <a16:creationId xmlns:a16="http://schemas.microsoft.com/office/drawing/2014/main" id="{A51AE170-DD4B-010F-237B-EC8AF76E6705}"/>
                        </a:ext>
                      </a:extLst>
                    </p:cNvPr>
                    <p:cNvSpPr/>
                    <p:nvPr/>
                  </p:nvSpPr>
                  <p:spPr>
                    <a:xfrm>
                      <a:off x="4184499" y="1669773"/>
                      <a:ext cx="350931"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568EEEB-47FF-AFD4-6390-ED993A901E3B}"/>
                        </a:ext>
                      </a:extLst>
                    </p:cNvPr>
                    <p:cNvSpPr/>
                    <p:nvPr/>
                  </p:nvSpPr>
                  <p:spPr>
                    <a:xfrm>
                      <a:off x="4065923" y="1669773"/>
                      <a:ext cx="131610"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A0930F26-E605-172B-0DC7-1C693AEA37C9}"/>
                      </a:ext>
                    </a:extLst>
                  </p:cNvPr>
                  <p:cNvGrpSpPr/>
                  <p:nvPr/>
                </p:nvGrpSpPr>
                <p:grpSpPr>
                  <a:xfrm>
                    <a:off x="4651984" y="1350751"/>
                    <a:ext cx="481160" cy="2643809"/>
                    <a:chOff x="4048641" y="1690993"/>
                    <a:chExt cx="481160" cy="2643809"/>
                  </a:xfrm>
                  <a:grpFill/>
                </p:grpSpPr>
                <p:sp>
                  <p:nvSpPr>
                    <p:cNvPr id="40" name="Rectangle 39">
                      <a:extLst>
                        <a:ext uri="{FF2B5EF4-FFF2-40B4-BE49-F238E27FC236}">
                          <a16:creationId xmlns:a16="http://schemas.microsoft.com/office/drawing/2014/main" id="{A7B0EBAE-F71C-1179-80F4-0DE8D4629C37}"/>
                        </a:ext>
                      </a:extLst>
                    </p:cNvPr>
                    <p:cNvSpPr/>
                    <p:nvPr/>
                  </p:nvSpPr>
                  <p:spPr>
                    <a:xfrm>
                      <a:off x="4178870" y="1690993"/>
                      <a:ext cx="350931"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10656317-E646-B316-3C12-18F4CF545A24}"/>
                        </a:ext>
                      </a:extLst>
                    </p:cNvPr>
                    <p:cNvSpPr/>
                    <p:nvPr/>
                  </p:nvSpPr>
                  <p:spPr>
                    <a:xfrm>
                      <a:off x="4048641" y="1690993"/>
                      <a:ext cx="131610"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6" name="Group 25">
                    <a:extLst>
                      <a:ext uri="{FF2B5EF4-FFF2-40B4-BE49-F238E27FC236}">
                        <a16:creationId xmlns:a16="http://schemas.microsoft.com/office/drawing/2014/main" id="{E30FB331-C9C1-BC8C-6621-0DD13C473BF6}"/>
                      </a:ext>
                    </a:extLst>
                  </p:cNvPr>
                  <p:cNvGrpSpPr/>
                  <p:nvPr/>
                </p:nvGrpSpPr>
                <p:grpSpPr>
                  <a:xfrm>
                    <a:off x="5560284" y="1350751"/>
                    <a:ext cx="469507" cy="2643809"/>
                    <a:chOff x="4349753" y="1690993"/>
                    <a:chExt cx="469507" cy="2643809"/>
                  </a:xfrm>
                  <a:grpFill/>
                </p:grpSpPr>
                <p:sp>
                  <p:nvSpPr>
                    <p:cNvPr id="38" name="Rectangle 37">
                      <a:extLst>
                        <a:ext uri="{FF2B5EF4-FFF2-40B4-BE49-F238E27FC236}">
                          <a16:creationId xmlns:a16="http://schemas.microsoft.com/office/drawing/2014/main" id="{2E977234-AF58-9B2A-11FF-A11CBF06F6EC}"/>
                        </a:ext>
                      </a:extLst>
                    </p:cNvPr>
                    <p:cNvSpPr/>
                    <p:nvPr/>
                  </p:nvSpPr>
                  <p:spPr>
                    <a:xfrm>
                      <a:off x="4468329" y="1690993"/>
                      <a:ext cx="350931"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C9E3F107-C251-CB62-4C2D-C217C712546C}"/>
                        </a:ext>
                      </a:extLst>
                    </p:cNvPr>
                    <p:cNvSpPr/>
                    <p:nvPr/>
                  </p:nvSpPr>
                  <p:spPr>
                    <a:xfrm>
                      <a:off x="4349753" y="1690993"/>
                      <a:ext cx="131610" cy="2643809"/>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 name="Rectangle 26">
                    <a:extLst>
                      <a:ext uri="{FF2B5EF4-FFF2-40B4-BE49-F238E27FC236}">
                        <a16:creationId xmlns:a16="http://schemas.microsoft.com/office/drawing/2014/main" id="{B4188FEB-D719-0C75-92F3-11905CE732E3}"/>
                      </a:ext>
                    </a:extLst>
                  </p:cNvPr>
                  <p:cNvSpPr/>
                  <p:nvPr/>
                </p:nvSpPr>
                <p:spPr>
                  <a:xfrm>
                    <a:off x="4782213" y="2601202"/>
                    <a:ext cx="2094692" cy="280052"/>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26573507-1189-8997-450A-74A618E219E8}"/>
                      </a:ext>
                    </a:extLst>
                  </p:cNvPr>
                  <p:cNvSpPr/>
                  <p:nvPr/>
                </p:nvSpPr>
                <p:spPr>
                  <a:xfrm>
                    <a:off x="3936101" y="2601202"/>
                    <a:ext cx="848424" cy="280052"/>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28">
                    <a:extLst>
                      <a:ext uri="{FF2B5EF4-FFF2-40B4-BE49-F238E27FC236}">
                        <a16:creationId xmlns:a16="http://schemas.microsoft.com/office/drawing/2014/main" id="{0E7913AF-68DB-4CE8-F389-7566F3C44D0D}"/>
                      </a:ext>
                    </a:extLst>
                  </p:cNvPr>
                  <p:cNvGrpSpPr/>
                  <p:nvPr/>
                </p:nvGrpSpPr>
                <p:grpSpPr>
                  <a:xfrm>
                    <a:off x="3728252" y="3728198"/>
                    <a:ext cx="313860" cy="403412"/>
                    <a:chOff x="4606454" y="4047564"/>
                    <a:chExt cx="313860" cy="403412"/>
                  </a:xfrm>
                  <a:grpFill/>
                </p:grpSpPr>
                <p:sp>
                  <p:nvSpPr>
                    <p:cNvPr id="36" name="Oval 35">
                      <a:extLst>
                        <a:ext uri="{FF2B5EF4-FFF2-40B4-BE49-F238E27FC236}">
                          <a16:creationId xmlns:a16="http://schemas.microsoft.com/office/drawing/2014/main" id="{8578B591-9ADC-6B66-D665-E42E57029534}"/>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2DE1DCF1-41CD-6AAB-F76D-2E9E95AD3539}"/>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E854F965-A3C5-64B8-6F59-6A38B3141906}"/>
                      </a:ext>
                    </a:extLst>
                  </p:cNvPr>
                  <p:cNvGrpSpPr/>
                  <p:nvPr/>
                </p:nvGrpSpPr>
                <p:grpSpPr>
                  <a:xfrm>
                    <a:off x="4555570" y="3728198"/>
                    <a:ext cx="313860" cy="403412"/>
                    <a:chOff x="4606454" y="4047564"/>
                    <a:chExt cx="313860" cy="403412"/>
                  </a:xfrm>
                  <a:grpFill/>
                </p:grpSpPr>
                <p:sp>
                  <p:nvSpPr>
                    <p:cNvPr id="34" name="Oval 33">
                      <a:extLst>
                        <a:ext uri="{FF2B5EF4-FFF2-40B4-BE49-F238E27FC236}">
                          <a16:creationId xmlns:a16="http://schemas.microsoft.com/office/drawing/2014/main" id="{BD70DF94-4A1D-D52C-D79C-E1BB718367EF}"/>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a:extLst>
                        <a:ext uri="{FF2B5EF4-FFF2-40B4-BE49-F238E27FC236}">
                          <a16:creationId xmlns:a16="http://schemas.microsoft.com/office/drawing/2014/main" id="{2FB9C1E7-B288-15CF-4F24-688B67685AE6}"/>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1" name="Group 30">
                    <a:extLst>
                      <a:ext uri="{FF2B5EF4-FFF2-40B4-BE49-F238E27FC236}">
                        <a16:creationId xmlns:a16="http://schemas.microsoft.com/office/drawing/2014/main" id="{E4C55F97-E84A-3F9D-6495-12B44B0D7EAC}"/>
                      </a:ext>
                    </a:extLst>
                  </p:cNvPr>
                  <p:cNvGrpSpPr/>
                  <p:nvPr/>
                </p:nvGrpSpPr>
                <p:grpSpPr>
                  <a:xfrm>
                    <a:off x="6316273" y="3728198"/>
                    <a:ext cx="313860" cy="403412"/>
                    <a:chOff x="4606454" y="4047564"/>
                    <a:chExt cx="313860" cy="403412"/>
                  </a:xfrm>
                  <a:grpFill/>
                </p:grpSpPr>
                <p:sp>
                  <p:nvSpPr>
                    <p:cNvPr id="32" name="Oval 31">
                      <a:extLst>
                        <a:ext uri="{FF2B5EF4-FFF2-40B4-BE49-F238E27FC236}">
                          <a16:creationId xmlns:a16="http://schemas.microsoft.com/office/drawing/2014/main" id="{B7BAF965-A447-DE5A-E5F5-489E390DF7C8}"/>
                        </a:ext>
                      </a:extLst>
                    </p:cNvPr>
                    <p:cNvSpPr/>
                    <p:nvPr/>
                  </p:nvSpPr>
                  <p:spPr>
                    <a:xfrm>
                      <a:off x="4657441"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58DA5A4D-06F3-8BE8-7028-9376D6F94062}"/>
                        </a:ext>
                      </a:extLst>
                    </p:cNvPr>
                    <p:cNvSpPr/>
                    <p:nvPr/>
                  </p:nvSpPr>
                  <p:spPr>
                    <a:xfrm>
                      <a:off x="4606454" y="4047564"/>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1" name="Oval 20">
                  <a:extLst>
                    <a:ext uri="{FF2B5EF4-FFF2-40B4-BE49-F238E27FC236}">
                      <a16:creationId xmlns:a16="http://schemas.microsoft.com/office/drawing/2014/main" id="{532BC0D8-256D-81DA-4B79-078CBB3F778F}"/>
                    </a:ext>
                  </a:extLst>
                </p:cNvPr>
                <p:cNvSpPr/>
                <p:nvPr/>
              </p:nvSpPr>
              <p:spPr>
                <a:xfrm>
                  <a:off x="5513629" y="3731779"/>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6FEBCE63-C61E-D14D-E814-0A001DDFCE5F}"/>
                    </a:ext>
                  </a:extLst>
                </p:cNvPr>
                <p:cNvSpPr/>
                <p:nvPr/>
              </p:nvSpPr>
              <p:spPr>
                <a:xfrm>
                  <a:off x="5462642" y="3731779"/>
                  <a:ext cx="262873" cy="4034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pic>
        <p:nvPicPr>
          <p:cNvPr id="57" name="Picture 56" descr="A box on a bed&#10;&#10;Description automatically generated with low confidence">
            <a:extLst>
              <a:ext uri="{FF2B5EF4-FFF2-40B4-BE49-F238E27FC236}">
                <a16:creationId xmlns:a16="http://schemas.microsoft.com/office/drawing/2014/main" id="{729EEF78-2588-069E-2D71-ECB97DB70F7D}"/>
              </a:ext>
            </a:extLst>
          </p:cNvPr>
          <p:cNvPicPr>
            <a:picLocks noChangeAspect="1"/>
          </p:cNvPicPr>
          <p:nvPr/>
        </p:nvPicPr>
        <p:blipFill rotWithShape="1">
          <a:blip r:embed="rId10">
            <a:extLst>
              <a:ext uri="{28A0092B-C50C-407E-A947-70E740481C1C}">
                <a14:useLocalDpi xmlns:a14="http://schemas.microsoft.com/office/drawing/2010/main" val="0"/>
              </a:ext>
            </a:extLst>
          </a:blip>
          <a:srcRect l="20000" t="25507" r="14712" b="23088"/>
          <a:stretch/>
        </p:blipFill>
        <p:spPr>
          <a:xfrm>
            <a:off x="7200672" y="1749287"/>
            <a:ext cx="3358091" cy="3525301"/>
          </a:xfrm>
          <a:prstGeom prst="rect">
            <a:avLst/>
          </a:prstGeom>
          <a:ln>
            <a:solidFill>
              <a:schemeClr val="tx1"/>
            </a:solidFill>
          </a:ln>
        </p:spPr>
      </p:pic>
    </p:spTree>
    <p:extLst>
      <p:ext uri="{BB962C8B-B14F-4D97-AF65-F5344CB8AC3E}">
        <p14:creationId xmlns:p14="http://schemas.microsoft.com/office/powerpoint/2010/main" val="260386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20000" fill="hold"/>
                                        <p:tgtEl>
                                          <p:spTgt spid="60"/>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0880AC15-6036-997B-11ED-C3E244CA1CA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9822" y="-3453"/>
            <a:ext cx="10600086" cy="5967434"/>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9B825016-A537-381B-D736-0DC2CB49ADC1}"/>
              </a:ext>
            </a:extLst>
          </p:cNvPr>
          <p:cNvGrpSpPr/>
          <p:nvPr/>
        </p:nvGrpSpPr>
        <p:grpSpPr>
          <a:xfrm>
            <a:off x="5331103" y="4500521"/>
            <a:ext cx="887904" cy="733276"/>
            <a:chOff x="5210573" y="4686510"/>
            <a:chExt cx="841953" cy="752859"/>
          </a:xfrm>
        </p:grpSpPr>
        <p:sp>
          <p:nvSpPr>
            <p:cNvPr id="68" name="Rectangle 67">
              <a:extLst>
                <a:ext uri="{FF2B5EF4-FFF2-40B4-BE49-F238E27FC236}">
                  <a16:creationId xmlns:a16="http://schemas.microsoft.com/office/drawing/2014/main" id="{3CFC7EC2-727A-6465-AD3D-5A9C881A0E13}"/>
                </a:ext>
              </a:extLst>
            </p:cNvPr>
            <p:cNvSpPr/>
            <p:nvPr/>
          </p:nvSpPr>
          <p:spPr>
            <a:xfrm>
              <a:off x="5302013" y="4686510"/>
              <a:ext cx="686349" cy="752859"/>
            </a:xfrm>
            <a:prstGeom prst="rect">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cxnSp>
          <p:nvCxnSpPr>
            <p:cNvPr id="69" name="Straight Connector 68">
              <a:extLst>
                <a:ext uri="{FF2B5EF4-FFF2-40B4-BE49-F238E27FC236}">
                  <a16:creationId xmlns:a16="http://schemas.microsoft.com/office/drawing/2014/main" id="{528D87AC-7DAC-DB9B-6099-839B61B27D30}"/>
                </a:ext>
              </a:extLst>
            </p:cNvPr>
            <p:cNvCxnSpPr>
              <a:cxnSpLocks/>
            </p:cNvCxnSpPr>
            <p:nvPr/>
          </p:nvCxnSpPr>
          <p:spPr>
            <a:xfrm flipH="1">
              <a:off x="5210573"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101D847-97D1-841E-C70B-F4B13AAADB4E}"/>
                </a:ext>
              </a:extLst>
            </p:cNvPr>
            <p:cNvCxnSpPr>
              <a:cxnSpLocks/>
            </p:cNvCxnSpPr>
            <p:nvPr/>
          </p:nvCxnSpPr>
          <p:spPr>
            <a:xfrm flipH="1">
              <a:off x="5961086"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24</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bg1"/>
                </a:solidFill>
                <a:latin typeface="Georgia" panose="02040502050405020303" pitchFamily="18" charset="0"/>
              </a:rPr>
              <a:t>Operation</a:t>
            </a:r>
          </a:p>
        </p:txBody>
      </p:sp>
      <p:grpSp>
        <p:nvGrpSpPr>
          <p:cNvPr id="62" name="Group 61">
            <a:extLst>
              <a:ext uri="{FF2B5EF4-FFF2-40B4-BE49-F238E27FC236}">
                <a16:creationId xmlns:a16="http://schemas.microsoft.com/office/drawing/2014/main" id="{D7BCED3D-C08D-0239-9C2D-FEB9CD90F00A}"/>
              </a:ext>
            </a:extLst>
          </p:cNvPr>
          <p:cNvGrpSpPr/>
          <p:nvPr/>
        </p:nvGrpSpPr>
        <p:grpSpPr>
          <a:xfrm>
            <a:off x="5779257" y="2578027"/>
            <a:ext cx="1726611" cy="103381"/>
            <a:chOff x="5779257" y="2578027"/>
            <a:chExt cx="1726611" cy="103381"/>
          </a:xfrm>
        </p:grpSpPr>
        <p:sp>
          <p:nvSpPr>
            <p:cNvPr id="44" name="Rectangle 43">
              <a:extLst>
                <a:ext uri="{FF2B5EF4-FFF2-40B4-BE49-F238E27FC236}">
                  <a16:creationId xmlns:a16="http://schemas.microsoft.com/office/drawing/2014/main" id="{97CBF3C4-C0E7-6501-FB73-B8B7E71B7EDF}"/>
                </a:ext>
              </a:extLst>
            </p:cNvPr>
            <p:cNvSpPr/>
            <p:nvPr/>
          </p:nvSpPr>
          <p:spPr>
            <a:xfrm>
              <a:off x="6865788" y="2578027"/>
              <a:ext cx="640080" cy="92623"/>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31701241-429A-3B91-E126-1D7F9D671583}"/>
                </a:ext>
              </a:extLst>
            </p:cNvPr>
            <p:cNvSpPr/>
            <p:nvPr/>
          </p:nvSpPr>
          <p:spPr>
            <a:xfrm>
              <a:off x="5779257" y="2588785"/>
              <a:ext cx="640080" cy="92623"/>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6" name="Group 45">
            <a:extLst>
              <a:ext uri="{FF2B5EF4-FFF2-40B4-BE49-F238E27FC236}">
                <a16:creationId xmlns:a16="http://schemas.microsoft.com/office/drawing/2014/main" id="{4E9C2372-EFC2-0E1A-C8DA-E93FD9DEFD7A}"/>
              </a:ext>
            </a:extLst>
          </p:cNvPr>
          <p:cNvGrpSpPr/>
          <p:nvPr/>
        </p:nvGrpSpPr>
        <p:grpSpPr>
          <a:xfrm>
            <a:off x="5671539" y="1246868"/>
            <a:ext cx="1924173" cy="1889701"/>
            <a:chOff x="2138902" y="1998918"/>
            <a:chExt cx="2865511" cy="2856822"/>
          </a:xfrm>
        </p:grpSpPr>
        <p:sp>
          <p:nvSpPr>
            <p:cNvPr id="53" name="Rectangle 52">
              <a:extLst>
                <a:ext uri="{FF2B5EF4-FFF2-40B4-BE49-F238E27FC236}">
                  <a16:creationId xmlns:a16="http://schemas.microsoft.com/office/drawing/2014/main" id="{D152D14E-EF24-2838-F167-5536A7984852}"/>
                </a:ext>
              </a:extLst>
            </p:cNvPr>
            <p:cNvSpPr/>
            <p:nvPr/>
          </p:nvSpPr>
          <p:spPr>
            <a:xfrm>
              <a:off x="4509188"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6C2EEC8A-9E43-0C9E-BF5C-C852B6604B36}"/>
                </a:ext>
              </a:extLst>
            </p:cNvPr>
            <p:cNvSpPr/>
            <p:nvPr/>
          </p:nvSpPr>
          <p:spPr>
            <a:xfrm>
              <a:off x="2283196"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05D0FCEB-8411-1D94-8AB5-96ABE4E178A8}"/>
                </a:ext>
              </a:extLst>
            </p:cNvPr>
            <p:cNvSpPr/>
            <p:nvPr/>
          </p:nvSpPr>
          <p:spPr>
            <a:xfrm>
              <a:off x="2283196" y="3249369"/>
              <a:ext cx="2576924"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E9691300-A14F-59FF-F5EE-F018DCB114F6}"/>
                </a:ext>
              </a:extLst>
            </p:cNvPr>
            <p:cNvSpPr/>
            <p:nvPr/>
          </p:nvSpPr>
          <p:spPr>
            <a:xfrm>
              <a:off x="2138902"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BF6DB25F-E74C-2F9E-3901-4B907D35AEB7}"/>
                </a:ext>
              </a:extLst>
            </p:cNvPr>
            <p:cNvSpPr/>
            <p:nvPr/>
          </p:nvSpPr>
          <p:spPr>
            <a:xfrm>
              <a:off x="2634127"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6835F074-CF4B-EC3F-4368-10FF63C1230F}"/>
                </a:ext>
              </a:extLst>
            </p:cNvPr>
            <p:cNvSpPr/>
            <p:nvPr/>
          </p:nvSpPr>
          <p:spPr>
            <a:xfrm>
              <a:off x="4364894"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8053E8D-AF20-AE58-84F2-3BC063B3D4B8}"/>
                </a:ext>
              </a:extLst>
            </p:cNvPr>
            <p:cNvSpPr/>
            <p:nvPr/>
          </p:nvSpPr>
          <p:spPr>
            <a:xfrm>
              <a:off x="4860119"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11" name="Straight Connector 10">
            <a:extLst>
              <a:ext uri="{FF2B5EF4-FFF2-40B4-BE49-F238E27FC236}">
                <a16:creationId xmlns:a16="http://schemas.microsoft.com/office/drawing/2014/main" id="{52738952-99AA-CCAF-CED1-7247435C3501}"/>
              </a:ext>
            </a:extLst>
          </p:cNvPr>
          <p:cNvCxnSpPr>
            <a:cxnSpLocks/>
          </p:cNvCxnSpPr>
          <p:nvPr/>
        </p:nvCxnSpPr>
        <p:spPr>
          <a:xfrm>
            <a:off x="11373085" y="0"/>
            <a:ext cx="0" cy="77985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3AE280D-3AC2-E05C-0898-6BDED4853790}"/>
              </a:ext>
            </a:extLst>
          </p:cNvPr>
          <p:cNvCxnSpPr>
            <a:cxnSpLocks/>
          </p:cNvCxnSpPr>
          <p:nvPr/>
        </p:nvCxnSpPr>
        <p:spPr>
          <a:xfrm>
            <a:off x="11358815" y="140569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Circle: Hollow 22">
            <a:extLst>
              <a:ext uri="{FF2B5EF4-FFF2-40B4-BE49-F238E27FC236}">
                <a16:creationId xmlns:a16="http://schemas.microsoft.com/office/drawing/2014/main" id="{25E32E4C-D064-F8A0-1A14-C20D784D1D22}"/>
              </a:ext>
            </a:extLst>
          </p:cNvPr>
          <p:cNvSpPr/>
          <p:nvPr/>
        </p:nvSpPr>
        <p:spPr>
          <a:xfrm>
            <a:off x="10925815" y="702907"/>
            <a:ext cx="894539" cy="887893"/>
          </a:xfrm>
          <a:prstGeom prst="don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4" name="Graphic 23" descr="Badge 1 with solid fill">
            <a:extLst>
              <a:ext uri="{FF2B5EF4-FFF2-40B4-BE49-F238E27FC236}">
                <a16:creationId xmlns:a16="http://schemas.microsoft.com/office/drawing/2014/main" id="{48AEED26-F73E-FB27-F33E-BAABA1DF3D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08207" y="779858"/>
            <a:ext cx="729756" cy="733992"/>
          </a:xfrm>
          <a:prstGeom prst="rect">
            <a:avLst/>
          </a:prstGeom>
        </p:spPr>
      </p:pic>
      <p:cxnSp>
        <p:nvCxnSpPr>
          <p:cNvPr id="25" name="Straight Connector 24">
            <a:extLst>
              <a:ext uri="{FF2B5EF4-FFF2-40B4-BE49-F238E27FC236}">
                <a16:creationId xmlns:a16="http://schemas.microsoft.com/office/drawing/2014/main" id="{297901D6-4C28-D20F-879B-33572353D027}"/>
              </a:ext>
            </a:extLst>
          </p:cNvPr>
          <p:cNvCxnSpPr>
            <a:cxnSpLocks/>
          </p:cNvCxnSpPr>
          <p:nvPr/>
        </p:nvCxnSpPr>
        <p:spPr>
          <a:xfrm>
            <a:off x="11358515" y="272040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75FAE3-7EA3-56C9-E283-988857C94835}"/>
              </a:ext>
            </a:extLst>
          </p:cNvPr>
          <p:cNvCxnSpPr>
            <a:cxnSpLocks/>
          </p:cNvCxnSpPr>
          <p:nvPr/>
        </p:nvCxnSpPr>
        <p:spPr>
          <a:xfrm>
            <a:off x="11358215" y="384408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EC7CACE-6889-A7F2-7ABA-2A40428CCC9D}"/>
              </a:ext>
            </a:extLst>
          </p:cNvPr>
          <p:cNvCxnSpPr>
            <a:cxnSpLocks/>
          </p:cNvCxnSpPr>
          <p:nvPr/>
        </p:nvCxnSpPr>
        <p:spPr>
          <a:xfrm>
            <a:off x="11372785" y="4926884"/>
            <a:ext cx="300" cy="101671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Circle: Hollow 29">
            <a:extLst>
              <a:ext uri="{FF2B5EF4-FFF2-40B4-BE49-F238E27FC236}">
                <a16:creationId xmlns:a16="http://schemas.microsoft.com/office/drawing/2014/main" id="{15DC4AB6-8022-206B-3171-8B3309687084}"/>
              </a:ext>
            </a:extLst>
          </p:cNvPr>
          <p:cNvSpPr/>
          <p:nvPr/>
        </p:nvSpPr>
        <p:spPr>
          <a:xfrm>
            <a:off x="10917368" y="4103387"/>
            <a:ext cx="900340" cy="896572"/>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1" name="Graphic 30" descr="Badge 4 with solid fill">
            <a:extLst>
              <a:ext uri="{FF2B5EF4-FFF2-40B4-BE49-F238E27FC236}">
                <a16:creationId xmlns:a16="http://schemas.microsoft.com/office/drawing/2014/main" id="{0A7FA094-78DA-2706-5EF1-0D5871205E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6781" y="4179898"/>
            <a:ext cx="731855" cy="728792"/>
          </a:xfrm>
          <a:prstGeom prst="rect">
            <a:avLst/>
          </a:prstGeom>
        </p:spPr>
      </p:pic>
      <p:sp>
        <p:nvSpPr>
          <p:cNvPr id="35" name="Circle: Hollow 34">
            <a:extLst>
              <a:ext uri="{FF2B5EF4-FFF2-40B4-BE49-F238E27FC236}">
                <a16:creationId xmlns:a16="http://schemas.microsoft.com/office/drawing/2014/main" id="{CFB1D84B-8C36-D46D-53B3-5DDF50F127E8}"/>
              </a:ext>
            </a:extLst>
          </p:cNvPr>
          <p:cNvSpPr/>
          <p:nvPr/>
        </p:nvSpPr>
        <p:spPr>
          <a:xfrm>
            <a:off x="10905440" y="1828264"/>
            <a:ext cx="894539" cy="887893"/>
          </a:xfrm>
          <a:prstGeom prst="don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6" name="Graphic 35" descr="Badge with solid fill">
            <a:extLst>
              <a:ext uri="{FF2B5EF4-FFF2-40B4-BE49-F238E27FC236}">
                <a16:creationId xmlns:a16="http://schemas.microsoft.com/office/drawing/2014/main" id="{4C02769C-279E-20A3-EC22-369A6CBF77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87805" y="1913938"/>
            <a:ext cx="730831" cy="721159"/>
          </a:xfrm>
          <a:prstGeom prst="rect">
            <a:avLst/>
          </a:prstGeom>
        </p:spPr>
      </p:pic>
      <p:sp>
        <p:nvSpPr>
          <p:cNvPr id="37" name="Circle: Hollow 36">
            <a:extLst>
              <a:ext uri="{FF2B5EF4-FFF2-40B4-BE49-F238E27FC236}">
                <a16:creationId xmlns:a16="http://schemas.microsoft.com/office/drawing/2014/main" id="{A68344A7-1D08-6511-A1A8-DCB295157A7D}"/>
              </a:ext>
            </a:extLst>
          </p:cNvPr>
          <p:cNvSpPr/>
          <p:nvPr/>
        </p:nvSpPr>
        <p:spPr>
          <a:xfrm>
            <a:off x="10912406" y="2953621"/>
            <a:ext cx="8916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9" name="Graphic 38" descr="Badge 3 with solid fill">
            <a:extLst>
              <a:ext uri="{FF2B5EF4-FFF2-40B4-BE49-F238E27FC236}">
                <a16:creationId xmlns:a16="http://schemas.microsoft.com/office/drawing/2014/main" id="{471A8A6D-8AD8-BDFC-1DDA-390C0861E08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09281" y="3058507"/>
            <a:ext cx="724184" cy="740986"/>
          </a:xfrm>
          <a:prstGeom prst="rect">
            <a:avLst/>
          </a:prstGeom>
        </p:spPr>
      </p:pic>
      <p:pic>
        <p:nvPicPr>
          <p:cNvPr id="2" name="Picture 1">
            <a:extLst>
              <a:ext uri="{FF2B5EF4-FFF2-40B4-BE49-F238E27FC236}">
                <a16:creationId xmlns:a16="http://schemas.microsoft.com/office/drawing/2014/main" id="{DDAD08BC-CFF3-2941-BFF2-5E5B6BF845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978" y="1678643"/>
            <a:ext cx="2352883" cy="1538131"/>
          </a:xfrm>
          <a:prstGeom prst="rect">
            <a:avLst/>
          </a:prstGeom>
        </p:spPr>
      </p:pic>
      <p:cxnSp>
        <p:nvCxnSpPr>
          <p:cNvPr id="70" name="Straight Connector 69">
            <a:extLst>
              <a:ext uri="{FF2B5EF4-FFF2-40B4-BE49-F238E27FC236}">
                <a16:creationId xmlns:a16="http://schemas.microsoft.com/office/drawing/2014/main" id="{662D552B-658C-A631-E7A6-CC340C3C1509}"/>
              </a:ext>
            </a:extLst>
          </p:cNvPr>
          <p:cNvCxnSpPr>
            <a:cxnSpLocks/>
          </p:cNvCxnSpPr>
          <p:nvPr/>
        </p:nvCxnSpPr>
        <p:spPr>
          <a:xfrm flipH="1" flipV="1">
            <a:off x="5988362" y="4731643"/>
            <a:ext cx="275334" cy="3681"/>
          </a:xfrm>
          <a:prstGeom prst="line">
            <a:avLst/>
          </a:prstGeom>
          <a:ln w="76200">
            <a:no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989A9CD-A187-3D65-C2F0-F944F377AA11}"/>
              </a:ext>
            </a:extLst>
          </p:cNvPr>
          <p:cNvSpPr/>
          <p:nvPr/>
        </p:nvSpPr>
        <p:spPr>
          <a:xfrm>
            <a:off x="1974491" y="3216951"/>
            <a:ext cx="62844" cy="457200"/>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5604BEAE-297A-02ED-4CF8-C3491D4EE2B2}"/>
              </a:ext>
            </a:extLst>
          </p:cNvPr>
          <p:cNvSpPr/>
          <p:nvPr/>
        </p:nvSpPr>
        <p:spPr>
          <a:xfrm>
            <a:off x="870972" y="3210260"/>
            <a:ext cx="71000" cy="633819"/>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8" name="Group 47">
            <a:extLst>
              <a:ext uri="{FF2B5EF4-FFF2-40B4-BE49-F238E27FC236}">
                <a16:creationId xmlns:a16="http://schemas.microsoft.com/office/drawing/2014/main" id="{7AC10B4D-32D2-F52D-EF6B-60C470B560B6}"/>
              </a:ext>
            </a:extLst>
          </p:cNvPr>
          <p:cNvGrpSpPr/>
          <p:nvPr/>
        </p:nvGrpSpPr>
        <p:grpSpPr>
          <a:xfrm>
            <a:off x="5324480" y="3167259"/>
            <a:ext cx="887904" cy="733276"/>
            <a:chOff x="5210573" y="4686510"/>
            <a:chExt cx="841953" cy="752859"/>
          </a:xfrm>
        </p:grpSpPr>
        <p:sp>
          <p:nvSpPr>
            <p:cNvPr id="49" name="Rectangle 48">
              <a:extLst>
                <a:ext uri="{FF2B5EF4-FFF2-40B4-BE49-F238E27FC236}">
                  <a16:creationId xmlns:a16="http://schemas.microsoft.com/office/drawing/2014/main" id="{40C6F2D1-2454-E072-DF36-AFA98FC32210}"/>
                </a:ext>
              </a:extLst>
            </p:cNvPr>
            <p:cNvSpPr/>
            <p:nvPr/>
          </p:nvSpPr>
          <p:spPr>
            <a:xfrm>
              <a:off x="5302013" y="4686510"/>
              <a:ext cx="686349" cy="752859"/>
            </a:xfrm>
            <a:prstGeom prst="rect">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cxnSp>
          <p:nvCxnSpPr>
            <p:cNvPr id="50" name="Straight Connector 49">
              <a:extLst>
                <a:ext uri="{FF2B5EF4-FFF2-40B4-BE49-F238E27FC236}">
                  <a16:creationId xmlns:a16="http://schemas.microsoft.com/office/drawing/2014/main" id="{9A783AC2-BBC8-CF2F-F72F-718608446A85}"/>
                </a:ext>
              </a:extLst>
            </p:cNvPr>
            <p:cNvCxnSpPr>
              <a:cxnSpLocks/>
            </p:cNvCxnSpPr>
            <p:nvPr/>
          </p:nvCxnSpPr>
          <p:spPr>
            <a:xfrm flipH="1">
              <a:off x="5210573"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6B3D556-EC1C-D32B-5509-C150B286162D}"/>
                </a:ext>
              </a:extLst>
            </p:cNvPr>
            <p:cNvCxnSpPr>
              <a:cxnSpLocks/>
            </p:cNvCxnSpPr>
            <p:nvPr/>
          </p:nvCxnSpPr>
          <p:spPr>
            <a:xfrm flipH="1">
              <a:off x="5961086"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C3D5FCC-134C-9FD6-8054-8AA113FEF5C6}"/>
              </a:ext>
            </a:extLst>
          </p:cNvPr>
          <p:cNvGrpSpPr/>
          <p:nvPr/>
        </p:nvGrpSpPr>
        <p:grpSpPr>
          <a:xfrm>
            <a:off x="460103" y="2167116"/>
            <a:ext cx="1991428" cy="1995099"/>
            <a:chOff x="460103" y="2167116"/>
            <a:chExt cx="1991428" cy="1995099"/>
          </a:xfrm>
        </p:grpSpPr>
        <p:sp>
          <p:nvSpPr>
            <p:cNvPr id="64" name="Rectangle 63">
              <a:extLst>
                <a:ext uri="{FF2B5EF4-FFF2-40B4-BE49-F238E27FC236}">
                  <a16:creationId xmlns:a16="http://schemas.microsoft.com/office/drawing/2014/main" id="{5A21CFA1-FD56-CAD1-349D-54702BBE2EF8}"/>
                </a:ext>
              </a:extLst>
            </p:cNvPr>
            <p:cNvSpPr/>
            <p:nvPr/>
          </p:nvSpPr>
          <p:spPr>
            <a:xfrm>
              <a:off x="579136" y="2172658"/>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6D4C5592-16E8-D522-598A-C29569AD143F}"/>
                </a:ext>
              </a:extLst>
            </p:cNvPr>
            <p:cNvSpPr/>
            <p:nvPr/>
          </p:nvSpPr>
          <p:spPr>
            <a:xfrm>
              <a:off x="2096851" y="2167116"/>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F4C1EB92-5F6F-19B7-069A-417BD05EB63E}"/>
                </a:ext>
              </a:extLst>
            </p:cNvPr>
            <p:cNvSpPr/>
            <p:nvPr/>
          </p:nvSpPr>
          <p:spPr>
            <a:xfrm>
              <a:off x="814784" y="3685918"/>
              <a:ext cx="12855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Flowchart: Connector 74">
              <a:extLst>
                <a:ext uri="{FF2B5EF4-FFF2-40B4-BE49-F238E27FC236}">
                  <a16:creationId xmlns:a16="http://schemas.microsoft.com/office/drawing/2014/main" id="{56C9B373-CFAD-F477-CE3B-8E48B7D83571}"/>
                </a:ext>
              </a:extLst>
            </p:cNvPr>
            <p:cNvSpPr/>
            <p:nvPr/>
          </p:nvSpPr>
          <p:spPr>
            <a:xfrm>
              <a:off x="460103" y="3771442"/>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Flowchart: Connector 75">
              <a:extLst>
                <a:ext uri="{FF2B5EF4-FFF2-40B4-BE49-F238E27FC236}">
                  <a16:creationId xmlns:a16="http://schemas.microsoft.com/office/drawing/2014/main" id="{41BE903E-9AAC-F994-919B-D4204399B8E3}"/>
                </a:ext>
              </a:extLst>
            </p:cNvPr>
            <p:cNvSpPr/>
            <p:nvPr/>
          </p:nvSpPr>
          <p:spPr>
            <a:xfrm>
              <a:off x="1977818" y="3779062"/>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Flowchart: Connector 76">
              <a:extLst>
                <a:ext uri="{FF2B5EF4-FFF2-40B4-BE49-F238E27FC236}">
                  <a16:creationId xmlns:a16="http://schemas.microsoft.com/office/drawing/2014/main" id="{89A56C4D-227E-3D00-837D-A54AA15D7867}"/>
                </a:ext>
              </a:extLst>
            </p:cNvPr>
            <p:cNvSpPr/>
            <p:nvPr/>
          </p:nvSpPr>
          <p:spPr>
            <a:xfrm>
              <a:off x="579137" y="3848019"/>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Flowchart: Connector 77">
              <a:extLst>
                <a:ext uri="{FF2B5EF4-FFF2-40B4-BE49-F238E27FC236}">
                  <a16:creationId xmlns:a16="http://schemas.microsoft.com/office/drawing/2014/main" id="{5D72DD36-8366-8A3E-6385-A16A04722E30}"/>
                </a:ext>
              </a:extLst>
            </p:cNvPr>
            <p:cNvSpPr/>
            <p:nvPr/>
          </p:nvSpPr>
          <p:spPr>
            <a:xfrm>
              <a:off x="2097978" y="3852204"/>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Rectangle 2">
            <a:extLst>
              <a:ext uri="{FF2B5EF4-FFF2-40B4-BE49-F238E27FC236}">
                <a16:creationId xmlns:a16="http://schemas.microsoft.com/office/drawing/2014/main" id="{5FC2437F-DBA0-5AAB-45A3-EB94FD26EF86}"/>
              </a:ext>
            </a:extLst>
          </p:cNvPr>
          <p:cNvSpPr/>
          <p:nvPr/>
        </p:nvSpPr>
        <p:spPr>
          <a:xfrm>
            <a:off x="813315" y="3455491"/>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34A2CB6C-E5AF-5722-7157-275BD08FB1BB}"/>
              </a:ext>
            </a:extLst>
          </p:cNvPr>
          <p:cNvSpPr/>
          <p:nvPr/>
        </p:nvSpPr>
        <p:spPr>
          <a:xfrm>
            <a:off x="1894574" y="3452162"/>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84F57FDA-B79D-DB9E-4F33-838B8F9ACD0F}"/>
              </a:ext>
            </a:extLst>
          </p:cNvPr>
          <p:cNvSpPr/>
          <p:nvPr/>
        </p:nvSpPr>
        <p:spPr>
          <a:xfrm>
            <a:off x="819497" y="2980264"/>
            <a:ext cx="12773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id="{DD9BE01C-BE73-3831-A731-CCFFCE715EF5}"/>
              </a:ext>
            </a:extLst>
          </p:cNvPr>
          <p:cNvGrpSpPr/>
          <p:nvPr/>
        </p:nvGrpSpPr>
        <p:grpSpPr>
          <a:xfrm>
            <a:off x="9618486" y="190443"/>
            <a:ext cx="762811" cy="758655"/>
            <a:chOff x="354079" y="1326988"/>
            <a:chExt cx="4083531" cy="3898900"/>
          </a:xfrm>
        </p:grpSpPr>
        <p:pic>
          <p:nvPicPr>
            <p:cNvPr id="13" name="Picture 2" descr="Caduceus - Wikipedia">
              <a:extLst>
                <a:ext uri="{FF2B5EF4-FFF2-40B4-BE49-F238E27FC236}">
                  <a16:creationId xmlns:a16="http://schemas.microsoft.com/office/drawing/2014/main" id="{384A8F21-9316-B5A6-55DA-81967EFD702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14" name="Flowchart: Connector 39">
              <a:extLst>
                <a:ext uri="{FF2B5EF4-FFF2-40B4-BE49-F238E27FC236}">
                  <a16:creationId xmlns:a16="http://schemas.microsoft.com/office/drawing/2014/main" id="{81579078-DE0A-4031-831C-B4F51516CC25}"/>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Picture 14">
              <a:extLst>
                <a:ext uri="{FF2B5EF4-FFF2-40B4-BE49-F238E27FC236}">
                  <a16:creationId xmlns:a16="http://schemas.microsoft.com/office/drawing/2014/main" id="{42E18B1B-F653-A835-2134-1A32BA6CE116}"/>
                </a:ext>
              </a:extLst>
            </p:cNvPr>
            <p:cNvPicPr>
              <a:picLocks noChangeAspect="1"/>
            </p:cNvPicPr>
            <p:nvPr/>
          </p:nvPicPr>
          <p:blipFill rotWithShape="1">
            <a:blip r:embed="rId14">
              <a:alphaModFix amt="10000"/>
            </a:blip>
            <a:srcRect l="30694" t="28915" r="26668" b="28746"/>
            <a:stretch/>
          </p:blipFill>
          <p:spPr>
            <a:xfrm>
              <a:off x="392661" y="1379133"/>
              <a:ext cx="4044949" cy="3794609"/>
            </a:xfrm>
            <a:prstGeom prst="flowChartConnector">
              <a:avLst/>
            </a:prstGeom>
          </p:spPr>
        </p:pic>
        <p:grpSp>
          <p:nvGrpSpPr>
            <p:cNvPr id="16" name="Group 15">
              <a:extLst>
                <a:ext uri="{FF2B5EF4-FFF2-40B4-BE49-F238E27FC236}">
                  <a16:creationId xmlns:a16="http://schemas.microsoft.com/office/drawing/2014/main" id="{4A33C517-8440-D413-A6B2-0F634C0F2691}"/>
                </a:ext>
              </a:extLst>
            </p:cNvPr>
            <p:cNvGrpSpPr/>
            <p:nvPr/>
          </p:nvGrpSpPr>
          <p:grpSpPr>
            <a:xfrm>
              <a:off x="845033" y="1971012"/>
              <a:ext cx="3044825" cy="2670175"/>
              <a:chOff x="845033" y="1971012"/>
              <a:chExt cx="3044825" cy="2670175"/>
            </a:xfrm>
          </p:grpSpPr>
          <p:grpSp>
            <p:nvGrpSpPr>
              <p:cNvPr id="21" name="Group 20">
                <a:extLst>
                  <a:ext uri="{FF2B5EF4-FFF2-40B4-BE49-F238E27FC236}">
                    <a16:creationId xmlns:a16="http://schemas.microsoft.com/office/drawing/2014/main" id="{306C9AD8-94A6-75A4-0377-A84DCEAF8642}"/>
                  </a:ext>
                </a:extLst>
              </p:cNvPr>
              <p:cNvGrpSpPr/>
              <p:nvPr/>
            </p:nvGrpSpPr>
            <p:grpSpPr>
              <a:xfrm>
                <a:off x="2623034" y="1971012"/>
                <a:ext cx="673100" cy="2670175"/>
                <a:chOff x="8225255" y="1818774"/>
                <a:chExt cx="673100" cy="2670175"/>
              </a:xfrm>
            </p:grpSpPr>
            <p:sp>
              <p:nvSpPr>
                <p:cNvPr id="38" name="Flowchart: Process 51">
                  <a:extLst>
                    <a:ext uri="{FF2B5EF4-FFF2-40B4-BE49-F238E27FC236}">
                      <a16:creationId xmlns:a16="http://schemas.microsoft.com/office/drawing/2014/main" id="{265D305C-8143-0796-6CAE-9B86C805F1EC}"/>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rapezoid 39">
                  <a:extLst>
                    <a:ext uri="{FF2B5EF4-FFF2-40B4-BE49-F238E27FC236}">
                      <a16:creationId xmlns:a16="http://schemas.microsoft.com/office/drawing/2014/main" id="{E4CE1167-A7DD-78AD-6501-C8867E1ECDC8}"/>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9" name="Block Arc 45">
                <a:extLst>
                  <a:ext uri="{FF2B5EF4-FFF2-40B4-BE49-F238E27FC236}">
                    <a16:creationId xmlns:a16="http://schemas.microsoft.com/office/drawing/2014/main" id="{0A7477B8-7FFA-9AE9-354C-9974799899B1}"/>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2" name="Group 31">
                <a:extLst>
                  <a:ext uri="{FF2B5EF4-FFF2-40B4-BE49-F238E27FC236}">
                    <a16:creationId xmlns:a16="http://schemas.microsoft.com/office/drawing/2014/main" id="{E163CC5A-5F8C-8C84-317C-353016196C34}"/>
                  </a:ext>
                </a:extLst>
              </p:cNvPr>
              <p:cNvGrpSpPr/>
              <p:nvPr/>
            </p:nvGrpSpPr>
            <p:grpSpPr>
              <a:xfrm>
                <a:off x="1429234" y="1971012"/>
                <a:ext cx="673100" cy="2670175"/>
                <a:chOff x="8225255" y="1818774"/>
                <a:chExt cx="673100" cy="2670175"/>
              </a:xfrm>
            </p:grpSpPr>
            <p:sp>
              <p:nvSpPr>
                <p:cNvPr id="33" name="Flowchart: Process 49">
                  <a:extLst>
                    <a:ext uri="{FF2B5EF4-FFF2-40B4-BE49-F238E27FC236}">
                      <a16:creationId xmlns:a16="http://schemas.microsoft.com/office/drawing/2014/main" id="{B0E9F739-C98D-BE2D-01A4-F5213B27F696}"/>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rapezoid 33">
                  <a:extLst>
                    <a:ext uri="{FF2B5EF4-FFF2-40B4-BE49-F238E27FC236}">
                      <a16:creationId xmlns:a16="http://schemas.microsoft.com/office/drawing/2014/main" id="{42370250-C68B-3F6A-53C9-7A686F07B0E8}"/>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17" name="Ink 16">
                  <a:extLst>
                    <a:ext uri="{FF2B5EF4-FFF2-40B4-BE49-F238E27FC236}">
                      <a16:creationId xmlns:a16="http://schemas.microsoft.com/office/drawing/2014/main" id="{5A7470FB-08E4-29B5-92A0-6A8CD4C4C4B5}"/>
                    </a:ext>
                  </a:extLst>
                </p14:cNvPr>
                <p14:cNvContentPartPr/>
                <p14:nvPr/>
              </p14:nvContentPartPr>
              <p14:xfrm>
                <a:off x="3177098" y="3103265"/>
                <a:ext cx="360" cy="360"/>
              </p14:xfrm>
            </p:contentPart>
          </mc:Choice>
          <mc:Fallback>
            <p:pic>
              <p:nvPicPr>
                <p:cNvPr id="17" name="Ink 16">
                  <a:extLst>
                    <a:ext uri="{FF2B5EF4-FFF2-40B4-BE49-F238E27FC236}">
                      <a16:creationId xmlns:a16="http://schemas.microsoft.com/office/drawing/2014/main" id="{5A7470FB-08E4-29B5-92A0-6A8CD4C4C4B5}"/>
                    </a:ext>
                  </a:extLst>
                </p:cNvPr>
                <p:cNvPicPr/>
                <p:nvPr/>
              </p:nvPicPr>
              <p:blipFill>
                <a:blip r:embed="rId16"/>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7">
              <p14:nvContentPartPr>
                <p14:cNvPr id="18" name="Ink 17">
                  <a:extLst>
                    <a:ext uri="{FF2B5EF4-FFF2-40B4-BE49-F238E27FC236}">
                      <a16:creationId xmlns:a16="http://schemas.microsoft.com/office/drawing/2014/main" id="{DED058A3-1F31-7B06-983A-F3DC75C26ACF}"/>
                    </a:ext>
                  </a:extLst>
                </p14:cNvPr>
                <p14:cNvContentPartPr/>
                <p14:nvPr/>
              </p14:nvContentPartPr>
              <p14:xfrm>
                <a:off x="3694418" y="3112265"/>
                <a:ext cx="360" cy="360"/>
              </p14:xfrm>
            </p:contentPart>
          </mc:Choice>
          <mc:Fallback>
            <p:pic>
              <p:nvPicPr>
                <p:cNvPr id="18" name="Ink 17">
                  <a:extLst>
                    <a:ext uri="{FF2B5EF4-FFF2-40B4-BE49-F238E27FC236}">
                      <a16:creationId xmlns:a16="http://schemas.microsoft.com/office/drawing/2014/main" id="{DED058A3-1F31-7B06-983A-F3DC75C26ACF}"/>
                    </a:ext>
                  </a:extLst>
                </p:cNvPr>
                <p:cNvPicPr/>
                <p:nvPr/>
              </p:nvPicPr>
              <p:blipFill>
                <a:blip r:embed="rId18"/>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9">
              <p14:nvContentPartPr>
                <p14:cNvPr id="19" name="Ink 18">
                  <a:extLst>
                    <a:ext uri="{FF2B5EF4-FFF2-40B4-BE49-F238E27FC236}">
                      <a16:creationId xmlns:a16="http://schemas.microsoft.com/office/drawing/2014/main" id="{516E91BB-CD6A-8D61-AD93-28D2BA54627B}"/>
                    </a:ext>
                  </a:extLst>
                </p14:cNvPr>
                <p14:cNvContentPartPr/>
                <p14:nvPr/>
              </p14:nvContentPartPr>
              <p14:xfrm>
                <a:off x="3352418" y="2933345"/>
                <a:ext cx="5760" cy="3960"/>
              </p14:xfrm>
            </p:contentPart>
          </mc:Choice>
          <mc:Fallback>
            <p:pic>
              <p:nvPicPr>
                <p:cNvPr id="19" name="Ink 18">
                  <a:extLst>
                    <a:ext uri="{FF2B5EF4-FFF2-40B4-BE49-F238E27FC236}">
                      <a16:creationId xmlns:a16="http://schemas.microsoft.com/office/drawing/2014/main" id="{516E91BB-CD6A-8D61-AD93-28D2BA54627B}"/>
                    </a:ext>
                  </a:extLst>
                </p:cNvPr>
                <p:cNvPicPr/>
                <p:nvPr/>
              </p:nvPicPr>
              <p:blipFill>
                <a:blip r:embed="rId20"/>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1">
              <p14:nvContentPartPr>
                <p14:cNvPr id="20" name="Ink 19">
                  <a:extLst>
                    <a:ext uri="{FF2B5EF4-FFF2-40B4-BE49-F238E27FC236}">
                      <a16:creationId xmlns:a16="http://schemas.microsoft.com/office/drawing/2014/main" id="{DC3B14C9-0AE2-8CE8-578A-7BB69330E9DA}"/>
                    </a:ext>
                  </a:extLst>
                </p14:cNvPr>
                <p14:cNvContentPartPr/>
                <p14:nvPr/>
              </p14:nvContentPartPr>
              <p14:xfrm>
                <a:off x="3576698" y="1951265"/>
                <a:ext cx="16200" cy="34200"/>
              </p14:xfrm>
            </p:contentPart>
          </mc:Choice>
          <mc:Fallback>
            <p:pic>
              <p:nvPicPr>
                <p:cNvPr id="20" name="Ink 19">
                  <a:extLst>
                    <a:ext uri="{FF2B5EF4-FFF2-40B4-BE49-F238E27FC236}">
                      <a16:creationId xmlns:a16="http://schemas.microsoft.com/office/drawing/2014/main" id="{DC3B14C9-0AE2-8CE8-578A-7BB69330E9DA}"/>
                    </a:ext>
                  </a:extLst>
                </p:cNvPr>
                <p:cNvPicPr/>
                <p:nvPr/>
              </p:nvPicPr>
              <p:blipFill>
                <a:blip r:embed="rId22"/>
                <a:stretch>
                  <a:fillRect/>
                </a:stretch>
              </p:blipFill>
              <p:spPr>
                <a:xfrm>
                  <a:off x="3486698" y="1438265"/>
                  <a:ext cx="194400" cy="1058490"/>
                </a:xfrm>
                <a:prstGeom prst="rect">
                  <a:avLst/>
                </a:prstGeom>
              </p:spPr>
            </p:pic>
          </mc:Fallback>
        </mc:AlternateContent>
      </p:grpSp>
      <p:sp>
        <p:nvSpPr>
          <p:cNvPr id="41" name="Footer Placeholder 2">
            <a:extLst>
              <a:ext uri="{FF2B5EF4-FFF2-40B4-BE49-F238E27FC236}">
                <a16:creationId xmlns:a16="http://schemas.microsoft.com/office/drawing/2014/main" id="{2D734E5C-72B5-2FF2-CAC6-2C1EB0FCA281}"/>
              </a:ext>
            </a:extLst>
          </p:cNvPr>
          <p:cNvSpPr>
            <a:spLocks noGrp="1"/>
          </p:cNvSpPr>
          <p:nvPr>
            <p:ph type="ftr" sz="quarter" idx="3"/>
          </p:nvPr>
        </p:nvSpPr>
        <p:spPr>
          <a:xfrm>
            <a:off x="4038600" y="6205048"/>
            <a:ext cx="4114800" cy="365125"/>
          </a:xfrm>
        </p:spPr>
        <p:txBody>
          <a:bodyPr lIns="91440" tIns="45720" rIns="91440" bIns="45720" anchor="t"/>
          <a:lstStyle/>
          <a:p>
            <a:r>
              <a:rPr lang="en-US"/>
              <a:t>Cole Gutknecht </a:t>
            </a:r>
          </a:p>
        </p:txBody>
      </p:sp>
    </p:spTree>
    <p:extLst>
      <p:ext uri="{BB962C8B-B14F-4D97-AF65-F5344CB8AC3E}">
        <p14:creationId xmlns:p14="http://schemas.microsoft.com/office/powerpoint/2010/main" val="124234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44444E-6 L -0.06914 0.26412 " pathEditMode="relative" rAng="0" ptsTypes="AA">
                                      <p:cBhvr>
                                        <p:cTn id="6" dur="2000" fill="hold"/>
                                        <p:tgtEl>
                                          <p:spTgt spid="46"/>
                                        </p:tgtEl>
                                        <p:attrNameLst>
                                          <p:attrName>ppt_x</p:attrName>
                                          <p:attrName>ppt_y</p:attrName>
                                        </p:attrNameLst>
                                      </p:cBhvr>
                                      <p:rCtr x="-3464" y="13194"/>
                                    </p:animMotion>
                                  </p:childTnLst>
                                </p:cTn>
                              </p:par>
                              <p:par>
                                <p:cTn id="7" presetID="6" presetClass="emph" presetSubtype="0" fill="hold" nodeType="withEffect">
                                  <p:stCondLst>
                                    <p:cond delay="0"/>
                                  </p:stCondLst>
                                  <p:childTnLst>
                                    <p:animScale>
                                      <p:cBhvr>
                                        <p:cTn id="8" dur="2000" fill="hold"/>
                                        <p:tgtEl>
                                          <p:spTgt spid="46"/>
                                        </p:tgtEl>
                                      </p:cBhvr>
                                      <p:by x="125000" y="125000"/>
                                    </p:animScale>
                                  </p:childTnLst>
                                </p:cTn>
                              </p:par>
                              <p:par>
                                <p:cTn id="9" presetID="42" presetClass="path" presetSubtype="0" accel="50000" decel="50000" fill="hold" nodeType="withEffect">
                                  <p:stCondLst>
                                    <p:cond delay="0"/>
                                  </p:stCondLst>
                                  <p:childTnLst>
                                    <p:animMotion origin="layout" path="M -1.66667E-6 -3.33333E-6 L -0.07031 0.29306 " pathEditMode="relative" rAng="0" ptsTypes="AA">
                                      <p:cBhvr>
                                        <p:cTn id="10" dur="2000" fill="hold"/>
                                        <p:tgtEl>
                                          <p:spTgt spid="62"/>
                                        </p:tgtEl>
                                        <p:attrNameLst>
                                          <p:attrName>ppt_x</p:attrName>
                                          <p:attrName>ppt_y</p:attrName>
                                        </p:attrNameLst>
                                      </p:cBhvr>
                                      <p:rCtr x="-3516" y="12593"/>
                                    </p:animMotion>
                                  </p:childTnLst>
                                </p:cTn>
                              </p:par>
                              <p:par>
                                <p:cTn id="11" presetID="6" presetClass="emph" presetSubtype="0" fill="hold" nodeType="withEffect">
                                  <p:stCondLst>
                                    <p:cond delay="0"/>
                                  </p:stCondLst>
                                  <p:childTnLst>
                                    <p:animScale>
                                      <p:cBhvr>
                                        <p:cTn id="12" dur="2000" fill="hold"/>
                                        <p:tgtEl>
                                          <p:spTgt spid="62"/>
                                        </p:tgtEl>
                                      </p:cBhvr>
                                      <p:by x="125000" y="125000"/>
                                    </p:animScale>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500" fill="hold"/>
                                        <p:tgtEl>
                                          <p:spTgt spid="35"/>
                                        </p:tgtEl>
                                        <p:attrNameLst>
                                          <p:attrName>fillcolor</p:attrName>
                                        </p:attrNameLst>
                                      </p:cBhvr>
                                      <p:to>
                                        <a:schemeClr val="accent2"/>
                                      </p:to>
                                    </p:animClr>
                                    <p:set>
                                      <p:cBhvr>
                                        <p:cTn id="17" dur="500" fill="hold"/>
                                        <p:tgtEl>
                                          <p:spTgt spid="35"/>
                                        </p:tgtEl>
                                        <p:attrNameLst>
                                          <p:attrName>fill.type</p:attrName>
                                        </p:attrNameLst>
                                      </p:cBhvr>
                                      <p:to>
                                        <p:strVal val="solid"/>
                                      </p:to>
                                    </p:set>
                                    <p:set>
                                      <p:cBhvr>
                                        <p:cTn id="18" dur="500" fill="hold"/>
                                        <p:tgtEl>
                                          <p:spTgt spid="35"/>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500" fill="hold"/>
                                        <p:tgtEl>
                                          <p:spTgt spid="23"/>
                                        </p:tgtEl>
                                        <p:attrNameLst>
                                          <p:attrName>fillcolor</p:attrName>
                                        </p:attrNameLst>
                                      </p:cBhvr>
                                      <p:to>
                                        <a:schemeClr val="bg2"/>
                                      </p:to>
                                    </p:animClr>
                                    <p:set>
                                      <p:cBhvr>
                                        <p:cTn id="21" dur="500" fill="hold"/>
                                        <p:tgtEl>
                                          <p:spTgt spid="23"/>
                                        </p:tgtEl>
                                        <p:attrNameLst>
                                          <p:attrName>fill.type</p:attrName>
                                        </p:attrNameLst>
                                      </p:cBhvr>
                                      <p:to>
                                        <p:strVal val="solid"/>
                                      </p:to>
                                    </p:set>
                                    <p:set>
                                      <p:cBhvr>
                                        <p:cTn id="22" dur="500" fill="hold"/>
                                        <p:tgtEl>
                                          <p:spTgt spid="23"/>
                                        </p:tgtEl>
                                        <p:attrNameLst>
                                          <p:attrName>fill.on</p:attrName>
                                        </p:attrNameLst>
                                      </p:cBhvr>
                                      <p:to>
                                        <p:strVal val="true"/>
                                      </p:to>
                                    </p:set>
                                  </p:childTnLst>
                                </p:cTn>
                              </p:par>
                              <p:par>
                                <p:cTn id="23" presetID="42" presetClass="path" presetSubtype="0" accel="50000" decel="50000" fill="hold" nodeType="withEffect">
                                  <p:stCondLst>
                                    <p:cond delay="0"/>
                                  </p:stCondLst>
                                  <p:childTnLst>
                                    <p:animMotion origin="layout" path="M 2.29167E-6 -2.22222E-6 L 0.00091 -0.03333 " pathEditMode="relative" rAng="0" ptsTypes="AA">
                                      <p:cBhvr>
                                        <p:cTn id="24" dur="2000" fill="hold"/>
                                        <p:tgtEl>
                                          <p:spTgt spid="43"/>
                                        </p:tgtEl>
                                        <p:attrNameLst>
                                          <p:attrName>ppt_x</p:attrName>
                                          <p:attrName>ppt_y</p:attrName>
                                        </p:attrNameLst>
                                      </p:cBhvr>
                                      <p:rCtr x="39" y="-2361"/>
                                    </p:animMotion>
                                  </p:childTnLst>
                                </p:cTn>
                              </p:par>
                              <p:par>
                                <p:cTn id="25" presetID="42" presetClass="path" presetSubtype="0" accel="50000" decel="50000" fill="hold" nodeType="withEffect">
                                  <p:stCondLst>
                                    <p:cond delay="0"/>
                                  </p:stCondLst>
                                  <p:childTnLst>
                                    <p:animMotion origin="layout" path="M -0.07031 0.29306 L -0.06979 0.2456 " pathEditMode="fixed" rAng="0" ptsTypes="AA">
                                      <p:cBhvr>
                                        <p:cTn id="26" dur="2000" fill="hold"/>
                                        <p:tgtEl>
                                          <p:spTgt spid="62"/>
                                        </p:tgtEl>
                                        <p:attrNameLst>
                                          <p:attrName>ppt_x</p:attrName>
                                          <p:attrName>ppt_y</p:attrName>
                                        </p:attrNameLst>
                                      </p:cBhvr>
                                      <p:rCtr x="-91" y="-1806"/>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46"/>
                                        </p:tgtEl>
                                      </p:cBhvr>
                                    </p:animEffect>
                                    <p:set>
                                      <p:cBhvr>
                                        <p:cTn id="30" dur="1" fill="hold">
                                          <p:stCondLst>
                                            <p:cond delay="499"/>
                                          </p:stCondLst>
                                        </p:cTn>
                                        <p:tgtEl>
                                          <p:spTgt spid="4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62"/>
                                        </p:tgtEl>
                                      </p:cBhvr>
                                    </p:animEffect>
                                    <p:set>
                                      <p:cBhvr>
                                        <p:cTn id="33" dur="1" fill="hold">
                                          <p:stCondLst>
                                            <p:cond delay="499"/>
                                          </p:stCondLst>
                                        </p:cTn>
                                        <p:tgtEl>
                                          <p:spTgt spid="6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43"/>
                                        </p:tgtEl>
                                      </p:cBhvr>
                                    </p:animEffect>
                                    <p:set>
                                      <p:cBhvr>
                                        <p:cTn id="36" dur="1" fill="hold">
                                          <p:stCondLst>
                                            <p:cond delay="499"/>
                                          </p:stCondLst>
                                        </p:cTn>
                                        <p:tgtEl>
                                          <p:spTgt spid="43"/>
                                        </p:tgtEl>
                                        <p:attrNameLst>
                                          <p:attrName>style.visibility</p:attrName>
                                        </p:attrNameLst>
                                      </p:cBhvr>
                                      <p:to>
                                        <p:strVal val="hidden"/>
                                      </p:to>
                                    </p:set>
                                  </p:childTnLst>
                                </p:cTn>
                              </p:par>
                              <p:par>
                                <p:cTn id="37" presetID="1" presetClass="emph" presetSubtype="2" fill="hold" nodeType="withEffect">
                                  <p:stCondLst>
                                    <p:cond delay="0"/>
                                  </p:stCondLst>
                                  <p:childTnLst>
                                    <p:animClr clrSpc="rgb" dir="cw">
                                      <p:cBhvr>
                                        <p:cTn id="38" dur="500" fill="hold"/>
                                        <p:tgtEl>
                                          <p:spTgt spid="23"/>
                                        </p:tgtEl>
                                        <p:attrNameLst>
                                          <p:attrName>fillcolor</p:attrName>
                                        </p:attrNameLst>
                                      </p:cBhvr>
                                      <p:to>
                                        <a:srgbClr val="00CFB4"/>
                                      </p:to>
                                    </p:animClr>
                                    <p:set>
                                      <p:cBhvr>
                                        <p:cTn id="39" dur="500" fill="hold"/>
                                        <p:tgtEl>
                                          <p:spTgt spid="23"/>
                                        </p:tgtEl>
                                        <p:attrNameLst>
                                          <p:attrName>fill.type</p:attrName>
                                        </p:attrNameLst>
                                      </p:cBhvr>
                                      <p:to>
                                        <p:strVal val="solid"/>
                                      </p:to>
                                    </p:set>
                                    <p:set>
                                      <p:cBhvr>
                                        <p:cTn id="40" dur="500" fill="hold"/>
                                        <p:tgtEl>
                                          <p:spTgt spid="23"/>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500" fill="hold"/>
                                        <p:tgtEl>
                                          <p:spTgt spid="35"/>
                                        </p:tgtEl>
                                        <p:attrNameLst>
                                          <p:attrName>fillcolor</p:attrName>
                                        </p:attrNameLst>
                                      </p:cBhvr>
                                      <p:to>
                                        <a:schemeClr val="bg2"/>
                                      </p:to>
                                    </p:animClr>
                                    <p:set>
                                      <p:cBhvr>
                                        <p:cTn id="43" dur="500" fill="hold"/>
                                        <p:tgtEl>
                                          <p:spTgt spid="35"/>
                                        </p:tgtEl>
                                        <p:attrNameLst>
                                          <p:attrName>fill.type</p:attrName>
                                        </p:attrNameLst>
                                      </p:cBhvr>
                                      <p:to>
                                        <p:strVal val="solid"/>
                                      </p:to>
                                    </p:set>
                                    <p:set>
                                      <p:cBhvr>
                                        <p:cTn id="44" dur="500" fill="hold"/>
                                        <p:tgtEl>
                                          <p:spTgt spid="35"/>
                                        </p:tgtEl>
                                        <p:attrNameLst>
                                          <p:attrName>fill.on</p:attrName>
                                        </p:attrNameLst>
                                      </p:cBhvr>
                                      <p:to>
                                        <p:strVal val="true"/>
                                      </p:to>
                                    </p:set>
                                  </p:childTnLst>
                                </p:cTn>
                              </p:par>
                              <p:par>
                                <p:cTn id="45" presetID="10" presetClass="entr" presetSubtype="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10" presetClass="entr" presetSubtype="0"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500"/>
                                        <p:tgtEl>
                                          <p:spTgt spid="66"/>
                                        </p:tgtEl>
                                      </p:cBhvr>
                                    </p:animEffect>
                                  </p:childTnLst>
                                </p:cTn>
                              </p:par>
                              <p:par>
                                <p:cTn id="63" presetID="42" presetClass="path" presetSubtype="0" accel="50000" decel="50000" fill="hold" nodeType="withEffect">
                                  <p:stCondLst>
                                    <p:cond delay="0"/>
                                  </p:stCondLst>
                                  <p:childTnLst>
                                    <p:animMotion origin="layout" path="M -1.04167E-6 -2.59259E-6 L 0.35456 -0.00023 " pathEditMode="relative" rAng="0" ptsTypes="AA">
                                      <p:cBhvr>
                                        <p:cTn id="64" dur="2000" fill="hold"/>
                                        <p:tgtEl>
                                          <p:spTgt spid="9"/>
                                        </p:tgtEl>
                                        <p:attrNameLst>
                                          <p:attrName>ppt_x</p:attrName>
                                          <p:attrName>ppt_y</p:attrName>
                                        </p:attrNameLst>
                                      </p:cBhvr>
                                      <p:rCtr x="17721" y="-23"/>
                                    </p:animMotion>
                                  </p:childTnLst>
                                </p:cTn>
                              </p:par>
                              <p:par>
                                <p:cTn id="65" presetID="10" presetClass="entr" presetSubtype="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63" presetClass="path" presetSubtype="0" accel="50000" decel="50000" fill="hold" grpId="1" nodeType="withEffect">
                                  <p:stCondLst>
                                    <p:cond delay="0"/>
                                  </p:stCondLst>
                                  <p:childTnLst>
                                    <p:animMotion origin="layout" path="M 4.16667E-7 -2.22222E-6 L 0.35482 0.00116 " pathEditMode="relative" rAng="0" ptsTypes="AA">
                                      <p:cBhvr>
                                        <p:cTn id="69" dur="2000" fill="hold"/>
                                        <p:tgtEl>
                                          <p:spTgt spid="3"/>
                                        </p:tgtEl>
                                        <p:attrNameLst>
                                          <p:attrName>ppt_x</p:attrName>
                                          <p:attrName>ppt_y</p:attrName>
                                        </p:attrNameLst>
                                      </p:cBhvr>
                                      <p:rCtr x="17747" y="301"/>
                                    </p:animMotion>
                                  </p:childTnLst>
                                </p:cTn>
                              </p:par>
                              <p:par>
                                <p:cTn id="70" presetID="63" presetClass="path" presetSubtype="0" accel="50000" decel="50000" fill="hold" grpId="1" nodeType="withEffect">
                                  <p:stCondLst>
                                    <p:cond delay="0"/>
                                  </p:stCondLst>
                                  <p:childTnLst>
                                    <p:animMotion origin="layout" path="M 8.33333E-7 -4.81481E-6 L 0.35573 -0.00023 " pathEditMode="relative" rAng="0" ptsTypes="AA">
                                      <p:cBhvr>
                                        <p:cTn id="71" dur="2000" fill="hold"/>
                                        <p:tgtEl>
                                          <p:spTgt spid="6"/>
                                        </p:tgtEl>
                                        <p:attrNameLst>
                                          <p:attrName>ppt_x</p:attrName>
                                          <p:attrName>ppt_y</p:attrName>
                                        </p:attrNameLst>
                                      </p:cBhvr>
                                      <p:rCtr x="17865" y="-46"/>
                                    </p:animMotion>
                                  </p:childTnLst>
                                </p:cTn>
                              </p:par>
                              <p:par>
                                <p:cTn id="72" presetID="63" presetClass="path" presetSubtype="0" accel="50000" decel="50000" fill="hold" grpId="1" nodeType="withEffect">
                                  <p:stCondLst>
                                    <p:cond delay="0"/>
                                  </p:stCondLst>
                                  <p:childTnLst>
                                    <p:animMotion origin="layout" path="M 2.70833E-6 -4.07407E-6 L 0.35586 0.01204 " pathEditMode="relative" rAng="0" ptsTypes="AA">
                                      <p:cBhvr>
                                        <p:cTn id="73" dur="2000" fill="hold"/>
                                        <p:tgtEl>
                                          <p:spTgt spid="8"/>
                                        </p:tgtEl>
                                        <p:attrNameLst>
                                          <p:attrName>ppt_x</p:attrName>
                                          <p:attrName>ppt_y</p:attrName>
                                        </p:attrNameLst>
                                      </p:cBhvr>
                                      <p:rCtr x="17656" y="440"/>
                                    </p:animMotion>
                                  </p:childTnLst>
                                </p:cTn>
                              </p:par>
                              <p:par>
                                <p:cTn id="74" presetID="63" presetClass="path" presetSubtype="0" accel="50000" decel="50000" fill="hold" grpId="1" nodeType="withEffect">
                                  <p:stCondLst>
                                    <p:cond delay="0"/>
                                  </p:stCondLst>
                                  <p:childTnLst>
                                    <p:animMotion origin="layout" path="M 1.04167E-6 -3.7037E-7 L 0.35651 0.01042 " pathEditMode="relative" rAng="0" ptsTypes="AA">
                                      <p:cBhvr>
                                        <p:cTn id="75" dur="2000" fill="hold"/>
                                        <p:tgtEl>
                                          <p:spTgt spid="7"/>
                                        </p:tgtEl>
                                        <p:attrNameLst>
                                          <p:attrName>ppt_x</p:attrName>
                                          <p:attrName>ppt_y</p:attrName>
                                        </p:attrNameLst>
                                      </p:cBhvr>
                                      <p:rCtr x="17826" y="509"/>
                                    </p:animMotion>
                                  </p:childTnLst>
                                </p:cTn>
                              </p:par>
                              <p:par>
                                <p:cTn id="76" presetID="63" presetClass="path" presetSubtype="0" accel="50000" decel="50000" fill="hold" grpId="1" nodeType="withEffect">
                                  <p:stCondLst>
                                    <p:cond delay="0"/>
                                  </p:stCondLst>
                                  <p:childTnLst>
                                    <p:animMotion origin="layout" path="M -1.25E-6 2.59259E-6 L 0.35443 0.00995 " pathEditMode="relative" rAng="0" ptsTypes="AA">
                                      <p:cBhvr>
                                        <p:cTn id="77" dur="2000" fill="hold"/>
                                        <p:tgtEl>
                                          <p:spTgt spid="66"/>
                                        </p:tgtEl>
                                        <p:attrNameLst>
                                          <p:attrName>ppt_x</p:attrName>
                                          <p:attrName>ppt_y</p:attrName>
                                        </p:attrNameLst>
                                      </p:cBhvr>
                                      <p:rCtr x="17721" y="486"/>
                                    </p:animMotion>
                                  </p:childTnLst>
                                </p:cTn>
                              </p:par>
                            </p:childTnLst>
                          </p:cTn>
                        </p:par>
                        <p:par>
                          <p:cTn id="78" fill="hold">
                            <p:stCondLst>
                              <p:cond delay="4000"/>
                            </p:stCondLst>
                            <p:childTnLst>
                              <p:par>
                                <p:cTn id="79" presetID="1" presetClass="emph" presetSubtype="2" fill="hold" nodeType="afterEffect">
                                  <p:stCondLst>
                                    <p:cond delay="0"/>
                                  </p:stCondLst>
                                  <p:childTnLst>
                                    <p:animClr clrSpc="rgb" dir="cw">
                                      <p:cBhvr>
                                        <p:cTn id="80" dur="500" fill="hold"/>
                                        <p:tgtEl>
                                          <p:spTgt spid="35"/>
                                        </p:tgtEl>
                                        <p:attrNameLst>
                                          <p:attrName>fillcolor</p:attrName>
                                        </p:attrNameLst>
                                      </p:cBhvr>
                                      <p:to>
                                        <a:srgbClr val="00BBDC"/>
                                      </p:to>
                                    </p:animClr>
                                    <p:set>
                                      <p:cBhvr>
                                        <p:cTn id="81" dur="500" fill="hold"/>
                                        <p:tgtEl>
                                          <p:spTgt spid="35"/>
                                        </p:tgtEl>
                                        <p:attrNameLst>
                                          <p:attrName>fill.type</p:attrName>
                                        </p:attrNameLst>
                                      </p:cBhvr>
                                      <p:to>
                                        <p:strVal val="solid"/>
                                      </p:to>
                                    </p:set>
                                    <p:set>
                                      <p:cBhvr>
                                        <p:cTn id="82" dur="500" fill="hold"/>
                                        <p:tgtEl>
                                          <p:spTgt spid="35"/>
                                        </p:tgtEl>
                                        <p:attrNameLst>
                                          <p:attrName>fill.on</p:attrName>
                                        </p:attrNameLst>
                                      </p:cBhvr>
                                      <p:to>
                                        <p:strVal val="true"/>
                                      </p:to>
                                    </p:set>
                                  </p:childTnLst>
                                </p:cTn>
                              </p:par>
                              <p:par>
                                <p:cTn id="83" presetID="1" presetClass="emph" presetSubtype="2" fill="hold" nodeType="withEffect">
                                  <p:stCondLst>
                                    <p:cond delay="0"/>
                                  </p:stCondLst>
                                  <p:childTnLst>
                                    <p:animClr clrSpc="rgb" dir="cw">
                                      <p:cBhvr>
                                        <p:cTn id="84" dur="500" fill="hold"/>
                                        <p:tgtEl>
                                          <p:spTgt spid="23"/>
                                        </p:tgtEl>
                                        <p:attrNameLst>
                                          <p:attrName>fillcolor</p:attrName>
                                        </p:attrNameLst>
                                      </p:cBhvr>
                                      <p:to>
                                        <a:schemeClr val="bg2"/>
                                      </p:to>
                                    </p:animClr>
                                    <p:set>
                                      <p:cBhvr>
                                        <p:cTn id="85" dur="500" fill="hold"/>
                                        <p:tgtEl>
                                          <p:spTgt spid="23"/>
                                        </p:tgtEl>
                                        <p:attrNameLst>
                                          <p:attrName>fill.type</p:attrName>
                                        </p:attrNameLst>
                                      </p:cBhvr>
                                      <p:to>
                                        <p:strVal val="solid"/>
                                      </p:to>
                                    </p:set>
                                    <p:set>
                                      <p:cBhvr>
                                        <p:cTn id="86" dur="500" fill="hold"/>
                                        <p:tgtEl>
                                          <p:spTgt spid="23"/>
                                        </p:tgtEl>
                                        <p:attrNameLst>
                                          <p:attrName>fill.on</p:attrName>
                                        </p:attrNameLst>
                                      </p:cBhvr>
                                      <p:to>
                                        <p:strVal val="true"/>
                                      </p:to>
                                    </p:set>
                                  </p:childTnLst>
                                </p:cTn>
                              </p:par>
                              <p:par>
                                <p:cTn id="87" presetID="64" presetClass="path" presetSubtype="0" accel="50000" decel="50000" fill="hold" grpId="2" nodeType="withEffect">
                                  <p:stCondLst>
                                    <p:cond delay="0"/>
                                  </p:stCondLst>
                                  <p:childTnLst>
                                    <p:animMotion origin="layout" path="M 0.35482 0.01227 L 0.35378 -0.02361 " pathEditMode="relative" rAng="0" ptsTypes="AA">
                                      <p:cBhvr>
                                        <p:cTn id="88" dur="2000" fill="hold"/>
                                        <p:tgtEl>
                                          <p:spTgt spid="8"/>
                                        </p:tgtEl>
                                        <p:attrNameLst>
                                          <p:attrName>ppt_x</p:attrName>
                                          <p:attrName>ppt_y</p:attrName>
                                        </p:attrNameLst>
                                      </p:cBhvr>
                                      <p:rCtr x="-52" y="-1806"/>
                                    </p:animMotion>
                                  </p:childTnLst>
                                </p:cTn>
                              </p:par>
                              <p:par>
                                <p:cTn id="89" presetID="64" presetClass="path" presetSubtype="0" accel="50000" decel="50000" fill="hold" grpId="2" nodeType="withEffect">
                                  <p:stCondLst>
                                    <p:cond delay="0"/>
                                  </p:stCondLst>
                                  <p:childTnLst>
                                    <p:animMotion origin="layout" path="M 0.35651 0.01019 L 0.35521 -0.03681 " pathEditMode="relative" rAng="0" ptsTypes="AA">
                                      <p:cBhvr>
                                        <p:cTn id="90" dur="2000" fill="hold"/>
                                        <p:tgtEl>
                                          <p:spTgt spid="7"/>
                                        </p:tgtEl>
                                        <p:attrNameLst>
                                          <p:attrName>ppt_x</p:attrName>
                                          <p:attrName>ppt_y</p:attrName>
                                        </p:attrNameLst>
                                      </p:cBhvr>
                                      <p:rCtr x="-65" y="-2361"/>
                                    </p:animMotion>
                                  </p:childTnLst>
                                </p:cTn>
                              </p:par>
                              <p:par>
                                <p:cTn id="91" presetID="64" presetClass="path" presetSubtype="0" accel="50000" decel="50000" fill="hold" grpId="2" nodeType="withEffect">
                                  <p:stCondLst>
                                    <p:cond delay="0"/>
                                  </p:stCondLst>
                                  <p:childTnLst>
                                    <p:animMotion origin="layout" path="M 0.35443 0.00995 L 0.35495 -0.01922 " pathEditMode="relative" rAng="0" ptsTypes="AA">
                                      <p:cBhvr>
                                        <p:cTn id="92" dur="2000" fill="hold"/>
                                        <p:tgtEl>
                                          <p:spTgt spid="66"/>
                                        </p:tgtEl>
                                        <p:attrNameLst>
                                          <p:attrName>ppt_x</p:attrName>
                                          <p:attrName>ppt_y</p:attrName>
                                        </p:attrNameLst>
                                      </p:cBhvr>
                                      <p:rCtr x="26" y="-1458"/>
                                    </p:animMotion>
                                  </p:childTnLst>
                                </p:cTn>
                              </p:par>
                              <p:par>
                                <p:cTn id="93" presetID="64" presetClass="path" presetSubtype="0" accel="50000" decel="50000" fill="hold" nodeType="withEffect">
                                  <p:stCondLst>
                                    <p:cond delay="0"/>
                                  </p:stCondLst>
                                  <p:childTnLst>
                                    <p:animMotion origin="layout" path="M 2.91667E-6 -1.11111E-6 L 0.00091 -0.04584 " pathEditMode="relative" rAng="0" ptsTypes="AA">
                                      <p:cBhvr>
                                        <p:cTn id="94" dur="2000" fill="hold"/>
                                        <p:tgtEl>
                                          <p:spTgt spid="48"/>
                                        </p:tgtEl>
                                        <p:attrNameLst>
                                          <p:attrName>ppt_x</p:attrName>
                                          <p:attrName>ppt_y</p:attrName>
                                        </p:attrNameLst>
                                      </p:cBhvr>
                                      <p:rCtr x="39" y="-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7" grpId="0" animBg="1"/>
      <p:bldP spid="7" grpId="1" animBg="1"/>
      <p:bldP spid="7" grpId="2" animBg="1"/>
      <p:bldP spid="3" grpId="0" animBg="1"/>
      <p:bldP spid="3" grpId="1" animBg="1"/>
      <p:bldP spid="6" grpId="0" animBg="1"/>
      <p:bldP spid="6" grpId="1" animBg="1"/>
      <p:bldP spid="66" grpId="0" animBg="1"/>
      <p:bldP spid="66" grpId="1" animBg="1"/>
      <p:bldP spid="66"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0880AC15-6036-997B-11ED-C3E244CA1CA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 y="-23833"/>
            <a:ext cx="10600086" cy="596743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25</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 </a:t>
            </a:r>
            <a:r>
              <a:rPr lang="en-US">
                <a:solidFill>
                  <a:schemeClr val="bg1"/>
                </a:solidFill>
                <a:latin typeface="Georgia" panose="02040502050405020303" pitchFamily="18" charset="0"/>
              </a:rPr>
              <a:t>Operation</a:t>
            </a:r>
          </a:p>
        </p:txBody>
      </p:sp>
      <p:grpSp>
        <p:nvGrpSpPr>
          <p:cNvPr id="2" name="Group 1">
            <a:extLst>
              <a:ext uri="{FF2B5EF4-FFF2-40B4-BE49-F238E27FC236}">
                <a16:creationId xmlns:a16="http://schemas.microsoft.com/office/drawing/2014/main" id="{8C877685-1991-DC20-0917-7E59FFC5B4E7}"/>
              </a:ext>
            </a:extLst>
          </p:cNvPr>
          <p:cNvGrpSpPr/>
          <p:nvPr/>
        </p:nvGrpSpPr>
        <p:grpSpPr>
          <a:xfrm>
            <a:off x="10905440" y="0"/>
            <a:ext cx="912268" cy="5943600"/>
            <a:chOff x="10905440" y="0"/>
            <a:chExt cx="912268" cy="5943600"/>
          </a:xfrm>
        </p:grpSpPr>
        <p:cxnSp>
          <p:nvCxnSpPr>
            <p:cNvPr id="3" name="Straight Connector 2">
              <a:extLst>
                <a:ext uri="{FF2B5EF4-FFF2-40B4-BE49-F238E27FC236}">
                  <a16:creationId xmlns:a16="http://schemas.microsoft.com/office/drawing/2014/main" id="{424C0860-510A-6ED9-AF25-F49DA296F95F}"/>
                </a:ext>
              </a:extLst>
            </p:cNvPr>
            <p:cNvCxnSpPr>
              <a:cxnSpLocks/>
            </p:cNvCxnSpPr>
            <p:nvPr/>
          </p:nvCxnSpPr>
          <p:spPr>
            <a:xfrm>
              <a:off x="11373085" y="0"/>
              <a:ext cx="0" cy="77985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AC8FD35-932D-AB65-7D08-D83427478729}"/>
                </a:ext>
              </a:extLst>
            </p:cNvPr>
            <p:cNvCxnSpPr>
              <a:cxnSpLocks/>
            </p:cNvCxnSpPr>
            <p:nvPr/>
          </p:nvCxnSpPr>
          <p:spPr>
            <a:xfrm>
              <a:off x="11358815" y="140569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6262A01-05BD-C911-453A-B080C8921D78}"/>
                </a:ext>
              </a:extLst>
            </p:cNvPr>
            <p:cNvCxnSpPr>
              <a:cxnSpLocks/>
            </p:cNvCxnSpPr>
            <p:nvPr/>
          </p:nvCxnSpPr>
          <p:spPr>
            <a:xfrm>
              <a:off x="11358515" y="272040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AADA49-C733-4A0D-6FE7-ED2F5A7AB076}"/>
                </a:ext>
              </a:extLst>
            </p:cNvPr>
            <p:cNvCxnSpPr>
              <a:cxnSpLocks/>
            </p:cNvCxnSpPr>
            <p:nvPr/>
          </p:nvCxnSpPr>
          <p:spPr>
            <a:xfrm>
              <a:off x="11358215" y="384408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6E3D59-F5B2-72E2-A253-A4B1E4C612B0}"/>
                </a:ext>
              </a:extLst>
            </p:cNvPr>
            <p:cNvCxnSpPr>
              <a:cxnSpLocks/>
            </p:cNvCxnSpPr>
            <p:nvPr/>
          </p:nvCxnSpPr>
          <p:spPr>
            <a:xfrm>
              <a:off x="11372785" y="4926884"/>
              <a:ext cx="300" cy="101671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Circle: Hollow 13">
              <a:extLst>
                <a:ext uri="{FF2B5EF4-FFF2-40B4-BE49-F238E27FC236}">
                  <a16:creationId xmlns:a16="http://schemas.microsoft.com/office/drawing/2014/main" id="{2858FAAF-ADE8-854D-F62F-5446291544AE}"/>
                </a:ext>
              </a:extLst>
            </p:cNvPr>
            <p:cNvSpPr/>
            <p:nvPr/>
          </p:nvSpPr>
          <p:spPr>
            <a:xfrm>
              <a:off x="10917368" y="4103387"/>
              <a:ext cx="900340" cy="896572"/>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5" name="Graphic 14" descr="Badge 4 with solid fill">
              <a:extLst>
                <a:ext uri="{FF2B5EF4-FFF2-40B4-BE49-F238E27FC236}">
                  <a16:creationId xmlns:a16="http://schemas.microsoft.com/office/drawing/2014/main" id="{90FC2802-059D-272A-198F-455DE627FF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6781" y="4179898"/>
              <a:ext cx="731855" cy="728792"/>
            </a:xfrm>
            <a:prstGeom prst="rect">
              <a:avLst/>
            </a:prstGeom>
          </p:spPr>
        </p:pic>
        <p:sp>
          <p:nvSpPr>
            <p:cNvPr id="16" name="Circle: Hollow 15">
              <a:extLst>
                <a:ext uri="{FF2B5EF4-FFF2-40B4-BE49-F238E27FC236}">
                  <a16:creationId xmlns:a16="http://schemas.microsoft.com/office/drawing/2014/main" id="{5DC81665-E96F-D110-B74A-EC836F0599C7}"/>
                </a:ext>
              </a:extLst>
            </p:cNvPr>
            <p:cNvSpPr/>
            <p:nvPr/>
          </p:nvSpPr>
          <p:spPr>
            <a:xfrm>
              <a:off x="10905440" y="1828264"/>
              <a:ext cx="894539" cy="887893"/>
            </a:xfrm>
            <a:prstGeom prst="don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7" name="Graphic 16" descr="Badge with solid fill">
              <a:extLst>
                <a:ext uri="{FF2B5EF4-FFF2-40B4-BE49-F238E27FC236}">
                  <a16:creationId xmlns:a16="http://schemas.microsoft.com/office/drawing/2014/main" id="{E73EF0D2-9ECC-1623-43C5-E90FE1DB52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7805" y="1913938"/>
              <a:ext cx="730831" cy="721159"/>
            </a:xfrm>
            <a:prstGeom prst="rect">
              <a:avLst/>
            </a:prstGeom>
          </p:spPr>
        </p:pic>
        <p:sp>
          <p:nvSpPr>
            <p:cNvPr id="18" name="Circle: Hollow 17">
              <a:extLst>
                <a:ext uri="{FF2B5EF4-FFF2-40B4-BE49-F238E27FC236}">
                  <a16:creationId xmlns:a16="http://schemas.microsoft.com/office/drawing/2014/main" id="{216F6F39-9580-F2E9-3554-85BBBCAD624B}"/>
                </a:ext>
              </a:extLst>
            </p:cNvPr>
            <p:cNvSpPr/>
            <p:nvPr/>
          </p:nvSpPr>
          <p:spPr>
            <a:xfrm>
              <a:off x="10912406" y="2953621"/>
              <a:ext cx="891617" cy="912303"/>
            </a:xfrm>
            <a:prstGeom prst="donu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9" name="Graphic 18" descr="Badge 3 with solid fill">
              <a:extLst>
                <a:ext uri="{FF2B5EF4-FFF2-40B4-BE49-F238E27FC236}">
                  <a16:creationId xmlns:a16="http://schemas.microsoft.com/office/drawing/2014/main" id="{EB1A900B-A684-4504-4C83-7E17F76F27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09281" y="3058507"/>
              <a:ext cx="724184" cy="740986"/>
            </a:xfrm>
            <a:prstGeom prst="rect">
              <a:avLst/>
            </a:prstGeom>
          </p:spPr>
        </p:pic>
      </p:grpSp>
      <p:pic>
        <p:nvPicPr>
          <p:cNvPr id="7" name="Picture 6">
            <a:extLst>
              <a:ext uri="{FF2B5EF4-FFF2-40B4-BE49-F238E27FC236}">
                <a16:creationId xmlns:a16="http://schemas.microsoft.com/office/drawing/2014/main" id="{DDFCEE36-23C2-A28E-D919-3B2C4A23D0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78" y="1678643"/>
            <a:ext cx="2352883" cy="1538131"/>
          </a:xfrm>
          <a:prstGeom prst="rect">
            <a:avLst/>
          </a:prstGeom>
        </p:spPr>
      </p:pic>
      <p:grpSp>
        <p:nvGrpSpPr>
          <p:cNvPr id="39" name="Group 38">
            <a:extLst>
              <a:ext uri="{FF2B5EF4-FFF2-40B4-BE49-F238E27FC236}">
                <a16:creationId xmlns:a16="http://schemas.microsoft.com/office/drawing/2014/main" id="{A2879C07-A98D-65A3-2CDF-7C6D4FF852AC}"/>
              </a:ext>
            </a:extLst>
          </p:cNvPr>
          <p:cNvGrpSpPr/>
          <p:nvPr/>
        </p:nvGrpSpPr>
        <p:grpSpPr>
          <a:xfrm>
            <a:off x="5065429" y="4055685"/>
            <a:ext cx="2286000" cy="159210"/>
            <a:chOff x="4960654" y="4055685"/>
            <a:chExt cx="2476478" cy="159210"/>
          </a:xfrm>
        </p:grpSpPr>
        <p:sp>
          <p:nvSpPr>
            <p:cNvPr id="23" name="Rectangle 22">
              <a:extLst>
                <a:ext uri="{FF2B5EF4-FFF2-40B4-BE49-F238E27FC236}">
                  <a16:creationId xmlns:a16="http://schemas.microsoft.com/office/drawing/2014/main" id="{6657D768-5A1D-F073-BCDD-2958D7256EFB}"/>
                </a:ext>
              </a:extLst>
            </p:cNvPr>
            <p:cNvSpPr/>
            <p:nvPr/>
          </p:nvSpPr>
          <p:spPr>
            <a:xfrm>
              <a:off x="4960654" y="4055686"/>
              <a:ext cx="905266" cy="159209"/>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2A5ABAA2-B840-08D9-052F-2E17BA658B3B}"/>
                </a:ext>
              </a:extLst>
            </p:cNvPr>
            <p:cNvSpPr/>
            <p:nvPr/>
          </p:nvSpPr>
          <p:spPr>
            <a:xfrm>
              <a:off x="6531866" y="4055685"/>
              <a:ext cx="905266" cy="159209"/>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7D40ED3F-2AFD-C305-EFC4-35AE2C97AF08}"/>
              </a:ext>
            </a:extLst>
          </p:cNvPr>
          <p:cNvGrpSpPr/>
          <p:nvPr/>
        </p:nvGrpSpPr>
        <p:grpSpPr>
          <a:xfrm>
            <a:off x="4827428" y="2129102"/>
            <a:ext cx="2757233" cy="2877510"/>
            <a:chOff x="2138902" y="1998918"/>
            <a:chExt cx="2865511" cy="2856822"/>
          </a:xfrm>
        </p:grpSpPr>
        <p:sp>
          <p:nvSpPr>
            <p:cNvPr id="26" name="Rectangle 25">
              <a:extLst>
                <a:ext uri="{FF2B5EF4-FFF2-40B4-BE49-F238E27FC236}">
                  <a16:creationId xmlns:a16="http://schemas.microsoft.com/office/drawing/2014/main" id="{29EBC556-1183-B41D-93B3-84311722C032}"/>
                </a:ext>
              </a:extLst>
            </p:cNvPr>
            <p:cNvSpPr/>
            <p:nvPr/>
          </p:nvSpPr>
          <p:spPr>
            <a:xfrm>
              <a:off x="4509188"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9E289917-E94A-8A6A-21C4-1452B5BBDC61}"/>
                </a:ext>
              </a:extLst>
            </p:cNvPr>
            <p:cNvSpPr/>
            <p:nvPr/>
          </p:nvSpPr>
          <p:spPr>
            <a:xfrm>
              <a:off x="2283196"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C37C27E2-ACC5-437E-FA7C-96B90A12449B}"/>
                </a:ext>
              </a:extLst>
            </p:cNvPr>
            <p:cNvSpPr/>
            <p:nvPr/>
          </p:nvSpPr>
          <p:spPr>
            <a:xfrm>
              <a:off x="2283195" y="3125978"/>
              <a:ext cx="2576924"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2A1ECCA5-8FC0-46AE-F55C-2B051E8B9D91}"/>
                </a:ext>
              </a:extLst>
            </p:cNvPr>
            <p:cNvSpPr/>
            <p:nvPr/>
          </p:nvSpPr>
          <p:spPr>
            <a:xfrm>
              <a:off x="2138902"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FD04A0E7-93BF-5846-ACA4-01D30B069F1A}"/>
                </a:ext>
              </a:extLst>
            </p:cNvPr>
            <p:cNvSpPr/>
            <p:nvPr/>
          </p:nvSpPr>
          <p:spPr>
            <a:xfrm>
              <a:off x="2634127"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521D97CA-59C4-F8FD-08B4-07A06A03CF3D}"/>
                </a:ext>
              </a:extLst>
            </p:cNvPr>
            <p:cNvSpPr/>
            <p:nvPr/>
          </p:nvSpPr>
          <p:spPr>
            <a:xfrm>
              <a:off x="4364894"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5BDCD731-4220-A19C-3A50-0F728EAF6BB0}"/>
                </a:ext>
              </a:extLst>
            </p:cNvPr>
            <p:cNvSpPr/>
            <p:nvPr/>
          </p:nvSpPr>
          <p:spPr>
            <a:xfrm>
              <a:off x="4860119"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 name="Group 20">
            <a:extLst>
              <a:ext uri="{FF2B5EF4-FFF2-40B4-BE49-F238E27FC236}">
                <a16:creationId xmlns:a16="http://schemas.microsoft.com/office/drawing/2014/main" id="{BA870236-A772-8909-4D26-5A4E78B2E5D6}"/>
              </a:ext>
            </a:extLst>
          </p:cNvPr>
          <p:cNvGrpSpPr/>
          <p:nvPr/>
        </p:nvGrpSpPr>
        <p:grpSpPr>
          <a:xfrm>
            <a:off x="5731494" y="4011726"/>
            <a:ext cx="887904" cy="733276"/>
            <a:chOff x="5210573" y="4686510"/>
            <a:chExt cx="841953" cy="752859"/>
          </a:xfrm>
        </p:grpSpPr>
        <p:sp>
          <p:nvSpPr>
            <p:cNvPr id="32" name="Rectangle 31">
              <a:extLst>
                <a:ext uri="{FF2B5EF4-FFF2-40B4-BE49-F238E27FC236}">
                  <a16:creationId xmlns:a16="http://schemas.microsoft.com/office/drawing/2014/main" id="{FCB19ACB-70DE-4305-97BE-243E0A0CD53B}"/>
                </a:ext>
              </a:extLst>
            </p:cNvPr>
            <p:cNvSpPr/>
            <p:nvPr/>
          </p:nvSpPr>
          <p:spPr>
            <a:xfrm>
              <a:off x="5302013" y="4686510"/>
              <a:ext cx="686349" cy="752859"/>
            </a:xfrm>
            <a:prstGeom prst="rect">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cxnSp>
          <p:nvCxnSpPr>
            <p:cNvPr id="35" name="Straight Connector 34">
              <a:extLst>
                <a:ext uri="{FF2B5EF4-FFF2-40B4-BE49-F238E27FC236}">
                  <a16:creationId xmlns:a16="http://schemas.microsoft.com/office/drawing/2014/main" id="{95C41A9B-CD6A-8FAC-6E7C-D1898BBECB86}"/>
                </a:ext>
              </a:extLst>
            </p:cNvPr>
            <p:cNvCxnSpPr>
              <a:cxnSpLocks/>
            </p:cNvCxnSpPr>
            <p:nvPr/>
          </p:nvCxnSpPr>
          <p:spPr>
            <a:xfrm flipH="1">
              <a:off x="5210573"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B1B452D-6600-F75D-37C6-CDCBAAE68A61}"/>
                </a:ext>
              </a:extLst>
            </p:cNvPr>
            <p:cNvCxnSpPr>
              <a:cxnSpLocks/>
            </p:cNvCxnSpPr>
            <p:nvPr/>
          </p:nvCxnSpPr>
          <p:spPr>
            <a:xfrm flipH="1">
              <a:off x="5961086"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grpSp>
      <p:sp>
        <p:nvSpPr>
          <p:cNvPr id="9" name="Circle: Hollow 8">
            <a:extLst>
              <a:ext uri="{FF2B5EF4-FFF2-40B4-BE49-F238E27FC236}">
                <a16:creationId xmlns:a16="http://schemas.microsoft.com/office/drawing/2014/main" id="{F07DE3EA-E813-AE99-3963-CE9466A1BFCD}"/>
              </a:ext>
            </a:extLst>
          </p:cNvPr>
          <p:cNvSpPr/>
          <p:nvPr/>
        </p:nvSpPr>
        <p:spPr>
          <a:xfrm>
            <a:off x="10924103" y="690703"/>
            <a:ext cx="894539" cy="887893"/>
          </a:xfrm>
          <a:prstGeom prst="don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1" name="Group 10">
            <a:extLst>
              <a:ext uri="{FF2B5EF4-FFF2-40B4-BE49-F238E27FC236}">
                <a16:creationId xmlns:a16="http://schemas.microsoft.com/office/drawing/2014/main" id="{F9FB35C3-C96D-8229-CC74-F5E42CC689AF}"/>
              </a:ext>
            </a:extLst>
          </p:cNvPr>
          <p:cNvGrpSpPr/>
          <p:nvPr/>
        </p:nvGrpSpPr>
        <p:grpSpPr>
          <a:xfrm>
            <a:off x="9618486" y="190443"/>
            <a:ext cx="762811" cy="758655"/>
            <a:chOff x="354079" y="1326988"/>
            <a:chExt cx="4083531" cy="3898900"/>
          </a:xfrm>
        </p:grpSpPr>
        <p:pic>
          <p:nvPicPr>
            <p:cNvPr id="20" name="Picture 2" descr="Caduceus - Wikipedia">
              <a:extLst>
                <a:ext uri="{FF2B5EF4-FFF2-40B4-BE49-F238E27FC236}">
                  <a16:creationId xmlns:a16="http://schemas.microsoft.com/office/drawing/2014/main" id="{FAE01684-1065-BD8F-B92E-ACC16CA2C6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22" name="Flowchart: Connector 39">
              <a:extLst>
                <a:ext uri="{FF2B5EF4-FFF2-40B4-BE49-F238E27FC236}">
                  <a16:creationId xmlns:a16="http://schemas.microsoft.com/office/drawing/2014/main" id="{88E5EC21-8009-5F3B-5D11-67E90366B9D6}"/>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7" name="Picture 36">
              <a:extLst>
                <a:ext uri="{FF2B5EF4-FFF2-40B4-BE49-F238E27FC236}">
                  <a16:creationId xmlns:a16="http://schemas.microsoft.com/office/drawing/2014/main" id="{CCF2D712-7007-1BBF-72A1-D1040D7A8BB4}"/>
                </a:ext>
              </a:extLst>
            </p:cNvPr>
            <p:cNvPicPr>
              <a:picLocks noChangeAspect="1"/>
            </p:cNvPicPr>
            <p:nvPr/>
          </p:nvPicPr>
          <p:blipFill rotWithShape="1">
            <a:blip r:embed="rId12">
              <a:alphaModFix amt="10000"/>
            </a:blip>
            <a:srcRect l="30694" t="28915" r="26668" b="28746"/>
            <a:stretch/>
          </p:blipFill>
          <p:spPr>
            <a:xfrm>
              <a:off x="392661" y="1379133"/>
              <a:ext cx="4044949" cy="3794609"/>
            </a:xfrm>
            <a:prstGeom prst="flowChartConnector">
              <a:avLst/>
            </a:prstGeom>
          </p:spPr>
        </p:pic>
        <p:grpSp>
          <p:nvGrpSpPr>
            <p:cNvPr id="38" name="Group 37">
              <a:extLst>
                <a:ext uri="{FF2B5EF4-FFF2-40B4-BE49-F238E27FC236}">
                  <a16:creationId xmlns:a16="http://schemas.microsoft.com/office/drawing/2014/main" id="{0024A890-33F6-7BD0-6797-E62591869753}"/>
                </a:ext>
              </a:extLst>
            </p:cNvPr>
            <p:cNvGrpSpPr/>
            <p:nvPr/>
          </p:nvGrpSpPr>
          <p:grpSpPr>
            <a:xfrm>
              <a:off x="845033" y="1971012"/>
              <a:ext cx="3044825" cy="2670175"/>
              <a:chOff x="845033" y="1971012"/>
              <a:chExt cx="3044825" cy="2670175"/>
            </a:xfrm>
          </p:grpSpPr>
          <p:grpSp>
            <p:nvGrpSpPr>
              <p:cNvPr id="44" name="Group 43">
                <a:extLst>
                  <a:ext uri="{FF2B5EF4-FFF2-40B4-BE49-F238E27FC236}">
                    <a16:creationId xmlns:a16="http://schemas.microsoft.com/office/drawing/2014/main" id="{68A481D7-13BA-AF6D-023B-21C12CD51D7C}"/>
                  </a:ext>
                </a:extLst>
              </p:cNvPr>
              <p:cNvGrpSpPr/>
              <p:nvPr/>
            </p:nvGrpSpPr>
            <p:grpSpPr>
              <a:xfrm>
                <a:off x="2623034" y="1971012"/>
                <a:ext cx="673100" cy="2670175"/>
                <a:chOff x="8225255" y="1818774"/>
                <a:chExt cx="673100" cy="2670175"/>
              </a:xfrm>
            </p:grpSpPr>
            <p:sp>
              <p:nvSpPr>
                <p:cNvPr id="49" name="Flowchart: Process 51">
                  <a:extLst>
                    <a:ext uri="{FF2B5EF4-FFF2-40B4-BE49-F238E27FC236}">
                      <a16:creationId xmlns:a16="http://schemas.microsoft.com/office/drawing/2014/main" id="{FD21CF37-3EE1-1A1F-FA41-75A7AEDD2A5D}"/>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Trapezoid 49">
                  <a:extLst>
                    <a:ext uri="{FF2B5EF4-FFF2-40B4-BE49-F238E27FC236}">
                      <a16:creationId xmlns:a16="http://schemas.microsoft.com/office/drawing/2014/main" id="{CF958C84-8446-7A98-70CF-096515574277}"/>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5" name="Block Arc 45">
                <a:extLst>
                  <a:ext uri="{FF2B5EF4-FFF2-40B4-BE49-F238E27FC236}">
                    <a16:creationId xmlns:a16="http://schemas.microsoft.com/office/drawing/2014/main" id="{A5465CFF-74BF-8B3B-157E-162E9C39CE4B}"/>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46" name="Group 45">
                <a:extLst>
                  <a:ext uri="{FF2B5EF4-FFF2-40B4-BE49-F238E27FC236}">
                    <a16:creationId xmlns:a16="http://schemas.microsoft.com/office/drawing/2014/main" id="{5D917A17-5BB1-C436-F26F-A828F9CDDC82}"/>
                  </a:ext>
                </a:extLst>
              </p:cNvPr>
              <p:cNvGrpSpPr/>
              <p:nvPr/>
            </p:nvGrpSpPr>
            <p:grpSpPr>
              <a:xfrm>
                <a:off x="1429234" y="1971012"/>
                <a:ext cx="673100" cy="2670175"/>
                <a:chOff x="8225255" y="1818774"/>
                <a:chExt cx="673100" cy="2670175"/>
              </a:xfrm>
            </p:grpSpPr>
            <p:sp>
              <p:nvSpPr>
                <p:cNvPr id="47" name="Flowchart: Process 49">
                  <a:extLst>
                    <a:ext uri="{FF2B5EF4-FFF2-40B4-BE49-F238E27FC236}">
                      <a16:creationId xmlns:a16="http://schemas.microsoft.com/office/drawing/2014/main" id="{F3DBA115-E8AA-96AE-3E04-6F74C3822486}"/>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rapezoid 47">
                  <a:extLst>
                    <a:ext uri="{FF2B5EF4-FFF2-40B4-BE49-F238E27FC236}">
                      <a16:creationId xmlns:a16="http://schemas.microsoft.com/office/drawing/2014/main" id="{63260C7E-BC40-7927-D31B-DAA93AACA6E0}"/>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40" name="Ink 39">
                  <a:extLst>
                    <a:ext uri="{FF2B5EF4-FFF2-40B4-BE49-F238E27FC236}">
                      <a16:creationId xmlns:a16="http://schemas.microsoft.com/office/drawing/2014/main" id="{C974221F-935B-9615-286E-D72B024BCA0F}"/>
                    </a:ext>
                  </a:extLst>
                </p14:cNvPr>
                <p14:cNvContentPartPr/>
                <p14:nvPr/>
              </p14:nvContentPartPr>
              <p14:xfrm>
                <a:off x="3177098" y="3103265"/>
                <a:ext cx="360" cy="360"/>
              </p14:xfrm>
            </p:contentPart>
          </mc:Choice>
          <mc:Fallback>
            <p:pic>
              <p:nvPicPr>
                <p:cNvPr id="40" name="Ink 39">
                  <a:extLst>
                    <a:ext uri="{FF2B5EF4-FFF2-40B4-BE49-F238E27FC236}">
                      <a16:creationId xmlns:a16="http://schemas.microsoft.com/office/drawing/2014/main" id="{C974221F-935B-9615-286E-D72B024BCA0F}"/>
                    </a:ext>
                  </a:extLst>
                </p:cNvPr>
                <p:cNvPicPr/>
                <p:nvPr/>
              </p:nvPicPr>
              <p:blipFill>
                <a:blip r:embed="rId14"/>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41" name="Ink 40">
                  <a:extLst>
                    <a:ext uri="{FF2B5EF4-FFF2-40B4-BE49-F238E27FC236}">
                      <a16:creationId xmlns:a16="http://schemas.microsoft.com/office/drawing/2014/main" id="{0C889A14-DC6C-E760-4E01-C3777F467F3D}"/>
                    </a:ext>
                  </a:extLst>
                </p14:cNvPr>
                <p14:cNvContentPartPr/>
                <p14:nvPr/>
              </p14:nvContentPartPr>
              <p14:xfrm>
                <a:off x="3694418" y="3112265"/>
                <a:ext cx="360" cy="360"/>
              </p14:xfrm>
            </p:contentPart>
          </mc:Choice>
          <mc:Fallback>
            <p:pic>
              <p:nvPicPr>
                <p:cNvPr id="41" name="Ink 40">
                  <a:extLst>
                    <a:ext uri="{FF2B5EF4-FFF2-40B4-BE49-F238E27FC236}">
                      <a16:creationId xmlns:a16="http://schemas.microsoft.com/office/drawing/2014/main" id="{0C889A14-DC6C-E760-4E01-C3777F467F3D}"/>
                    </a:ext>
                  </a:extLst>
                </p:cNvPr>
                <p:cNvPicPr/>
                <p:nvPr/>
              </p:nvPicPr>
              <p:blipFill>
                <a:blip r:embed="rId16"/>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7">
              <p14:nvContentPartPr>
                <p14:cNvPr id="42" name="Ink 41">
                  <a:extLst>
                    <a:ext uri="{FF2B5EF4-FFF2-40B4-BE49-F238E27FC236}">
                      <a16:creationId xmlns:a16="http://schemas.microsoft.com/office/drawing/2014/main" id="{E1143F79-FE45-8B66-01E8-276E91A9D3AA}"/>
                    </a:ext>
                  </a:extLst>
                </p14:cNvPr>
                <p14:cNvContentPartPr/>
                <p14:nvPr/>
              </p14:nvContentPartPr>
              <p14:xfrm>
                <a:off x="3352418" y="2933345"/>
                <a:ext cx="5760" cy="3960"/>
              </p14:xfrm>
            </p:contentPart>
          </mc:Choice>
          <mc:Fallback>
            <p:pic>
              <p:nvPicPr>
                <p:cNvPr id="42" name="Ink 41">
                  <a:extLst>
                    <a:ext uri="{FF2B5EF4-FFF2-40B4-BE49-F238E27FC236}">
                      <a16:creationId xmlns:a16="http://schemas.microsoft.com/office/drawing/2014/main" id="{E1143F79-FE45-8B66-01E8-276E91A9D3AA}"/>
                    </a:ext>
                  </a:extLst>
                </p:cNvPr>
                <p:cNvPicPr/>
                <p:nvPr/>
              </p:nvPicPr>
              <p:blipFill>
                <a:blip r:embed="rId18"/>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9">
              <p14:nvContentPartPr>
                <p14:cNvPr id="43" name="Ink 42">
                  <a:extLst>
                    <a:ext uri="{FF2B5EF4-FFF2-40B4-BE49-F238E27FC236}">
                      <a16:creationId xmlns:a16="http://schemas.microsoft.com/office/drawing/2014/main" id="{3628138B-9AFF-DAA7-68A2-C4BDD03CBAC4}"/>
                    </a:ext>
                  </a:extLst>
                </p14:cNvPr>
                <p14:cNvContentPartPr/>
                <p14:nvPr/>
              </p14:nvContentPartPr>
              <p14:xfrm>
                <a:off x="3576698" y="1951265"/>
                <a:ext cx="16200" cy="34200"/>
              </p14:xfrm>
            </p:contentPart>
          </mc:Choice>
          <mc:Fallback>
            <p:pic>
              <p:nvPicPr>
                <p:cNvPr id="43" name="Ink 42">
                  <a:extLst>
                    <a:ext uri="{FF2B5EF4-FFF2-40B4-BE49-F238E27FC236}">
                      <a16:creationId xmlns:a16="http://schemas.microsoft.com/office/drawing/2014/main" id="{3628138B-9AFF-DAA7-68A2-C4BDD03CBAC4}"/>
                    </a:ext>
                  </a:extLst>
                </p:cNvPr>
                <p:cNvPicPr/>
                <p:nvPr/>
              </p:nvPicPr>
              <p:blipFill>
                <a:blip r:embed="rId20"/>
                <a:stretch>
                  <a:fillRect/>
                </a:stretch>
              </p:blipFill>
              <p:spPr>
                <a:xfrm>
                  <a:off x="3486698" y="1438265"/>
                  <a:ext cx="194400" cy="1058490"/>
                </a:xfrm>
                <a:prstGeom prst="rect">
                  <a:avLst/>
                </a:prstGeom>
              </p:spPr>
            </p:pic>
          </mc:Fallback>
        </mc:AlternateContent>
      </p:grpSp>
      <p:sp>
        <p:nvSpPr>
          <p:cNvPr id="51" name="Footer Placeholder 2">
            <a:extLst>
              <a:ext uri="{FF2B5EF4-FFF2-40B4-BE49-F238E27FC236}">
                <a16:creationId xmlns:a16="http://schemas.microsoft.com/office/drawing/2014/main" id="{BE4F81C9-BA94-C9EF-F099-F8F0E3C3E7FD}"/>
              </a:ext>
            </a:extLst>
          </p:cNvPr>
          <p:cNvSpPr>
            <a:spLocks noGrp="1"/>
          </p:cNvSpPr>
          <p:nvPr>
            <p:ph type="ftr" sz="quarter" idx="3"/>
          </p:nvPr>
        </p:nvSpPr>
        <p:spPr>
          <a:xfrm>
            <a:off x="4038600" y="6205048"/>
            <a:ext cx="4114800" cy="365125"/>
          </a:xfrm>
        </p:spPr>
        <p:txBody>
          <a:bodyPr lIns="91440" tIns="45720" rIns="91440" bIns="45720" anchor="t"/>
          <a:lstStyle/>
          <a:p>
            <a:r>
              <a:rPr lang="en-US"/>
              <a:t>Cole Gutknecht </a:t>
            </a:r>
          </a:p>
        </p:txBody>
      </p:sp>
      <p:pic>
        <p:nvPicPr>
          <p:cNvPr id="52" name="Graphic 51" descr="Badge 1 with solid fill">
            <a:extLst>
              <a:ext uri="{FF2B5EF4-FFF2-40B4-BE49-F238E27FC236}">
                <a16:creationId xmlns:a16="http://schemas.microsoft.com/office/drawing/2014/main" id="{F851F48F-6526-EBE9-7537-440B3837AEB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008207" y="779858"/>
            <a:ext cx="729756" cy="733992"/>
          </a:xfrm>
          <a:prstGeom prst="rect">
            <a:avLst/>
          </a:prstGeom>
        </p:spPr>
      </p:pic>
    </p:spTree>
    <p:extLst>
      <p:ext uri="{BB962C8B-B14F-4D97-AF65-F5344CB8AC3E}">
        <p14:creationId xmlns:p14="http://schemas.microsoft.com/office/powerpoint/2010/main" val="14043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1.11111E-6 L -0.29322 -0.15903 " pathEditMode="relative" rAng="0" ptsTypes="AA">
                                      <p:cBhvr>
                                        <p:cTn id="6" dur="2000" fill="hold"/>
                                        <p:tgtEl>
                                          <p:spTgt spid="25"/>
                                        </p:tgtEl>
                                        <p:attrNameLst>
                                          <p:attrName>ppt_x</p:attrName>
                                          <p:attrName>ppt_y</p:attrName>
                                        </p:attrNameLst>
                                      </p:cBhvr>
                                      <p:rCtr x="-14661" y="-7963"/>
                                    </p:animMotion>
                                  </p:childTnLst>
                                </p:cTn>
                              </p:par>
                              <p:par>
                                <p:cTn id="7" presetID="6" presetClass="emph" presetSubtype="0" fill="hold" nodeType="withEffect">
                                  <p:stCondLst>
                                    <p:cond delay="0"/>
                                  </p:stCondLst>
                                  <p:childTnLst>
                                    <p:animScale>
                                      <p:cBhvr>
                                        <p:cTn id="8" dur="1500" fill="hold"/>
                                        <p:tgtEl>
                                          <p:spTgt spid="25"/>
                                        </p:tgtEl>
                                      </p:cBhvr>
                                      <p:by x="75000" y="75000"/>
                                    </p:animScale>
                                  </p:childTnLst>
                                </p:cTn>
                              </p:par>
                              <p:par>
                                <p:cTn id="9" presetID="42" presetClass="path" presetSubtype="0" accel="50000" decel="50000" fill="hold" nodeType="withEffect">
                                  <p:stCondLst>
                                    <p:cond delay="0"/>
                                  </p:stCondLst>
                                  <p:childTnLst>
                                    <p:animMotion origin="layout" path="M -4.79167E-6 7.40741E-7 L -0.29166 -0.17824 " pathEditMode="relative" rAng="0" ptsTypes="AA">
                                      <p:cBhvr>
                                        <p:cTn id="10" dur="2000" fill="hold"/>
                                        <p:tgtEl>
                                          <p:spTgt spid="39"/>
                                        </p:tgtEl>
                                        <p:attrNameLst>
                                          <p:attrName>ppt_x</p:attrName>
                                          <p:attrName>ppt_y</p:attrName>
                                        </p:attrNameLst>
                                      </p:cBhvr>
                                      <p:rCtr x="-14583" y="-8912"/>
                                    </p:animMotion>
                                  </p:childTnLst>
                                </p:cTn>
                              </p:par>
                              <p:par>
                                <p:cTn id="11" presetID="6" presetClass="emph" presetSubtype="0" fill="hold" nodeType="withEffect">
                                  <p:stCondLst>
                                    <p:cond delay="0"/>
                                  </p:stCondLst>
                                  <p:childTnLst>
                                    <p:animScale>
                                      <p:cBhvr>
                                        <p:cTn id="12" dur="2000" fill="hold"/>
                                        <p:tgtEl>
                                          <p:spTgt spid="39"/>
                                        </p:tgtEl>
                                      </p:cBhvr>
                                      <p:by x="75000" y="75000"/>
                                    </p:animScale>
                                  </p:childTnLst>
                                </p:cTn>
                              </p:par>
                              <p:par>
                                <p:cTn id="13" presetID="42" presetClass="path" presetSubtype="0" accel="50000" decel="50000" fill="hold" nodeType="withEffect">
                                  <p:stCondLst>
                                    <p:cond delay="0"/>
                                  </p:stCondLst>
                                  <p:childTnLst>
                                    <p:animMotion origin="layout" path="M -2.5E-6 -1.11111E-6 L -0.28854 -0.19352 " pathEditMode="relative" rAng="0" ptsTypes="AA">
                                      <p:cBhvr>
                                        <p:cTn id="14" dur="2000" fill="hold"/>
                                        <p:tgtEl>
                                          <p:spTgt spid="21"/>
                                        </p:tgtEl>
                                        <p:attrNameLst>
                                          <p:attrName>ppt_x</p:attrName>
                                          <p:attrName>ppt_y</p:attrName>
                                        </p:attrNameLst>
                                      </p:cBhvr>
                                      <p:rCtr x="-14492" y="-9560"/>
                                    </p:animMotion>
                                  </p:childTnLst>
                                </p:cTn>
                              </p:par>
                              <p:par>
                                <p:cTn id="15" presetID="6" presetClass="emph" presetSubtype="0" fill="hold" nodeType="withEffect">
                                  <p:stCondLst>
                                    <p:cond delay="0"/>
                                  </p:stCondLst>
                                  <p:childTnLst>
                                    <p:animScale>
                                      <p:cBhvr>
                                        <p:cTn id="16" dur="1500" fill="hold"/>
                                        <p:tgtEl>
                                          <p:spTgt spid="21"/>
                                        </p:tgtEl>
                                      </p:cBhvr>
                                      <p:by x="75000" y="75000"/>
                                    </p:animScale>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28581 -0.19422 L -0.28724 -0.1625 " pathEditMode="relative" rAng="0" ptsTypes="AA">
                                      <p:cBhvr>
                                        <p:cTn id="20" dur="2000" fill="hold"/>
                                        <p:tgtEl>
                                          <p:spTgt spid="21"/>
                                        </p:tgtEl>
                                        <p:attrNameLst>
                                          <p:attrName>ppt_x</p:attrName>
                                          <p:attrName>ppt_y</p:attrName>
                                        </p:attrNameLst>
                                      </p:cBhvr>
                                      <p:rCtr x="-78" y="1574"/>
                                    </p:animMotion>
                                  </p:childTnLst>
                                </p:cTn>
                              </p:par>
                              <p:par>
                                <p:cTn id="21" presetID="42" presetClass="path" presetSubtype="0" accel="50000" decel="50000" fill="hold" nodeType="withEffect">
                                  <p:stCondLst>
                                    <p:cond delay="0"/>
                                  </p:stCondLst>
                                  <p:childTnLst>
                                    <p:animMotion origin="layout" path="M -0.29167 -0.17824 L -0.29322 -0.1588 " pathEditMode="fixed" rAng="0" ptsTypes="AA">
                                      <p:cBhvr>
                                        <p:cTn id="22" dur="2000" fill="hold"/>
                                        <p:tgtEl>
                                          <p:spTgt spid="39"/>
                                        </p:tgtEl>
                                        <p:attrNameLst>
                                          <p:attrName>ppt_x</p:attrName>
                                          <p:attrName>ppt_y</p:attrName>
                                        </p:attrNameLst>
                                      </p:cBhvr>
                                      <p:rCtr x="-573" y="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0880AC15-6036-997B-11ED-C3E244CA1CA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 y="-23833"/>
            <a:ext cx="10600086" cy="5967433"/>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F98747BD-68D5-BB5C-B732-5A0192933FF9}"/>
              </a:ext>
            </a:extLst>
          </p:cNvPr>
          <p:cNvGrpSpPr/>
          <p:nvPr/>
        </p:nvGrpSpPr>
        <p:grpSpPr>
          <a:xfrm>
            <a:off x="2011165" y="3019141"/>
            <a:ext cx="887904" cy="733276"/>
            <a:chOff x="5210573" y="4686510"/>
            <a:chExt cx="841953" cy="752859"/>
          </a:xfrm>
        </p:grpSpPr>
        <p:sp>
          <p:nvSpPr>
            <p:cNvPr id="44" name="Rectangle 43">
              <a:extLst>
                <a:ext uri="{FF2B5EF4-FFF2-40B4-BE49-F238E27FC236}">
                  <a16:creationId xmlns:a16="http://schemas.microsoft.com/office/drawing/2014/main" id="{475D415C-DD51-1C4F-AE55-1089B6BFB301}"/>
                </a:ext>
              </a:extLst>
            </p:cNvPr>
            <p:cNvSpPr/>
            <p:nvPr/>
          </p:nvSpPr>
          <p:spPr>
            <a:xfrm>
              <a:off x="5302013" y="4686510"/>
              <a:ext cx="686349" cy="752859"/>
            </a:xfrm>
            <a:prstGeom prst="rect">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cxnSp>
          <p:nvCxnSpPr>
            <p:cNvPr id="45" name="Straight Connector 44">
              <a:extLst>
                <a:ext uri="{FF2B5EF4-FFF2-40B4-BE49-F238E27FC236}">
                  <a16:creationId xmlns:a16="http://schemas.microsoft.com/office/drawing/2014/main" id="{D1C33CD5-99F1-96AB-1F28-6EAE51F2EA24}"/>
                </a:ext>
              </a:extLst>
            </p:cNvPr>
            <p:cNvCxnSpPr>
              <a:cxnSpLocks/>
            </p:cNvCxnSpPr>
            <p:nvPr/>
          </p:nvCxnSpPr>
          <p:spPr>
            <a:xfrm flipH="1">
              <a:off x="5210573"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D883CF-B497-AF66-9486-1C8299ADD040}"/>
                </a:ext>
              </a:extLst>
            </p:cNvPr>
            <p:cNvCxnSpPr>
              <a:cxnSpLocks/>
            </p:cNvCxnSpPr>
            <p:nvPr/>
          </p:nvCxnSpPr>
          <p:spPr>
            <a:xfrm flipH="1">
              <a:off x="5961086"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grpSp>
      <p:pic>
        <p:nvPicPr>
          <p:cNvPr id="47" name="Picture 46">
            <a:extLst>
              <a:ext uri="{FF2B5EF4-FFF2-40B4-BE49-F238E27FC236}">
                <a16:creationId xmlns:a16="http://schemas.microsoft.com/office/drawing/2014/main" id="{2F28E2A4-E721-EA86-07A5-9F51D410B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8" y="1678643"/>
            <a:ext cx="2352883" cy="1538131"/>
          </a:xfrm>
          <a:prstGeom prst="rect">
            <a:avLst/>
          </a:prstGeom>
        </p:spPr>
      </p:pic>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dirty="0" smtClean="0"/>
              <a:pPr/>
              <a:t>26</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 </a:t>
            </a:r>
            <a:r>
              <a:rPr lang="en-US">
                <a:solidFill>
                  <a:schemeClr val="bg1"/>
                </a:solidFill>
                <a:latin typeface="Georgia" panose="02040502050405020303" pitchFamily="18" charset="0"/>
              </a:rPr>
              <a:t>Operation</a:t>
            </a:r>
          </a:p>
        </p:txBody>
      </p:sp>
      <p:grpSp>
        <p:nvGrpSpPr>
          <p:cNvPr id="7" name="Group 6">
            <a:extLst>
              <a:ext uri="{FF2B5EF4-FFF2-40B4-BE49-F238E27FC236}">
                <a16:creationId xmlns:a16="http://schemas.microsoft.com/office/drawing/2014/main" id="{C8073F41-F031-E707-5C86-A19DDBE2C061}"/>
              </a:ext>
            </a:extLst>
          </p:cNvPr>
          <p:cNvGrpSpPr/>
          <p:nvPr/>
        </p:nvGrpSpPr>
        <p:grpSpPr>
          <a:xfrm>
            <a:off x="10905440" y="0"/>
            <a:ext cx="912268" cy="5943600"/>
            <a:chOff x="10905440" y="0"/>
            <a:chExt cx="912268" cy="5943600"/>
          </a:xfrm>
        </p:grpSpPr>
        <p:cxnSp>
          <p:nvCxnSpPr>
            <p:cNvPr id="8" name="Straight Connector 7">
              <a:extLst>
                <a:ext uri="{FF2B5EF4-FFF2-40B4-BE49-F238E27FC236}">
                  <a16:creationId xmlns:a16="http://schemas.microsoft.com/office/drawing/2014/main" id="{AD10DDCA-2CE2-C88A-E6FB-B603286D8C4B}"/>
                </a:ext>
              </a:extLst>
            </p:cNvPr>
            <p:cNvCxnSpPr>
              <a:cxnSpLocks/>
            </p:cNvCxnSpPr>
            <p:nvPr/>
          </p:nvCxnSpPr>
          <p:spPr>
            <a:xfrm>
              <a:off x="11373085" y="0"/>
              <a:ext cx="0" cy="77985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FB90EA-92CF-993B-1807-927748089EFF}"/>
                </a:ext>
              </a:extLst>
            </p:cNvPr>
            <p:cNvCxnSpPr>
              <a:cxnSpLocks/>
            </p:cNvCxnSpPr>
            <p:nvPr/>
          </p:nvCxnSpPr>
          <p:spPr>
            <a:xfrm>
              <a:off x="11358815" y="140569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323947F-32CE-3963-77D5-4BD9A9448EA1}"/>
                </a:ext>
              </a:extLst>
            </p:cNvPr>
            <p:cNvCxnSpPr>
              <a:cxnSpLocks/>
            </p:cNvCxnSpPr>
            <p:nvPr/>
          </p:nvCxnSpPr>
          <p:spPr>
            <a:xfrm>
              <a:off x="11358515" y="272040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557124-2DB5-4565-2974-DB5771B8B71B}"/>
                </a:ext>
              </a:extLst>
            </p:cNvPr>
            <p:cNvCxnSpPr>
              <a:cxnSpLocks/>
            </p:cNvCxnSpPr>
            <p:nvPr/>
          </p:nvCxnSpPr>
          <p:spPr>
            <a:xfrm>
              <a:off x="11358215" y="384408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E244D14-B533-3290-C2CB-E02BC28509D3}"/>
                </a:ext>
              </a:extLst>
            </p:cNvPr>
            <p:cNvCxnSpPr>
              <a:cxnSpLocks/>
            </p:cNvCxnSpPr>
            <p:nvPr/>
          </p:nvCxnSpPr>
          <p:spPr>
            <a:xfrm>
              <a:off x="11372785" y="4926884"/>
              <a:ext cx="300" cy="101671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Circle: Hollow 16">
              <a:extLst>
                <a:ext uri="{FF2B5EF4-FFF2-40B4-BE49-F238E27FC236}">
                  <a16:creationId xmlns:a16="http://schemas.microsoft.com/office/drawing/2014/main" id="{6BEFF32C-A966-A5EB-DBB5-A9DD8575C325}"/>
                </a:ext>
              </a:extLst>
            </p:cNvPr>
            <p:cNvSpPr/>
            <p:nvPr/>
          </p:nvSpPr>
          <p:spPr>
            <a:xfrm>
              <a:off x="10917368" y="4103387"/>
              <a:ext cx="900340" cy="896572"/>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8" name="Graphic 17" descr="Badge 4 with solid fill">
              <a:extLst>
                <a:ext uri="{FF2B5EF4-FFF2-40B4-BE49-F238E27FC236}">
                  <a16:creationId xmlns:a16="http://schemas.microsoft.com/office/drawing/2014/main" id="{E79826B2-CC9B-2C47-9970-FCB6F38CF7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86781" y="4179898"/>
              <a:ext cx="731855" cy="728792"/>
            </a:xfrm>
            <a:prstGeom prst="rect">
              <a:avLst/>
            </a:prstGeom>
          </p:spPr>
        </p:pic>
        <p:sp>
          <p:nvSpPr>
            <p:cNvPr id="19" name="Circle: Hollow 18">
              <a:extLst>
                <a:ext uri="{FF2B5EF4-FFF2-40B4-BE49-F238E27FC236}">
                  <a16:creationId xmlns:a16="http://schemas.microsoft.com/office/drawing/2014/main" id="{5C8015E0-9E92-6E47-34D1-33762461F253}"/>
                </a:ext>
              </a:extLst>
            </p:cNvPr>
            <p:cNvSpPr/>
            <p:nvPr/>
          </p:nvSpPr>
          <p:spPr>
            <a:xfrm>
              <a:off x="10905440" y="1828264"/>
              <a:ext cx="894539" cy="887893"/>
            </a:xfrm>
            <a:prstGeom prst="don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0" name="Graphic 19" descr="Badge with solid fill">
              <a:extLst>
                <a:ext uri="{FF2B5EF4-FFF2-40B4-BE49-F238E27FC236}">
                  <a16:creationId xmlns:a16="http://schemas.microsoft.com/office/drawing/2014/main" id="{8DB46145-A1F7-1C96-CEAD-9916240FFBE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87805" y="1913938"/>
              <a:ext cx="730831" cy="721159"/>
            </a:xfrm>
            <a:prstGeom prst="rect">
              <a:avLst/>
            </a:prstGeom>
          </p:spPr>
        </p:pic>
        <p:sp>
          <p:nvSpPr>
            <p:cNvPr id="21" name="Circle: Hollow 20">
              <a:extLst>
                <a:ext uri="{FF2B5EF4-FFF2-40B4-BE49-F238E27FC236}">
                  <a16:creationId xmlns:a16="http://schemas.microsoft.com/office/drawing/2014/main" id="{0667DB65-531C-874F-AAA3-7D589F883BA3}"/>
                </a:ext>
              </a:extLst>
            </p:cNvPr>
            <p:cNvSpPr/>
            <p:nvPr/>
          </p:nvSpPr>
          <p:spPr>
            <a:xfrm>
              <a:off x="10912406" y="2953621"/>
              <a:ext cx="8916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2" name="Graphic 31" descr="Badge 3 with solid fill">
              <a:extLst>
                <a:ext uri="{FF2B5EF4-FFF2-40B4-BE49-F238E27FC236}">
                  <a16:creationId xmlns:a16="http://schemas.microsoft.com/office/drawing/2014/main" id="{14D7D9DB-2D43-AA51-96ED-A3EECCBC4A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09281" y="3058507"/>
              <a:ext cx="724184" cy="740986"/>
            </a:xfrm>
            <a:prstGeom prst="rect">
              <a:avLst/>
            </a:prstGeom>
          </p:spPr>
        </p:pic>
      </p:grpSp>
      <p:sp>
        <p:nvSpPr>
          <p:cNvPr id="42" name="Circle: Hollow 41">
            <a:extLst>
              <a:ext uri="{FF2B5EF4-FFF2-40B4-BE49-F238E27FC236}">
                <a16:creationId xmlns:a16="http://schemas.microsoft.com/office/drawing/2014/main" id="{3337F434-E331-04A1-3D8D-462127A3672B}"/>
              </a:ext>
            </a:extLst>
          </p:cNvPr>
          <p:cNvSpPr/>
          <p:nvPr/>
        </p:nvSpPr>
        <p:spPr>
          <a:xfrm>
            <a:off x="10930840" y="678923"/>
            <a:ext cx="894539" cy="887893"/>
          </a:xfrm>
          <a:prstGeom prst="don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 name="Group 1">
            <a:extLst>
              <a:ext uri="{FF2B5EF4-FFF2-40B4-BE49-F238E27FC236}">
                <a16:creationId xmlns:a16="http://schemas.microsoft.com/office/drawing/2014/main" id="{7B0B792C-652F-47A1-FD08-40577D25550E}"/>
              </a:ext>
            </a:extLst>
          </p:cNvPr>
          <p:cNvGrpSpPr/>
          <p:nvPr/>
        </p:nvGrpSpPr>
        <p:grpSpPr>
          <a:xfrm>
            <a:off x="1435154" y="2902774"/>
            <a:ext cx="2066634" cy="144553"/>
            <a:chOff x="4960654" y="4055685"/>
            <a:chExt cx="2476478" cy="159210"/>
          </a:xfrm>
        </p:grpSpPr>
        <p:sp>
          <p:nvSpPr>
            <p:cNvPr id="3" name="Rectangle 2">
              <a:extLst>
                <a:ext uri="{FF2B5EF4-FFF2-40B4-BE49-F238E27FC236}">
                  <a16:creationId xmlns:a16="http://schemas.microsoft.com/office/drawing/2014/main" id="{37A1571F-C60E-31EC-BCE6-358DAAF5C12B}"/>
                </a:ext>
              </a:extLst>
            </p:cNvPr>
            <p:cNvSpPr/>
            <p:nvPr/>
          </p:nvSpPr>
          <p:spPr>
            <a:xfrm>
              <a:off x="4960654" y="4055686"/>
              <a:ext cx="905266" cy="159209"/>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9FBDD26-EEC3-F366-E9AF-F94EB40B7898}"/>
                </a:ext>
              </a:extLst>
            </p:cNvPr>
            <p:cNvSpPr/>
            <p:nvPr/>
          </p:nvSpPr>
          <p:spPr>
            <a:xfrm>
              <a:off x="6531866" y="4055685"/>
              <a:ext cx="905266" cy="159209"/>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 name="Group 11">
            <a:extLst>
              <a:ext uri="{FF2B5EF4-FFF2-40B4-BE49-F238E27FC236}">
                <a16:creationId xmlns:a16="http://schemas.microsoft.com/office/drawing/2014/main" id="{B092B1AF-43C8-AF0E-B2FD-92EB4084D989}"/>
              </a:ext>
            </a:extLst>
          </p:cNvPr>
          <p:cNvGrpSpPr/>
          <p:nvPr/>
        </p:nvGrpSpPr>
        <p:grpSpPr>
          <a:xfrm>
            <a:off x="1300544" y="1566816"/>
            <a:ext cx="2317966" cy="2330230"/>
            <a:chOff x="2138902" y="1998918"/>
            <a:chExt cx="2865511" cy="2856822"/>
          </a:xfrm>
        </p:grpSpPr>
        <p:sp>
          <p:nvSpPr>
            <p:cNvPr id="35" name="Rectangle 34">
              <a:extLst>
                <a:ext uri="{FF2B5EF4-FFF2-40B4-BE49-F238E27FC236}">
                  <a16:creationId xmlns:a16="http://schemas.microsoft.com/office/drawing/2014/main" id="{15FD0C45-7014-E9A1-BF5A-9F50ECAC5589}"/>
                </a:ext>
              </a:extLst>
            </p:cNvPr>
            <p:cNvSpPr/>
            <p:nvPr/>
          </p:nvSpPr>
          <p:spPr>
            <a:xfrm>
              <a:off x="4509188"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D3F09A4B-23C9-015B-650C-B6FFE4D87243}"/>
                </a:ext>
              </a:extLst>
            </p:cNvPr>
            <p:cNvSpPr/>
            <p:nvPr/>
          </p:nvSpPr>
          <p:spPr>
            <a:xfrm>
              <a:off x="2283196"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AC68DFA6-FEC2-20DC-9C5A-5676A0FAD43B}"/>
                </a:ext>
              </a:extLst>
            </p:cNvPr>
            <p:cNvSpPr/>
            <p:nvPr/>
          </p:nvSpPr>
          <p:spPr>
            <a:xfrm>
              <a:off x="2283195" y="3125978"/>
              <a:ext cx="2576924"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FFCA76CE-6E26-C98A-F999-BC8418E0BE77}"/>
                </a:ext>
              </a:extLst>
            </p:cNvPr>
            <p:cNvSpPr/>
            <p:nvPr/>
          </p:nvSpPr>
          <p:spPr>
            <a:xfrm>
              <a:off x="2138902"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51C700E1-D7EC-1FD0-A951-2E5F0F3E656C}"/>
                </a:ext>
              </a:extLst>
            </p:cNvPr>
            <p:cNvSpPr/>
            <p:nvPr/>
          </p:nvSpPr>
          <p:spPr>
            <a:xfrm>
              <a:off x="2634127"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1F5F4B57-8F5D-27F4-74F7-AFD10B9563CD}"/>
                </a:ext>
              </a:extLst>
            </p:cNvPr>
            <p:cNvSpPr/>
            <p:nvPr/>
          </p:nvSpPr>
          <p:spPr>
            <a:xfrm>
              <a:off x="4364894"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8F111BEA-0A65-CCBF-F977-13A15B031B7D}"/>
                </a:ext>
              </a:extLst>
            </p:cNvPr>
            <p:cNvSpPr/>
            <p:nvPr/>
          </p:nvSpPr>
          <p:spPr>
            <a:xfrm>
              <a:off x="4860119"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941D5561-C910-464E-B09B-5E1BA4326749}"/>
              </a:ext>
            </a:extLst>
          </p:cNvPr>
          <p:cNvGrpSpPr/>
          <p:nvPr/>
        </p:nvGrpSpPr>
        <p:grpSpPr>
          <a:xfrm>
            <a:off x="9618486" y="190443"/>
            <a:ext cx="762811" cy="758655"/>
            <a:chOff x="354079" y="1326988"/>
            <a:chExt cx="4083531" cy="3898900"/>
          </a:xfrm>
        </p:grpSpPr>
        <p:pic>
          <p:nvPicPr>
            <p:cNvPr id="11" name="Picture 2" descr="Caduceus - Wikipedia">
              <a:extLst>
                <a:ext uri="{FF2B5EF4-FFF2-40B4-BE49-F238E27FC236}">
                  <a16:creationId xmlns:a16="http://schemas.microsoft.com/office/drawing/2014/main" id="{1DB7C737-A61E-288D-2D43-56503140F5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22" name="Flowchart: Connector 39">
              <a:extLst>
                <a:ext uri="{FF2B5EF4-FFF2-40B4-BE49-F238E27FC236}">
                  <a16:creationId xmlns:a16="http://schemas.microsoft.com/office/drawing/2014/main" id="{6016B1D4-E462-A994-8172-8D844F0B06C5}"/>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a:extLst>
                <a:ext uri="{FF2B5EF4-FFF2-40B4-BE49-F238E27FC236}">
                  <a16:creationId xmlns:a16="http://schemas.microsoft.com/office/drawing/2014/main" id="{5EB3849A-1D8E-E285-D855-22701A89E168}"/>
                </a:ext>
              </a:extLst>
            </p:cNvPr>
            <p:cNvPicPr>
              <a:picLocks noChangeAspect="1"/>
            </p:cNvPicPr>
            <p:nvPr/>
          </p:nvPicPr>
          <p:blipFill rotWithShape="1">
            <a:blip r:embed="rId12">
              <a:alphaModFix amt="10000"/>
            </a:blip>
            <a:srcRect l="30694" t="28915" r="26668" b="28746"/>
            <a:stretch/>
          </p:blipFill>
          <p:spPr>
            <a:xfrm>
              <a:off x="392661" y="1379133"/>
              <a:ext cx="4044949" cy="3794609"/>
            </a:xfrm>
            <a:prstGeom prst="flowChartConnector">
              <a:avLst/>
            </a:prstGeom>
          </p:spPr>
        </p:pic>
        <p:grpSp>
          <p:nvGrpSpPr>
            <p:cNvPr id="24" name="Group 23">
              <a:extLst>
                <a:ext uri="{FF2B5EF4-FFF2-40B4-BE49-F238E27FC236}">
                  <a16:creationId xmlns:a16="http://schemas.microsoft.com/office/drawing/2014/main" id="{9AFF5E8C-10D4-899C-8186-70FA5EE7C867}"/>
                </a:ext>
              </a:extLst>
            </p:cNvPr>
            <p:cNvGrpSpPr/>
            <p:nvPr/>
          </p:nvGrpSpPr>
          <p:grpSpPr>
            <a:xfrm>
              <a:off x="845033" y="1971012"/>
              <a:ext cx="3044825" cy="2670175"/>
              <a:chOff x="845033" y="1971012"/>
              <a:chExt cx="3044825" cy="2670175"/>
            </a:xfrm>
          </p:grpSpPr>
          <p:grpSp>
            <p:nvGrpSpPr>
              <p:cNvPr id="30" name="Group 29">
                <a:extLst>
                  <a:ext uri="{FF2B5EF4-FFF2-40B4-BE49-F238E27FC236}">
                    <a16:creationId xmlns:a16="http://schemas.microsoft.com/office/drawing/2014/main" id="{4C290EFB-6C58-38E5-2C86-7BD26CE785BD}"/>
                  </a:ext>
                </a:extLst>
              </p:cNvPr>
              <p:cNvGrpSpPr/>
              <p:nvPr/>
            </p:nvGrpSpPr>
            <p:grpSpPr>
              <a:xfrm>
                <a:off x="2623034" y="1971012"/>
                <a:ext cx="673100" cy="2670175"/>
                <a:chOff x="8225255" y="1818774"/>
                <a:chExt cx="673100" cy="2670175"/>
              </a:xfrm>
            </p:grpSpPr>
            <p:sp>
              <p:nvSpPr>
                <p:cNvPr id="49" name="Flowchart: Process 51">
                  <a:extLst>
                    <a:ext uri="{FF2B5EF4-FFF2-40B4-BE49-F238E27FC236}">
                      <a16:creationId xmlns:a16="http://schemas.microsoft.com/office/drawing/2014/main" id="{9DB6F3BA-FCE9-D01D-7C6D-C19D466980D3}"/>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Trapezoid 49">
                  <a:extLst>
                    <a:ext uri="{FF2B5EF4-FFF2-40B4-BE49-F238E27FC236}">
                      <a16:creationId xmlns:a16="http://schemas.microsoft.com/office/drawing/2014/main" id="{D7812724-4247-8909-1DF3-4D6A4094AA97}"/>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1" name="Block Arc 45">
                <a:extLst>
                  <a:ext uri="{FF2B5EF4-FFF2-40B4-BE49-F238E27FC236}">
                    <a16:creationId xmlns:a16="http://schemas.microsoft.com/office/drawing/2014/main" id="{E7EB21B3-5E07-F20C-335F-8D501D7622AB}"/>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3" name="Group 32">
                <a:extLst>
                  <a:ext uri="{FF2B5EF4-FFF2-40B4-BE49-F238E27FC236}">
                    <a16:creationId xmlns:a16="http://schemas.microsoft.com/office/drawing/2014/main" id="{F43BDD17-92DB-9146-8C2F-5E04FF529C87}"/>
                  </a:ext>
                </a:extLst>
              </p:cNvPr>
              <p:cNvGrpSpPr/>
              <p:nvPr/>
            </p:nvGrpSpPr>
            <p:grpSpPr>
              <a:xfrm>
                <a:off x="1429234" y="1971012"/>
                <a:ext cx="673100" cy="2670175"/>
                <a:chOff x="8225255" y="1818774"/>
                <a:chExt cx="673100" cy="2670175"/>
              </a:xfrm>
            </p:grpSpPr>
            <p:sp>
              <p:nvSpPr>
                <p:cNvPr id="34" name="Flowchart: Process 49">
                  <a:extLst>
                    <a:ext uri="{FF2B5EF4-FFF2-40B4-BE49-F238E27FC236}">
                      <a16:creationId xmlns:a16="http://schemas.microsoft.com/office/drawing/2014/main" id="{90D6A723-CC10-DFF0-4FEF-B3C0550B8222}"/>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rapezoid 47">
                  <a:extLst>
                    <a:ext uri="{FF2B5EF4-FFF2-40B4-BE49-F238E27FC236}">
                      <a16:creationId xmlns:a16="http://schemas.microsoft.com/office/drawing/2014/main" id="{7E5F38B1-F79E-5BB9-800E-DE9FC4073628}"/>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25" name="Ink 24">
                  <a:extLst>
                    <a:ext uri="{FF2B5EF4-FFF2-40B4-BE49-F238E27FC236}">
                      <a16:creationId xmlns:a16="http://schemas.microsoft.com/office/drawing/2014/main" id="{5A186683-216B-0D9C-D614-3B65AABBAFB9}"/>
                    </a:ext>
                  </a:extLst>
                </p14:cNvPr>
                <p14:cNvContentPartPr/>
                <p14:nvPr/>
              </p14:nvContentPartPr>
              <p14:xfrm>
                <a:off x="3177098" y="3103265"/>
                <a:ext cx="360" cy="360"/>
              </p14:xfrm>
            </p:contentPart>
          </mc:Choice>
          <mc:Fallback>
            <p:pic>
              <p:nvPicPr>
                <p:cNvPr id="25" name="Ink 24">
                  <a:extLst>
                    <a:ext uri="{FF2B5EF4-FFF2-40B4-BE49-F238E27FC236}">
                      <a16:creationId xmlns:a16="http://schemas.microsoft.com/office/drawing/2014/main" id="{5A186683-216B-0D9C-D614-3B65AABBAFB9}"/>
                    </a:ext>
                  </a:extLst>
                </p:cNvPr>
                <p:cNvPicPr/>
                <p:nvPr/>
              </p:nvPicPr>
              <p:blipFill>
                <a:blip r:embed="rId14"/>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26" name="Ink 25">
                  <a:extLst>
                    <a:ext uri="{FF2B5EF4-FFF2-40B4-BE49-F238E27FC236}">
                      <a16:creationId xmlns:a16="http://schemas.microsoft.com/office/drawing/2014/main" id="{47B0C239-AC91-3C43-A7DB-01E416C27CD3}"/>
                    </a:ext>
                  </a:extLst>
                </p14:cNvPr>
                <p14:cNvContentPartPr/>
                <p14:nvPr/>
              </p14:nvContentPartPr>
              <p14:xfrm>
                <a:off x="3694418" y="3112265"/>
                <a:ext cx="360" cy="360"/>
              </p14:xfrm>
            </p:contentPart>
          </mc:Choice>
          <mc:Fallback>
            <p:pic>
              <p:nvPicPr>
                <p:cNvPr id="26" name="Ink 25">
                  <a:extLst>
                    <a:ext uri="{FF2B5EF4-FFF2-40B4-BE49-F238E27FC236}">
                      <a16:creationId xmlns:a16="http://schemas.microsoft.com/office/drawing/2014/main" id="{47B0C239-AC91-3C43-A7DB-01E416C27CD3}"/>
                    </a:ext>
                  </a:extLst>
                </p:cNvPr>
                <p:cNvPicPr/>
                <p:nvPr/>
              </p:nvPicPr>
              <p:blipFill>
                <a:blip r:embed="rId16"/>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7">
              <p14:nvContentPartPr>
                <p14:cNvPr id="27" name="Ink 26">
                  <a:extLst>
                    <a:ext uri="{FF2B5EF4-FFF2-40B4-BE49-F238E27FC236}">
                      <a16:creationId xmlns:a16="http://schemas.microsoft.com/office/drawing/2014/main" id="{ACF1C2BD-F777-D608-9508-F0A03F6EEBE9}"/>
                    </a:ext>
                  </a:extLst>
                </p14:cNvPr>
                <p14:cNvContentPartPr/>
                <p14:nvPr/>
              </p14:nvContentPartPr>
              <p14:xfrm>
                <a:off x="3352418" y="2933345"/>
                <a:ext cx="5760" cy="3960"/>
              </p14:xfrm>
            </p:contentPart>
          </mc:Choice>
          <mc:Fallback>
            <p:pic>
              <p:nvPicPr>
                <p:cNvPr id="27" name="Ink 26">
                  <a:extLst>
                    <a:ext uri="{FF2B5EF4-FFF2-40B4-BE49-F238E27FC236}">
                      <a16:creationId xmlns:a16="http://schemas.microsoft.com/office/drawing/2014/main" id="{ACF1C2BD-F777-D608-9508-F0A03F6EEBE9}"/>
                    </a:ext>
                  </a:extLst>
                </p:cNvPr>
                <p:cNvPicPr/>
                <p:nvPr/>
              </p:nvPicPr>
              <p:blipFill>
                <a:blip r:embed="rId18"/>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9">
              <p14:nvContentPartPr>
                <p14:cNvPr id="29" name="Ink 28">
                  <a:extLst>
                    <a:ext uri="{FF2B5EF4-FFF2-40B4-BE49-F238E27FC236}">
                      <a16:creationId xmlns:a16="http://schemas.microsoft.com/office/drawing/2014/main" id="{ED1751C2-3C4D-AC45-DB4F-7672A8304F21}"/>
                    </a:ext>
                  </a:extLst>
                </p14:cNvPr>
                <p14:cNvContentPartPr/>
                <p14:nvPr/>
              </p14:nvContentPartPr>
              <p14:xfrm>
                <a:off x="3576698" y="1951265"/>
                <a:ext cx="16200" cy="34200"/>
              </p14:xfrm>
            </p:contentPart>
          </mc:Choice>
          <mc:Fallback>
            <p:pic>
              <p:nvPicPr>
                <p:cNvPr id="29" name="Ink 28">
                  <a:extLst>
                    <a:ext uri="{FF2B5EF4-FFF2-40B4-BE49-F238E27FC236}">
                      <a16:creationId xmlns:a16="http://schemas.microsoft.com/office/drawing/2014/main" id="{ED1751C2-3C4D-AC45-DB4F-7672A8304F21}"/>
                    </a:ext>
                  </a:extLst>
                </p:cNvPr>
                <p:cNvPicPr/>
                <p:nvPr/>
              </p:nvPicPr>
              <p:blipFill>
                <a:blip r:embed="rId20"/>
                <a:stretch>
                  <a:fillRect/>
                </a:stretch>
              </p:blipFill>
              <p:spPr>
                <a:xfrm>
                  <a:off x="3486698" y="1438265"/>
                  <a:ext cx="194400" cy="1058490"/>
                </a:xfrm>
                <a:prstGeom prst="rect">
                  <a:avLst/>
                </a:prstGeom>
              </p:spPr>
            </p:pic>
          </mc:Fallback>
        </mc:AlternateContent>
      </p:grpSp>
      <p:sp>
        <p:nvSpPr>
          <p:cNvPr id="51" name="Footer Placeholder 2">
            <a:extLst>
              <a:ext uri="{FF2B5EF4-FFF2-40B4-BE49-F238E27FC236}">
                <a16:creationId xmlns:a16="http://schemas.microsoft.com/office/drawing/2014/main" id="{B11A0478-5CE6-D82F-C14D-50BD7669B08A}"/>
              </a:ext>
            </a:extLst>
          </p:cNvPr>
          <p:cNvSpPr>
            <a:spLocks noGrp="1"/>
          </p:cNvSpPr>
          <p:nvPr>
            <p:ph type="ftr" sz="quarter" idx="3"/>
          </p:nvPr>
        </p:nvSpPr>
        <p:spPr>
          <a:xfrm>
            <a:off x="4038600" y="6205048"/>
            <a:ext cx="4114800" cy="365125"/>
          </a:xfrm>
        </p:spPr>
        <p:txBody>
          <a:bodyPr lIns="91440" tIns="45720" rIns="91440" bIns="45720" anchor="t"/>
          <a:lstStyle/>
          <a:p>
            <a:r>
              <a:rPr lang="en-US"/>
              <a:t>Cole Gutknecht </a:t>
            </a:r>
          </a:p>
        </p:txBody>
      </p:sp>
      <p:pic>
        <p:nvPicPr>
          <p:cNvPr id="52" name="Graphic 51" descr="Badge 1 with solid fill">
            <a:extLst>
              <a:ext uri="{FF2B5EF4-FFF2-40B4-BE49-F238E27FC236}">
                <a16:creationId xmlns:a16="http://schemas.microsoft.com/office/drawing/2014/main" id="{F04EE857-6E47-A680-F5B1-15805416B6F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008207" y="779858"/>
            <a:ext cx="729756" cy="733992"/>
          </a:xfrm>
          <a:prstGeom prst="rect">
            <a:avLst/>
          </a:prstGeom>
        </p:spPr>
      </p:pic>
    </p:spTree>
    <p:extLst>
      <p:ext uri="{BB962C8B-B14F-4D97-AF65-F5344CB8AC3E}">
        <p14:creationId xmlns:p14="http://schemas.microsoft.com/office/powerpoint/2010/main" val="336166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0833E-6 3.7037E-7 L 0.30716 0.14722 " pathEditMode="relative" rAng="0" ptsTypes="AA">
                                      <p:cBhvr>
                                        <p:cTn id="6" dur="2000" fill="hold"/>
                                        <p:tgtEl>
                                          <p:spTgt spid="12"/>
                                        </p:tgtEl>
                                        <p:attrNameLst>
                                          <p:attrName>ppt_x</p:attrName>
                                          <p:attrName>ppt_y</p:attrName>
                                        </p:attrNameLst>
                                      </p:cBhvr>
                                      <p:rCtr x="15352" y="7361"/>
                                    </p:animMotion>
                                  </p:childTnLst>
                                </p:cTn>
                              </p:par>
                              <p:par>
                                <p:cTn id="7" presetID="42" presetClass="path" presetSubtype="0" accel="50000" decel="50000" fill="hold" nodeType="withEffect">
                                  <p:stCondLst>
                                    <p:cond delay="0"/>
                                  </p:stCondLst>
                                  <p:childTnLst>
                                    <p:animMotion origin="layout" path="M 3.95833E-6 -3.7037E-7 L 0.3043 0.14282 " pathEditMode="relative" rAng="0" ptsTypes="AA">
                                      <p:cBhvr>
                                        <p:cTn id="8" dur="2000" fill="hold"/>
                                        <p:tgtEl>
                                          <p:spTgt spid="2"/>
                                        </p:tgtEl>
                                        <p:attrNameLst>
                                          <p:attrName>ppt_x</p:attrName>
                                          <p:attrName>ppt_y</p:attrName>
                                        </p:attrNameLst>
                                      </p:cBhvr>
                                      <p:rCtr x="15143"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27</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201702" y="-1226449"/>
            <a:ext cx="11295077" cy="2286000"/>
          </a:xfrm>
        </p:spPr>
        <p:txBody>
          <a:bodyPr/>
          <a:lstStyle/>
          <a:p>
            <a:r>
              <a:rPr lang="en-US">
                <a:solidFill>
                  <a:schemeClr val="accent1"/>
                </a:solidFill>
                <a:latin typeface="Georgia" panose="02040502050405020303" pitchFamily="18" charset="0"/>
              </a:rPr>
              <a:t>Design Benefits </a:t>
            </a:r>
          </a:p>
        </p:txBody>
      </p:sp>
      <p:sp>
        <p:nvSpPr>
          <p:cNvPr id="2" name="Circle: Hollow 1">
            <a:extLst>
              <a:ext uri="{FF2B5EF4-FFF2-40B4-BE49-F238E27FC236}">
                <a16:creationId xmlns:a16="http://schemas.microsoft.com/office/drawing/2014/main" id="{E98F9EBE-CB27-347D-0681-E36D75F3D0D8}"/>
              </a:ext>
            </a:extLst>
          </p:cNvPr>
          <p:cNvSpPr/>
          <p:nvPr/>
        </p:nvSpPr>
        <p:spPr>
          <a:xfrm>
            <a:off x="901958" y="1328057"/>
            <a:ext cx="4341845" cy="4201886"/>
          </a:xfrm>
          <a:prstGeom prst="donu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 name="Ribbon: Tilted Up 7">
            <a:extLst>
              <a:ext uri="{FF2B5EF4-FFF2-40B4-BE49-F238E27FC236}">
                <a16:creationId xmlns:a16="http://schemas.microsoft.com/office/drawing/2014/main" id="{E95DBD14-657F-4E8F-226E-308A2405D946}"/>
              </a:ext>
            </a:extLst>
          </p:cNvPr>
          <p:cNvSpPr/>
          <p:nvPr/>
        </p:nvSpPr>
        <p:spPr>
          <a:xfrm>
            <a:off x="515142" y="4797586"/>
            <a:ext cx="5115475" cy="970384"/>
          </a:xfrm>
          <a:prstGeom prst="ribbon2">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latin typeface="Georgia" panose="02040502050405020303" pitchFamily="18" charset="0"/>
              </a:rPr>
              <a:t>HERMES</a:t>
            </a:r>
          </a:p>
        </p:txBody>
      </p:sp>
      <p:sp>
        <p:nvSpPr>
          <p:cNvPr id="54" name="Flowchart: Connector 53">
            <a:extLst>
              <a:ext uri="{FF2B5EF4-FFF2-40B4-BE49-F238E27FC236}">
                <a16:creationId xmlns:a16="http://schemas.microsoft.com/office/drawing/2014/main" id="{B9C2AEBE-5FFD-9033-F678-2F979B79AC5C}"/>
              </a:ext>
            </a:extLst>
          </p:cNvPr>
          <p:cNvSpPr/>
          <p:nvPr/>
        </p:nvSpPr>
        <p:spPr>
          <a:xfrm>
            <a:off x="1711669" y="2146161"/>
            <a:ext cx="2722419" cy="2432886"/>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TextBox 55">
            <a:extLst>
              <a:ext uri="{FF2B5EF4-FFF2-40B4-BE49-F238E27FC236}">
                <a16:creationId xmlns:a16="http://schemas.microsoft.com/office/drawing/2014/main" id="{91F0BBE9-C12E-322F-862A-D966A6CBC1F0}"/>
              </a:ext>
            </a:extLst>
          </p:cNvPr>
          <p:cNvSpPr txBox="1"/>
          <p:nvPr/>
        </p:nvSpPr>
        <p:spPr>
          <a:xfrm>
            <a:off x="8167255" y="1048503"/>
            <a:ext cx="4114800" cy="523220"/>
          </a:xfrm>
          <a:prstGeom prst="rect">
            <a:avLst/>
          </a:prstGeom>
          <a:noFill/>
        </p:spPr>
        <p:txBody>
          <a:bodyPr wrap="square" rtlCol="0">
            <a:spAutoFit/>
          </a:bodyPr>
          <a:lstStyle/>
          <a:p>
            <a:r>
              <a:rPr lang="en-US" sz="2800">
                <a:latin typeface="Georgia" panose="02040502050405020303" pitchFamily="18" charset="0"/>
              </a:rPr>
              <a:t>Stable Design </a:t>
            </a:r>
          </a:p>
        </p:txBody>
      </p:sp>
      <p:sp>
        <p:nvSpPr>
          <p:cNvPr id="58" name="TextBox 57">
            <a:extLst>
              <a:ext uri="{FF2B5EF4-FFF2-40B4-BE49-F238E27FC236}">
                <a16:creationId xmlns:a16="http://schemas.microsoft.com/office/drawing/2014/main" id="{CBA38A62-A5FB-E371-B560-ADAD6DBD981A}"/>
              </a:ext>
            </a:extLst>
          </p:cNvPr>
          <p:cNvSpPr txBox="1"/>
          <p:nvPr/>
        </p:nvSpPr>
        <p:spPr>
          <a:xfrm>
            <a:off x="8153401" y="2078969"/>
            <a:ext cx="3904488" cy="954107"/>
          </a:xfrm>
          <a:prstGeom prst="rect">
            <a:avLst/>
          </a:prstGeom>
          <a:noFill/>
        </p:spPr>
        <p:txBody>
          <a:bodyPr wrap="square">
            <a:spAutoFit/>
          </a:bodyPr>
          <a:lstStyle/>
          <a:p>
            <a:r>
              <a:rPr lang="en-US" sz="2800">
                <a:latin typeface="Georgia" panose="02040502050405020303" pitchFamily="18" charset="0"/>
              </a:rPr>
              <a:t>Greatly Reduces its Volumetric Footprint </a:t>
            </a:r>
          </a:p>
        </p:txBody>
      </p:sp>
      <p:sp>
        <p:nvSpPr>
          <p:cNvPr id="60" name="TextBox 59">
            <a:extLst>
              <a:ext uri="{FF2B5EF4-FFF2-40B4-BE49-F238E27FC236}">
                <a16:creationId xmlns:a16="http://schemas.microsoft.com/office/drawing/2014/main" id="{325F3B15-2457-A982-6934-7834356D9086}"/>
              </a:ext>
            </a:extLst>
          </p:cNvPr>
          <p:cNvSpPr txBox="1"/>
          <p:nvPr/>
        </p:nvSpPr>
        <p:spPr>
          <a:xfrm>
            <a:off x="8153400" y="3408364"/>
            <a:ext cx="3264477" cy="954107"/>
          </a:xfrm>
          <a:prstGeom prst="rect">
            <a:avLst/>
          </a:prstGeom>
          <a:noFill/>
        </p:spPr>
        <p:txBody>
          <a:bodyPr wrap="square">
            <a:spAutoFit/>
          </a:bodyPr>
          <a:lstStyle/>
          <a:p>
            <a:r>
              <a:rPr lang="en-US" sz="2800">
                <a:latin typeface="Georgia" panose="02040502050405020303" pitchFamily="18" charset="0"/>
              </a:rPr>
              <a:t>Low device weight, high lift capability </a:t>
            </a:r>
          </a:p>
        </p:txBody>
      </p:sp>
      <p:sp>
        <p:nvSpPr>
          <p:cNvPr id="65" name="Oval 64">
            <a:extLst>
              <a:ext uri="{FF2B5EF4-FFF2-40B4-BE49-F238E27FC236}">
                <a16:creationId xmlns:a16="http://schemas.microsoft.com/office/drawing/2014/main" id="{63F9AD2D-0A45-2EB0-EBDA-2CBB1A1C27AD}"/>
              </a:ext>
            </a:extLst>
          </p:cNvPr>
          <p:cNvSpPr/>
          <p:nvPr/>
        </p:nvSpPr>
        <p:spPr>
          <a:xfrm>
            <a:off x="6877373" y="836839"/>
            <a:ext cx="1047321" cy="1022518"/>
          </a:xfrm>
          <a:prstGeom prst="ellipse">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a:extLst>
              <a:ext uri="{FF2B5EF4-FFF2-40B4-BE49-F238E27FC236}">
                <a16:creationId xmlns:a16="http://schemas.microsoft.com/office/drawing/2014/main" id="{4B2E88AB-2AA5-5DAE-6F14-FBC156574A19}"/>
              </a:ext>
            </a:extLst>
          </p:cNvPr>
          <p:cNvSpPr/>
          <p:nvPr/>
        </p:nvSpPr>
        <p:spPr>
          <a:xfrm>
            <a:off x="6896529" y="2049233"/>
            <a:ext cx="1047321" cy="1022518"/>
          </a:xfrm>
          <a:prstGeom prst="ellipse">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a:extLst>
              <a:ext uri="{FF2B5EF4-FFF2-40B4-BE49-F238E27FC236}">
                <a16:creationId xmlns:a16="http://schemas.microsoft.com/office/drawing/2014/main" id="{78411B33-7041-DE0E-8A05-C1C1F47E5D3A}"/>
              </a:ext>
            </a:extLst>
          </p:cNvPr>
          <p:cNvSpPr/>
          <p:nvPr/>
        </p:nvSpPr>
        <p:spPr>
          <a:xfrm>
            <a:off x="6896529" y="3383302"/>
            <a:ext cx="1047321" cy="1022518"/>
          </a:xfrm>
          <a:prstGeom prst="ellipse">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7656F73C-CCFF-979F-74A6-B14ACBC57FE3}"/>
              </a:ext>
            </a:extLst>
          </p:cNvPr>
          <p:cNvSpPr/>
          <p:nvPr/>
        </p:nvSpPr>
        <p:spPr>
          <a:xfrm>
            <a:off x="6896528" y="4717371"/>
            <a:ext cx="1125254" cy="1025516"/>
          </a:xfrm>
          <a:prstGeom prst="ellipse">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7" name="Picture 2" descr="compact Icon - Free PNG &amp; SVG 3303446 - Noun Project">
            <a:extLst>
              <a:ext uri="{FF2B5EF4-FFF2-40B4-BE49-F238E27FC236}">
                <a16:creationId xmlns:a16="http://schemas.microsoft.com/office/drawing/2014/main" id="{C57C41DB-4E6D-237D-34F1-482B2ED81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648" y="2078969"/>
            <a:ext cx="963046" cy="963046"/>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A54A6BFD-93E1-FEF9-E673-FE1DF75C8494}"/>
              </a:ext>
            </a:extLst>
          </p:cNvPr>
          <p:cNvSpPr txBox="1"/>
          <p:nvPr/>
        </p:nvSpPr>
        <p:spPr>
          <a:xfrm>
            <a:off x="8167255" y="4903238"/>
            <a:ext cx="6141026" cy="523220"/>
          </a:xfrm>
          <a:prstGeom prst="rect">
            <a:avLst/>
          </a:prstGeom>
          <a:noFill/>
        </p:spPr>
        <p:txBody>
          <a:bodyPr wrap="square">
            <a:spAutoFit/>
          </a:bodyPr>
          <a:lstStyle/>
          <a:p>
            <a:r>
              <a:rPr lang="en-US" sz="2800">
                <a:latin typeface="Georgia" panose="02040502050405020303" pitchFamily="18" charset="0"/>
              </a:rPr>
              <a:t>Adaptable</a:t>
            </a:r>
            <a:r>
              <a:rPr lang="en-US" sz="1800">
                <a:latin typeface="Georgia" panose="02040502050405020303" pitchFamily="18" charset="0"/>
              </a:rPr>
              <a:t> </a:t>
            </a:r>
          </a:p>
        </p:txBody>
      </p:sp>
      <p:pic>
        <p:nvPicPr>
          <p:cNvPr id="76" name="Picture 10" descr="Adaptability Icons - Free SVG &amp; PNG Adaptability Images - Noun Project">
            <a:extLst>
              <a:ext uri="{FF2B5EF4-FFF2-40B4-BE49-F238E27FC236}">
                <a16:creationId xmlns:a16="http://schemas.microsoft.com/office/drawing/2014/main" id="{C2E9284F-ECCB-5E8D-6DE8-16875C820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2434" y="4799457"/>
            <a:ext cx="931416" cy="93141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Weight-lifting Icons - Free SVG &amp; PNG Weight-lifting Images - Noun Project">
            <a:extLst>
              <a:ext uri="{FF2B5EF4-FFF2-40B4-BE49-F238E27FC236}">
                <a16:creationId xmlns:a16="http://schemas.microsoft.com/office/drawing/2014/main" id="{07DEAA14-855A-16B5-A284-E0A56687F7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664" y="3251036"/>
            <a:ext cx="1287049" cy="128704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Justice law lawyer legal icon - Locations Outline">
            <a:extLst>
              <a:ext uri="{FF2B5EF4-FFF2-40B4-BE49-F238E27FC236}">
                <a16:creationId xmlns:a16="http://schemas.microsoft.com/office/drawing/2014/main" id="{429E649E-A84F-9644-2296-1964AC5356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6474" y="989416"/>
            <a:ext cx="787428" cy="78742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88512B2-B761-E0AB-8BCE-10E21ACD7D21}"/>
              </a:ext>
            </a:extLst>
          </p:cNvPr>
          <p:cNvGrpSpPr/>
          <p:nvPr/>
        </p:nvGrpSpPr>
        <p:grpSpPr>
          <a:xfrm>
            <a:off x="2232900" y="2556022"/>
            <a:ext cx="1704012" cy="1649922"/>
            <a:chOff x="7162800" y="2216963"/>
            <a:chExt cx="1704012" cy="1649922"/>
          </a:xfrm>
        </p:grpSpPr>
        <p:sp>
          <p:nvSpPr>
            <p:cNvPr id="7" name="Rectangle 6">
              <a:extLst>
                <a:ext uri="{FF2B5EF4-FFF2-40B4-BE49-F238E27FC236}">
                  <a16:creationId xmlns:a16="http://schemas.microsoft.com/office/drawing/2014/main" id="{9BF92A77-9DD5-EF64-FB5C-A9E3E7960E76}"/>
                </a:ext>
              </a:extLst>
            </p:cNvPr>
            <p:cNvSpPr/>
            <p:nvPr/>
          </p:nvSpPr>
          <p:spPr>
            <a:xfrm>
              <a:off x="7456197" y="2945282"/>
              <a:ext cx="743405" cy="165945"/>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4D5A4575-6618-1632-C760-87669726192D}"/>
                </a:ext>
              </a:extLst>
            </p:cNvPr>
            <p:cNvGrpSpPr/>
            <p:nvPr/>
          </p:nvGrpSpPr>
          <p:grpSpPr>
            <a:xfrm>
              <a:off x="7162800" y="2216963"/>
              <a:ext cx="1704012" cy="1649922"/>
              <a:chOff x="3728252" y="1350751"/>
              <a:chExt cx="3241240" cy="2784440"/>
            </a:xfrm>
          </p:grpSpPr>
          <p:grpSp>
            <p:nvGrpSpPr>
              <p:cNvPr id="13" name="Group 12">
                <a:extLst>
                  <a:ext uri="{FF2B5EF4-FFF2-40B4-BE49-F238E27FC236}">
                    <a16:creationId xmlns:a16="http://schemas.microsoft.com/office/drawing/2014/main" id="{DDDCA1AA-B4F5-7097-8C94-D06CAEED0F55}"/>
                  </a:ext>
                </a:extLst>
              </p:cNvPr>
              <p:cNvGrpSpPr/>
              <p:nvPr/>
            </p:nvGrpSpPr>
            <p:grpSpPr>
              <a:xfrm>
                <a:off x="5802001" y="3716267"/>
                <a:ext cx="313860" cy="403412"/>
                <a:chOff x="4606454" y="4047564"/>
                <a:chExt cx="313860" cy="403412"/>
              </a:xfrm>
              <a:solidFill>
                <a:schemeClr val="tx1"/>
              </a:solidFill>
            </p:grpSpPr>
            <p:sp>
              <p:nvSpPr>
                <p:cNvPr id="102" name="Oval 101">
                  <a:extLst>
                    <a:ext uri="{FF2B5EF4-FFF2-40B4-BE49-F238E27FC236}">
                      <a16:creationId xmlns:a16="http://schemas.microsoft.com/office/drawing/2014/main" id="{7D675EDB-D8DD-7436-84F4-7869843C13D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345BFCB6-5014-F2BA-5DDD-7A0775661E5F}"/>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5" name="Group 54">
                <a:extLst>
                  <a:ext uri="{FF2B5EF4-FFF2-40B4-BE49-F238E27FC236}">
                    <a16:creationId xmlns:a16="http://schemas.microsoft.com/office/drawing/2014/main" id="{43061E22-EDA0-567F-1B2E-87F12979336B}"/>
                  </a:ext>
                </a:extLst>
              </p:cNvPr>
              <p:cNvGrpSpPr/>
              <p:nvPr/>
            </p:nvGrpSpPr>
            <p:grpSpPr>
              <a:xfrm>
                <a:off x="3728252" y="1350751"/>
                <a:ext cx="3241240" cy="2784440"/>
                <a:chOff x="3728252" y="1350751"/>
                <a:chExt cx="3241240" cy="2784440"/>
              </a:xfrm>
            </p:grpSpPr>
            <p:grpSp>
              <p:nvGrpSpPr>
                <p:cNvPr id="57" name="Group 56">
                  <a:extLst>
                    <a:ext uri="{FF2B5EF4-FFF2-40B4-BE49-F238E27FC236}">
                      <a16:creationId xmlns:a16="http://schemas.microsoft.com/office/drawing/2014/main" id="{8F6DC55C-CCC6-2D36-4446-BE530FBFF790}"/>
                    </a:ext>
                  </a:extLst>
                </p:cNvPr>
                <p:cNvGrpSpPr/>
                <p:nvPr/>
              </p:nvGrpSpPr>
              <p:grpSpPr>
                <a:xfrm>
                  <a:off x="4067611" y="3716267"/>
                  <a:ext cx="313860" cy="403412"/>
                  <a:chOff x="4606454" y="4047564"/>
                  <a:chExt cx="313860" cy="403412"/>
                </a:xfrm>
                <a:solidFill>
                  <a:schemeClr val="tx1"/>
                </a:solidFill>
              </p:grpSpPr>
              <p:sp>
                <p:nvSpPr>
                  <p:cNvPr id="100" name="Oval 99">
                    <a:extLst>
                      <a:ext uri="{FF2B5EF4-FFF2-40B4-BE49-F238E27FC236}">
                        <a16:creationId xmlns:a16="http://schemas.microsoft.com/office/drawing/2014/main" id="{FB177528-7AA9-5951-F674-2D383526449C}"/>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Oval 100">
                    <a:extLst>
                      <a:ext uri="{FF2B5EF4-FFF2-40B4-BE49-F238E27FC236}">
                        <a16:creationId xmlns:a16="http://schemas.microsoft.com/office/drawing/2014/main" id="{FEED6841-768F-359E-1A22-8003D600080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9" name="Group 58">
                  <a:extLst>
                    <a:ext uri="{FF2B5EF4-FFF2-40B4-BE49-F238E27FC236}">
                      <a16:creationId xmlns:a16="http://schemas.microsoft.com/office/drawing/2014/main" id="{FA5417F4-6E84-34DC-2E74-9CACF0AE93ED}"/>
                    </a:ext>
                  </a:extLst>
                </p:cNvPr>
                <p:cNvGrpSpPr/>
                <p:nvPr/>
              </p:nvGrpSpPr>
              <p:grpSpPr>
                <a:xfrm>
                  <a:off x="4894929" y="3716267"/>
                  <a:ext cx="313860" cy="403412"/>
                  <a:chOff x="4606454" y="4047564"/>
                  <a:chExt cx="313860" cy="403412"/>
                </a:xfrm>
                <a:solidFill>
                  <a:schemeClr val="tx1"/>
                </a:solidFill>
              </p:grpSpPr>
              <p:sp>
                <p:nvSpPr>
                  <p:cNvPr id="98" name="Oval 97">
                    <a:extLst>
                      <a:ext uri="{FF2B5EF4-FFF2-40B4-BE49-F238E27FC236}">
                        <a16:creationId xmlns:a16="http://schemas.microsoft.com/office/drawing/2014/main" id="{9AD74B0B-3F0A-E5D7-1BF0-29271970AD5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a:extLst>
                      <a:ext uri="{FF2B5EF4-FFF2-40B4-BE49-F238E27FC236}">
                        <a16:creationId xmlns:a16="http://schemas.microsoft.com/office/drawing/2014/main" id="{2D186955-15F2-73E2-0BA9-97344721416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1" name="Group 60">
                  <a:extLst>
                    <a:ext uri="{FF2B5EF4-FFF2-40B4-BE49-F238E27FC236}">
                      <a16:creationId xmlns:a16="http://schemas.microsoft.com/office/drawing/2014/main" id="{6A84A4E2-B657-DF0D-94B6-25A8D9061920}"/>
                    </a:ext>
                  </a:extLst>
                </p:cNvPr>
                <p:cNvGrpSpPr/>
                <p:nvPr/>
              </p:nvGrpSpPr>
              <p:grpSpPr>
                <a:xfrm>
                  <a:off x="6655632" y="3716267"/>
                  <a:ext cx="313860" cy="403412"/>
                  <a:chOff x="4606454" y="4047564"/>
                  <a:chExt cx="313860" cy="403412"/>
                </a:xfrm>
                <a:solidFill>
                  <a:schemeClr val="tx1"/>
                </a:solidFill>
              </p:grpSpPr>
              <p:sp>
                <p:nvSpPr>
                  <p:cNvPr id="96" name="Oval 95">
                    <a:extLst>
                      <a:ext uri="{FF2B5EF4-FFF2-40B4-BE49-F238E27FC236}">
                        <a16:creationId xmlns:a16="http://schemas.microsoft.com/office/drawing/2014/main" id="{041599B1-315C-0C12-B5F3-2D2956E2AC9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a:extLst>
                      <a:ext uri="{FF2B5EF4-FFF2-40B4-BE49-F238E27FC236}">
                        <a16:creationId xmlns:a16="http://schemas.microsoft.com/office/drawing/2014/main" id="{20552501-6724-BDD5-61AD-2FC0BCD4663F}"/>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2" name="Group 61">
                  <a:extLst>
                    <a:ext uri="{FF2B5EF4-FFF2-40B4-BE49-F238E27FC236}">
                      <a16:creationId xmlns:a16="http://schemas.microsoft.com/office/drawing/2014/main" id="{C1554F33-D9CD-5F89-6EB1-15E8169CE02A}"/>
                    </a:ext>
                  </a:extLst>
                </p:cNvPr>
                <p:cNvGrpSpPr/>
                <p:nvPr/>
              </p:nvGrpSpPr>
              <p:grpSpPr>
                <a:xfrm>
                  <a:off x="3728252" y="1350751"/>
                  <a:ext cx="3148653" cy="2780859"/>
                  <a:chOff x="3728252" y="1350751"/>
                  <a:chExt cx="3148653" cy="2780859"/>
                </a:xfrm>
              </p:grpSpPr>
              <p:grpSp>
                <p:nvGrpSpPr>
                  <p:cNvPr id="66" name="Group 65">
                    <a:extLst>
                      <a:ext uri="{FF2B5EF4-FFF2-40B4-BE49-F238E27FC236}">
                        <a16:creationId xmlns:a16="http://schemas.microsoft.com/office/drawing/2014/main" id="{C1A40659-E12C-1CE5-97AA-6DDB3181E525}"/>
                      </a:ext>
                    </a:extLst>
                  </p:cNvPr>
                  <p:cNvGrpSpPr/>
                  <p:nvPr/>
                </p:nvGrpSpPr>
                <p:grpSpPr>
                  <a:xfrm>
                    <a:off x="3804738" y="1350751"/>
                    <a:ext cx="467723" cy="2643809"/>
                    <a:chOff x="4067707" y="1690994"/>
                    <a:chExt cx="467723" cy="2643809"/>
                  </a:xfrm>
                </p:grpSpPr>
                <p:sp>
                  <p:nvSpPr>
                    <p:cNvPr id="94" name="Rectangle 93">
                      <a:extLst>
                        <a:ext uri="{FF2B5EF4-FFF2-40B4-BE49-F238E27FC236}">
                          <a16:creationId xmlns:a16="http://schemas.microsoft.com/office/drawing/2014/main" id="{07CF8896-CBCC-39E0-11B2-B593F153E163}"/>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9B31C61E-9D38-917E-639E-FA2BBBD41303}"/>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8" name="Group 67">
                    <a:extLst>
                      <a:ext uri="{FF2B5EF4-FFF2-40B4-BE49-F238E27FC236}">
                        <a16:creationId xmlns:a16="http://schemas.microsoft.com/office/drawing/2014/main" id="{523FA3B3-A3A5-4496-43E2-2B99947E4E52}"/>
                      </a:ext>
                    </a:extLst>
                  </p:cNvPr>
                  <p:cNvGrpSpPr/>
                  <p:nvPr/>
                </p:nvGrpSpPr>
                <p:grpSpPr>
                  <a:xfrm>
                    <a:off x="6407398" y="1350751"/>
                    <a:ext cx="469507" cy="2643809"/>
                    <a:chOff x="4065923" y="1669773"/>
                    <a:chExt cx="469507" cy="2643809"/>
                  </a:xfrm>
                </p:grpSpPr>
                <p:sp>
                  <p:nvSpPr>
                    <p:cNvPr id="92" name="Rectangle 91">
                      <a:extLst>
                        <a:ext uri="{FF2B5EF4-FFF2-40B4-BE49-F238E27FC236}">
                          <a16:creationId xmlns:a16="http://schemas.microsoft.com/office/drawing/2014/main" id="{905D5807-66F2-FA96-3BD3-C70DEA6C2704}"/>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C8F71F93-8668-AA47-B774-2C6962409060}"/>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9" name="Group 68">
                    <a:extLst>
                      <a:ext uri="{FF2B5EF4-FFF2-40B4-BE49-F238E27FC236}">
                        <a16:creationId xmlns:a16="http://schemas.microsoft.com/office/drawing/2014/main" id="{85C47AD8-5E3B-5107-C0FA-132655484F15}"/>
                      </a:ext>
                    </a:extLst>
                  </p:cNvPr>
                  <p:cNvGrpSpPr/>
                  <p:nvPr/>
                </p:nvGrpSpPr>
                <p:grpSpPr>
                  <a:xfrm>
                    <a:off x="4651984" y="1350751"/>
                    <a:ext cx="481160" cy="2643809"/>
                    <a:chOff x="4048641" y="1690993"/>
                    <a:chExt cx="481160" cy="2643809"/>
                  </a:xfrm>
                </p:grpSpPr>
                <p:sp>
                  <p:nvSpPr>
                    <p:cNvPr id="90" name="Rectangle 89">
                      <a:extLst>
                        <a:ext uri="{FF2B5EF4-FFF2-40B4-BE49-F238E27FC236}">
                          <a16:creationId xmlns:a16="http://schemas.microsoft.com/office/drawing/2014/main" id="{ED28B505-4820-9E6C-27A7-BE32A84A67F4}"/>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017F4D36-81C3-48B0-0C68-B506EEC46E47}"/>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0" name="Group 69">
                    <a:extLst>
                      <a:ext uri="{FF2B5EF4-FFF2-40B4-BE49-F238E27FC236}">
                        <a16:creationId xmlns:a16="http://schemas.microsoft.com/office/drawing/2014/main" id="{7329D716-002A-7AC6-9709-C4CFB35FF1A6}"/>
                      </a:ext>
                    </a:extLst>
                  </p:cNvPr>
                  <p:cNvGrpSpPr/>
                  <p:nvPr/>
                </p:nvGrpSpPr>
                <p:grpSpPr>
                  <a:xfrm>
                    <a:off x="5560284" y="1350751"/>
                    <a:ext cx="469507" cy="2643809"/>
                    <a:chOff x="4349753" y="1690993"/>
                    <a:chExt cx="469507" cy="2643809"/>
                  </a:xfrm>
                </p:grpSpPr>
                <p:sp>
                  <p:nvSpPr>
                    <p:cNvPr id="88" name="Rectangle 87">
                      <a:extLst>
                        <a:ext uri="{FF2B5EF4-FFF2-40B4-BE49-F238E27FC236}">
                          <a16:creationId xmlns:a16="http://schemas.microsoft.com/office/drawing/2014/main" id="{93D04744-2A74-59C9-CD73-E8546EF189CE}"/>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79792CAC-320B-06EA-14E9-1F8C176687AB}"/>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 name="Rectangle 73">
                    <a:extLst>
                      <a:ext uri="{FF2B5EF4-FFF2-40B4-BE49-F238E27FC236}">
                        <a16:creationId xmlns:a16="http://schemas.microsoft.com/office/drawing/2014/main" id="{B03BDA21-21AB-A489-0A89-5E848287D5E6}"/>
                      </a:ext>
                    </a:extLst>
                  </p:cNvPr>
                  <p:cNvSpPr/>
                  <p:nvPr/>
                </p:nvSpPr>
                <p:spPr>
                  <a:xfrm>
                    <a:off x="3939275" y="2579874"/>
                    <a:ext cx="848425"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 name="Group 78">
                    <a:extLst>
                      <a:ext uri="{FF2B5EF4-FFF2-40B4-BE49-F238E27FC236}">
                        <a16:creationId xmlns:a16="http://schemas.microsoft.com/office/drawing/2014/main" id="{990CCB3D-3D17-BE64-5F47-695189B8ADAC}"/>
                      </a:ext>
                    </a:extLst>
                  </p:cNvPr>
                  <p:cNvGrpSpPr/>
                  <p:nvPr/>
                </p:nvGrpSpPr>
                <p:grpSpPr>
                  <a:xfrm>
                    <a:off x="3728252" y="3728198"/>
                    <a:ext cx="313860" cy="403412"/>
                    <a:chOff x="4606454" y="4047564"/>
                    <a:chExt cx="313860" cy="403412"/>
                  </a:xfrm>
                  <a:solidFill>
                    <a:schemeClr val="tx1"/>
                  </a:solidFill>
                </p:grpSpPr>
                <p:sp>
                  <p:nvSpPr>
                    <p:cNvPr id="86" name="Oval 85">
                      <a:extLst>
                        <a:ext uri="{FF2B5EF4-FFF2-40B4-BE49-F238E27FC236}">
                          <a16:creationId xmlns:a16="http://schemas.microsoft.com/office/drawing/2014/main" id="{902FEE87-0565-85F5-CC85-031AE263FF5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Oval 86">
                      <a:extLst>
                        <a:ext uri="{FF2B5EF4-FFF2-40B4-BE49-F238E27FC236}">
                          <a16:creationId xmlns:a16="http://schemas.microsoft.com/office/drawing/2014/main" id="{C1525C54-9701-00FC-7E52-D696935A41A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0" name="Group 79">
                    <a:extLst>
                      <a:ext uri="{FF2B5EF4-FFF2-40B4-BE49-F238E27FC236}">
                        <a16:creationId xmlns:a16="http://schemas.microsoft.com/office/drawing/2014/main" id="{BEB37EE0-1FAC-C4EC-F760-DF5A61DC331B}"/>
                      </a:ext>
                    </a:extLst>
                  </p:cNvPr>
                  <p:cNvGrpSpPr/>
                  <p:nvPr/>
                </p:nvGrpSpPr>
                <p:grpSpPr>
                  <a:xfrm>
                    <a:off x="4555570" y="3728198"/>
                    <a:ext cx="313860" cy="403412"/>
                    <a:chOff x="4606454" y="4047564"/>
                    <a:chExt cx="313860" cy="403412"/>
                  </a:xfrm>
                  <a:solidFill>
                    <a:schemeClr val="tx1"/>
                  </a:solidFill>
                </p:grpSpPr>
                <p:sp>
                  <p:nvSpPr>
                    <p:cNvPr id="84" name="Oval 83">
                      <a:extLst>
                        <a:ext uri="{FF2B5EF4-FFF2-40B4-BE49-F238E27FC236}">
                          <a16:creationId xmlns:a16="http://schemas.microsoft.com/office/drawing/2014/main" id="{31EF2C76-36AF-9908-6100-5E15035686E8}"/>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Oval 84">
                      <a:extLst>
                        <a:ext uri="{FF2B5EF4-FFF2-40B4-BE49-F238E27FC236}">
                          <a16:creationId xmlns:a16="http://schemas.microsoft.com/office/drawing/2014/main" id="{322579DA-AD2E-66E1-A47B-9190F566B9B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1" name="Group 80">
                    <a:extLst>
                      <a:ext uri="{FF2B5EF4-FFF2-40B4-BE49-F238E27FC236}">
                        <a16:creationId xmlns:a16="http://schemas.microsoft.com/office/drawing/2014/main" id="{7107106B-83C7-EB0B-4083-CFFE182505FB}"/>
                      </a:ext>
                    </a:extLst>
                  </p:cNvPr>
                  <p:cNvGrpSpPr/>
                  <p:nvPr/>
                </p:nvGrpSpPr>
                <p:grpSpPr>
                  <a:xfrm>
                    <a:off x="6316273" y="3728198"/>
                    <a:ext cx="313860" cy="403412"/>
                    <a:chOff x="4606454" y="4047564"/>
                    <a:chExt cx="313860" cy="403412"/>
                  </a:xfrm>
                  <a:solidFill>
                    <a:schemeClr val="tx1"/>
                  </a:solidFill>
                </p:grpSpPr>
                <p:sp>
                  <p:nvSpPr>
                    <p:cNvPr id="82" name="Oval 81">
                      <a:extLst>
                        <a:ext uri="{FF2B5EF4-FFF2-40B4-BE49-F238E27FC236}">
                          <a16:creationId xmlns:a16="http://schemas.microsoft.com/office/drawing/2014/main" id="{29D56151-68AC-6CF2-D0B1-5E86E72D6396}"/>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a:extLst>
                        <a:ext uri="{FF2B5EF4-FFF2-40B4-BE49-F238E27FC236}">
                          <a16:creationId xmlns:a16="http://schemas.microsoft.com/office/drawing/2014/main" id="{93020B9D-68F3-D37D-821F-95A411DE11D2}"/>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63" name="Oval 62">
                  <a:extLst>
                    <a:ext uri="{FF2B5EF4-FFF2-40B4-BE49-F238E27FC236}">
                      <a16:creationId xmlns:a16="http://schemas.microsoft.com/office/drawing/2014/main" id="{373B830D-D5C5-D162-4BD2-862BC0007A13}"/>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a:extLst>
                    <a:ext uri="{FF2B5EF4-FFF2-40B4-BE49-F238E27FC236}">
                      <a16:creationId xmlns:a16="http://schemas.microsoft.com/office/drawing/2014/main" id="{55D74D27-0C25-F241-356F-8865FBC02B2E}"/>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0" name="Rectangle 9">
              <a:extLst>
                <a:ext uri="{FF2B5EF4-FFF2-40B4-BE49-F238E27FC236}">
                  <a16:creationId xmlns:a16="http://schemas.microsoft.com/office/drawing/2014/main" id="{58EA6630-9D08-25B2-C752-B8156BCF4292}"/>
                </a:ext>
              </a:extLst>
            </p:cNvPr>
            <p:cNvSpPr/>
            <p:nvPr/>
          </p:nvSpPr>
          <p:spPr>
            <a:xfrm rot="16200000">
              <a:off x="7402912" y="2087470"/>
              <a:ext cx="184494" cy="44348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296F0984-6500-3E11-3FD4-A2E52477FF34}"/>
                </a:ext>
              </a:extLst>
            </p:cNvPr>
            <p:cNvSpPr/>
            <p:nvPr/>
          </p:nvSpPr>
          <p:spPr>
            <a:xfrm rot="16200000">
              <a:off x="8178154" y="1761476"/>
              <a:ext cx="184494" cy="109546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6214A777-1C02-7D31-50BF-615FF071A822}"/>
                </a:ext>
              </a:extLst>
            </p:cNvPr>
            <p:cNvSpPr/>
            <p:nvPr/>
          </p:nvSpPr>
          <p:spPr>
            <a:xfrm>
              <a:off x="8200880" y="2945282"/>
              <a:ext cx="370424" cy="165945"/>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C1B757E9-DB48-6D43-989C-5616AA947E80}"/>
              </a:ext>
            </a:extLst>
          </p:cNvPr>
          <p:cNvGrpSpPr/>
          <p:nvPr/>
        </p:nvGrpSpPr>
        <p:grpSpPr>
          <a:xfrm>
            <a:off x="11367238" y="33824"/>
            <a:ext cx="762811" cy="758655"/>
            <a:chOff x="354079" y="1326988"/>
            <a:chExt cx="4083531" cy="3898900"/>
          </a:xfrm>
        </p:grpSpPr>
        <p:pic>
          <p:nvPicPr>
            <p:cNvPr id="31" name="Picture 2" descr="Caduceus - Wikipedia">
              <a:extLst>
                <a:ext uri="{FF2B5EF4-FFF2-40B4-BE49-F238E27FC236}">
                  <a16:creationId xmlns:a16="http://schemas.microsoft.com/office/drawing/2014/main" id="{94F25BDF-C506-C0A6-E52D-7D718F8DF8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32" name="Flowchart: Connector 39">
              <a:extLst>
                <a:ext uri="{FF2B5EF4-FFF2-40B4-BE49-F238E27FC236}">
                  <a16:creationId xmlns:a16="http://schemas.microsoft.com/office/drawing/2014/main" id="{69324070-B718-EB15-2A53-8A84B92C5D78}"/>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Picture 32">
              <a:extLst>
                <a:ext uri="{FF2B5EF4-FFF2-40B4-BE49-F238E27FC236}">
                  <a16:creationId xmlns:a16="http://schemas.microsoft.com/office/drawing/2014/main" id="{26C8C8B2-9350-E883-F9D4-A867CB361AF8}"/>
                </a:ext>
              </a:extLst>
            </p:cNvPr>
            <p:cNvPicPr>
              <a:picLocks noChangeAspect="1"/>
            </p:cNvPicPr>
            <p:nvPr/>
          </p:nvPicPr>
          <p:blipFill rotWithShape="1">
            <a:blip r:embed="rId8">
              <a:alphaModFix amt="10000"/>
            </a:blip>
            <a:srcRect l="30694" t="28915" r="26668" b="28746"/>
            <a:stretch/>
          </p:blipFill>
          <p:spPr>
            <a:xfrm>
              <a:off x="392661" y="1379133"/>
              <a:ext cx="4044949" cy="3794609"/>
            </a:xfrm>
            <a:prstGeom prst="flowChartConnector">
              <a:avLst/>
            </a:prstGeom>
          </p:spPr>
        </p:pic>
        <p:grpSp>
          <p:nvGrpSpPr>
            <p:cNvPr id="34" name="Group 33">
              <a:extLst>
                <a:ext uri="{FF2B5EF4-FFF2-40B4-BE49-F238E27FC236}">
                  <a16:creationId xmlns:a16="http://schemas.microsoft.com/office/drawing/2014/main" id="{E131D0B2-620A-58A7-C359-4E8F91ADCA16}"/>
                </a:ext>
              </a:extLst>
            </p:cNvPr>
            <p:cNvGrpSpPr/>
            <p:nvPr/>
          </p:nvGrpSpPr>
          <p:grpSpPr>
            <a:xfrm>
              <a:off x="845033" y="1971012"/>
              <a:ext cx="3044825" cy="2670175"/>
              <a:chOff x="845033" y="1971012"/>
              <a:chExt cx="3044825" cy="2670175"/>
            </a:xfrm>
          </p:grpSpPr>
          <p:grpSp>
            <p:nvGrpSpPr>
              <p:cNvPr id="39" name="Group 38">
                <a:extLst>
                  <a:ext uri="{FF2B5EF4-FFF2-40B4-BE49-F238E27FC236}">
                    <a16:creationId xmlns:a16="http://schemas.microsoft.com/office/drawing/2014/main" id="{D4EC2484-02BB-3C98-48E6-09A0E3862BF7}"/>
                  </a:ext>
                </a:extLst>
              </p:cNvPr>
              <p:cNvGrpSpPr/>
              <p:nvPr/>
            </p:nvGrpSpPr>
            <p:grpSpPr>
              <a:xfrm>
                <a:off x="2623034" y="1971012"/>
                <a:ext cx="673100" cy="2670175"/>
                <a:chOff x="8225255" y="1818774"/>
                <a:chExt cx="673100" cy="2670175"/>
              </a:xfrm>
            </p:grpSpPr>
            <p:sp>
              <p:nvSpPr>
                <p:cNvPr id="44" name="Flowchart: Process 51">
                  <a:extLst>
                    <a:ext uri="{FF2B5EF4-FFF2-40B4-BE49-F238E27FC236}">
                      <a16:creationId xmlns:a16="http://schemas.microsoft.com/office/drawing/2014/main" id="{D6519A7D-45CD-8B7C-277B-1EDBF12353AC}"/>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Trapezoid 44">
                  <a:extLst>
                    <a:ext uri="{FF2B5EF4-FFF2-40B4-BE49-F238E27FC236}">
                      <a16:creationId xmlns:a16="http://schemas.microsoft.com/office/drawing/2014/main" id="{FD53D5CA-82E7-4DBD-E4D4-E9588488CDB1}"/>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0" name="Block Arc 45">
                <a:extLst>
                  <a:ext uri="{FF2B5EF4-FFF2-40B4-BE49-F238E27FC236}">
                    <a16:creationId xmlns:a16="http://schemas.microsoft.com/office/drawing/2014/main" id="{AA6108CE-E84B-E6D2-9B93-2254129652D0}"/>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41" name="Group 40">
                <a:extLst>
                  <a:ext uri="{FF2B5EF4-FFF2-40B4-BE49-F238E27FC236}">
                    <a16:creationId xmlns:a16="http://schemas.microsoft.com/office/drawing/2014/main" id="{FC3CAF5E-11DE-F0E7-D0C6-7DF0C2B9E46F}"/>
                  </a:ext>
                </a:extLst>
              </p:cNvPr>
              <p:cNvGrpSpPr/>
              <p:nvPr/>
            </p:nvGrpSpPr>
            <p:grpSpPr>
              <a:xfrm>
                <a:off x="1429234" y="1971012"/>
                <a:ext cx="673100" cy="2670175"/>
                <a:chOff x="8225255" y="1818774"/>
                <a:chExt cx="673100" cy="2670175"/>
              </a:xfrm>
            </p:grpSpPr>
            <p:sp>
              <p:nvSpPr>
                <p:cNvPr id="42" name="Flowchart: Process 49">
                  <a:extLst>
                    <a:ext uri="{FF2B5EF4-FFF2-40B4-BE49-F238E27FC236}">
                      <a16:creationId xmlns:a16="http://schemas.microsoft.com/office/drawing/2014/main" id="{962E3A9F-43F1-FCAD-ABD0-8B88F887A145}"/>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rapezoid 42">
                  <a:extLst>
                    <a:ext uri="{FF2B5EF4-FFF2-40B4-BE49-F238E27FC236}">
                      <a16:creationId xmlns:a16="http://schemas.microsoft.com/office/drawing/2014/main" id="{42A3E9AA-9EE9-2178-9A93-D47B56FB5B98}"/>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9">
              <p14:nvContentPartPr>
                <p14:cNvPr id="35" name="Ink 34">
                  <a:extLst>
                    <a:ext uri="{FF2B5EF4-FFF2-40B4-BE49-F238E27FC236}">
                      <a16:creationId xmlns:a16="http://schemas.microsoft.com/office/drawing/2014/main" id="{82907F4B-9F3E-C3D6-B52B-CC3B31A0D223}"/>
                    </a:ext>
                  </a:extLst>
                </p14:cNvPr>
                <p14:cNvContentPartPr/>
                <p14:nvPr/>
              </p14:nvContentPartPr>
              <p14:xfrm>
                <a:off x="3177098" y="3103265"/>
                <a:ext cx="360" cy="360"/>
              </p14:xfrm>
            </p:contentPart>
          </mc:Choice>
          <mc:Fallback>
            <p:pic>
              <p:nvPicPr>
                <p:cNvPr id="35" name="Ink 34">
                  <a:extLst>
                    <a:ext uri="{FF2B5EF4-FFF2-40B4-BE49-F238E27FC236}">
                      <a16:creationId xmlns:a16="http://schemas.microsoft.com/office/drawing/2014/main" id="{82907F4B-9F3E-C3D6-B52B-CC3B31A0D223}"/>
                    </a:ext>
                  </a:extLst>
                </p:cNvPr>
                <p:cNvPicPr/>
                <p:nvPr/>
              </p:nvPicPr>
              <p:blipFill>
                <a:blip r:embed="rId10"/>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36" name="Ink 35">
                  <a:extLst>
                    <a:ext uri="{FF2B5EF4-FFF2-40B4-BE49-F238E27FC236}">
                      <a16:creationId xmlns:a16="http://schemas.microsoft.com/office/drawing/2014/main" id="{7C8B0CA5-903F-683C-DC65-E338C2D8748D}"/>
                    </a:ext>
                  </a:extLst>
                </p14:cNvPr>
                <p14:cNvContentPartPr/>
                <p14:nvPr/>
              </p14:nvContentPartPr>
              <p14:xfrm>
                <a:off x="3694418" y="3112265"/>
                <a:ext cx="360" cy="360"/>
              </p14:xfrm>
            </p:contentPart>
          </mc:Choice>
          <mc:Fallback>
            <p:pic>
              <p:nvPicPr>
                <p:cNvPr id="36" name="Ink 35">
                  <a:extLst>
                    <a:ext uri="{FF2B5EF4-FFF2-40B4-BE49-F238E27FC236}">
                      <a16:creationId xmlns:a16="http://schemas.microsoft.com/office/drawing/2014/main" id="{7C8B0CA5-903F-683C-DC65-E338C2D8748D}"/>
                    </a:ext>
                  </a:extLst>
                </p:cNvPr>
                <p:cNvPicPr/>
                <p:nvPr/>
              </p:nvPicPr>
              <p:blipFill>
                <a:blip r:embed="rId12"/>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37" name="Ink 36">
                  <a:extLst>
                    <a:ext uri="{FF2B5EF4-FFF2-40B4-BE49-F238E27FC236}">
                      <a16:creationId xmlns:a16="http://schemas.microsoft.com/office/drawing/2014/main" id="{C7BE32E8-11C7-AE09-285C-8F3A868ADEE7}"/>
                    </a:ext>
                  </a:extLst>
                </p14:cNvPr>
                <p14:cNvContentPartPr/>
                <p14:nvPr/>
              </p14:nvContentPartPr>
              <p14:xfrm>
                <a:off x="3352418" y="2933345"/>
                <a:ext cx="5760" cy="3960"/>
              </p14:xfrm>
            </p:contentPart>
          </mc:Choice>
          <mc:Fallback>
            <p:pic>
              <p:nvPicPr>
                <p:cNvPr id="37" name="Ink 36">
                  <a:extLst>
                    <a:ext uri="{FF2B5EF4-FFF2-40B4-BE49-F238E27FC236}">
                      <a16:creationId xmlns:a16="http://schemas.microsoft.com/office/drawing/2014/main" id="{C7BE32E8-11C7-AE09-285C-8F3A868ADEE7}"/>
                    </a:ext>
                  </a:extLst>
                </p:cNvPr>
                <p:cNvPicPr/>
                <p:nvPr/>
              </p:nvPicPr>
              <p:blipFill>
                <a:blip r:embed="rId14"/>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38" name="Ink 37">
                  <a:extLst>
                    <a:ext uri="{FF2B5EF4-FFF2-40B4-BE49-F238E27FC236}">
                      <a16:creationId xmlns:a16="http://schemas.microsoft.com/office/drawing/2014/main" id="{45811E5F-1317-7A32-ABE2-58AEFA774C09}"/>
                    </a:ext>
                  </a:extLst>
                </p14:cNvPr>
                <p14:cNvContentPartPr/>
                <p14:nvPr/>
              </p14:nvContentPartPr>
              <p14:xfrm>
                <a:off x="3576698" y="1951265"/>
                <a:ext cx="16200" cy="34200"/>
              </p14:xfrm>
            </p:contentPart>
          </mc:Choice>
          <mc:Fallback>
            <p:pic>
              <p:nvPicPr>
                <p:cNvPr id="38" name="Ink 37">
                  <a:extLst>
                    <a:ext uri="{FF2B5EF4-FFF2-40B4-BE49-F238E27FC236}">
                      <a16:creationId xmlns:a16="http://schemas.microsoft.com/office/drawing/2014/main" id="{45811E5F-1317-7A32-ABE2-58AEFA774C09}"/>
                    </a:ext>
                  </a:extLst>
                </p:cNvPr>
                <p:cNvPicPr/>
                <p:nvPr/>
              </p:nvPicPr>
              <p:blipFill>
                <a:blip r:embed="rId16"/>
                <a:stretch>
                  <a:fillRect/>
                </a:stretch>
              </p:blipFill>
              <p:spPr>
                <a:xfrm>
                  <a:off x="3486698" y="1438265"/>
                  <a:ext cx="194400" cy="1058490"/>
                </a:xfrm>
                <a:prstGeom prst="rect">
                  <a:avLst/>
                </a:prstGeom>
              </p:spPr>
            </p:pic>
          </mc:Fallback>
        </mc:AlternateContent>
      </p:grpSp>
      <p:sp>
        <p:nvSpPr>
          <p:cNvPr id="14" name="Footer Placeholder 2">
            <a:extLst>
              <a:ext uri="{FF2B5EF4-FFF2-40B4-BE49-F238E27FC236}">
                <a16:creationId xmlns:a16="http://schemas.microsoft.com/office/drawing/2014/main" id="{6016A346-2A8C-8DD6-1555-4991D4F8D485}"/>
              </a:ext>
            </a:extLst>
          </p:cNvPr>
          <p:cNvSpPr>
            <a:spLocks noGrp="1"/>
          </p:cNvSpPr>
          <p:nvPr>
            <p:ph type="ftr" sz="quarter" idx="3"/>
          </p:nvPr>
        </p:nvSpPr>
        <p:spPr>
          <a:xfrm>
            <a:off x="4038600" y="6205048"/>
            <a:ext cx="4114800" cy="365125"/>
          </a:xfrm>
        </p:spPr>
        <p:txBody>
          <a:bodyPr/>
          <a:lstStyle/>
          <a:p>
            <a:r>
              <a:rPr lang="en-US"/>
              <a:t>Cole Gutknecht</a:t>
            </a:r>
          </a:p>
        </p:txBody>
      </p:sp>
    </p:spTree>
    <p:extLst>
      <p:ext uri="{BB962C8B-B14F-4D97-AF65-F5344CB8AC3E}">
        <p14:creationId xmlns:p14="http://schemas.microsoft.com/office/powerpoint/2010/main" val="3386595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28</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172721" y="132080"/>
            <a:ext cx="11885168" cy="1010920"/>
          </a:xfrm>
        </p:spPr>
        <p:txBody>
          <a:bodyPr/>
          <a:lstStyle/>
          <a:p>
            <a:r>
              <a:rPr lang="en-US">
                <a:solidFill>
                  <a:schemeClr val="accent1"/>
                </a:solidFill>
                <a:latin typeface="Georgia" panose="02040502050405020303" pitchFamily="18" charset="0"/>
              </a:rPr>
              <a:t>CAD and Stress Analysis</a:t>
            </a:r>
          </a:p>
        </p:txBody>
      </p:sp>
      <p:sp>
        <p:nvSpPr>
          <p:cNvPr id="3" name="TextBox 2">
            <a:extLst>
              <a:ext uri="{FF2B5EF4-FFF2-40B4-BE49-F238E27FC236}">
                <a16:creationId xmlns:a16="http://schemas.microsoft.com/office/drawing/2014/main" id="{70D40071-FF93-8D27-6DD5-CF6388EE1BC9}"/>
              </a:ext>
            </a:extLst>
          </p:cNvPr>
          <p:cNvSpPr txBox="1"/>
          <p:nvPr/>
        </p:nvSpPr>
        <p:spPr>
          <a:xfrm>
            <a:off x="1259801" y="4359880"/>
            <a:ext cx="3934643" cy="461665"/>
          </a:xfrm>
          <a:prstGeom prst="rect">
            <a:avLst/>
          </a:prstGeom>
          <a:noFill/>
        </p:spPr>
        <p:txBody>
          <a:bodyPr wrap="square" rtlCol="0">
            <a:spAutoFit/>
          </a:bodyPr>
          <a:lstStyle/>
          <a:p>
            <a:r>
              <a:rPr lang="en-US" sz="2400" b="1">
                <a:latin typeface="Georgia" panose="02040502050405020303" pitchFamily="18" charset="0"/>
              </a:rPr>
              <a:t>Platform</a:t>
            </a:r>
          </a:p>
        </p:txBody>
      </p:sp>
      <mc:AlternateContent xmlns:mc="http://schemas.openxmlformats.org/markup-compatibility/2006">
        <mc:Choice xmlns:pslz="http://schemas.microsoft.com/office/powerpoint/2016/slidezoom" Requires="pslz">
          <p:graphicFrame>
            <p:nvGraphicFramePr>
              <p:cNvPr id="14" name="Slide Zoom 13">
                <a:extLst>
                  <a:ext uri="{FF2B5EF4-FFF2-40B4-BE49-F238E27FC236}">
                    <a16:creationId xmlns:a16="http://schemas.microsoft.com/office/drawing/2014/main" id="{9E321551-8B2E-333D-A58A-36C0C01F7A88}"/>
                  </a:ext>
                </a:extLst>
              </p:cNvPr>
              <p:cNvGraphicFramePr>
                <a:graphicFrameLocks noChangeAspect="1"/>
              </p:cNvGraphicFramePr>
              <p:nvPr>
                <p:extLst>
                  <p:ext uri="{D42A27DB-BD31-4B8C-83A1-F6EECF244321}">
                    <p14:modId xmlns:p14="http://schemas.microsoft.com/office/powerpoint/2010/main" val="1383575983"/>
                  </p:ext>
                </p:extLst>
              </p:nvPr>
            </p:nvGraphicFramePr>
            <p:xfrm>
              <a:off x="172721" y="2243648"/>
              <a:ext cx="3843737" cy="2076498"/>
            </p:xfrm>
            <a:graphic>
              <a:graphicData uri="http://schemas.microsoft.com/office/powerpoint/2016/slidezoom">
                <pslz:sldZm>
                  <pslz:sldZmObj sldId="401" cId="3482348284">
                    <pslz:zmPr id="{268C7563-B900-47E3-94F5-0F359D411876}" transitionDur="1000">
                      <p166:blipFill xmlns:p166="http://schemas.microsoft.com/office/powerpoint/2016/6/main">
                        <a:blip r:embed="rId3"/>
                        <a:stretch>
                          <a:fillRect/>
                        </a:stretch>
                      </p166:blipFill>
                      <p166:spPr xmlns:p166="http://schemas.microsoft.com/office/powerpoint/2016/6/main">
                        <a:xfrm>
                          <a:off x="0" y="0"/>
                          <a:ext cx="3843737" cy="2076498"/>
                        </a:xfrm>
                        <a:prstGeom prst="rect">
                          <a:avLst/>
                        </a:prstGeom>
                        <a:ln w="12700">
                          <a:solidFill>
                            <a:schemeClr val="tx1"/>
                          </a:solidFill>
                        </a:ln>
                      </p166:spPr>
                    </pslz:zmPr>
                  </pslz:sldZmObj>
                </pslz:sldZm>
              </a:graphicData>
            </a:graphic>
          </p:graphicFrame>
        </mc:Choice>
        <mc:Fallback>
          <p:pic>
            <p:nvPicPr>
              <p:cNvPr id="14" name="Slide Zoom 13">
                <a:hlinkClick r:id="rId4" action="ppaction://hlinksldjump"/>
                <a:extLst>
                  <a:ext uri="{FF2B5EF4-FFF2-40B4-BE49-F238E27FC236}">
                    <a16:creationId xmlns:a16="http://schemas.microsoft.com/office/drawing/2014/main" id="{9E321551-8B2E-333D-A58A-36C0C01F7A88}"/>
                  </a:ext>
                </a:extLst>
              </p:cNvPr>
              <p:cNvPicPr>
                <a:picLocks noGrp="1" noRot="1" noChangeAspect="1" noMove="1" noResize="1" noEditPoints="1" noAdjustHandles="1" noChangeArrowheads="1" noChangeShapeType="1"/>
              </p:cNvPicPr>
              <p:nvPr/>
            </p:nvPicPr>
            <p:blipFill>
              <a:blip r:embed="rId3"/>
              <a:stretch>
                <a:fillRect/>
              </a:stretch>
            </p:blipFill>
            <p:spPr>
              <a:xfrm>
                <a:off x="172721" y="2243648"/>
                <a:ext cx="3843737" cy="2076498"/>
              </a:xfrm>
              <a:prstGeom prst="rect">
                <a:avLst/>
              </a:prstGeom>
              <a:ln w="12700">
                <a:solidFill>
                  <a:schemeClr val="tx1"/>
                </a:solidFill>
              </a:ln>
            </p:spPr>
          </p:pic>
        </mc:Fallback>
      </mc:AlternateContent>
      <p:sp>
        <p:nvSpPr>
          <p:cNvPr id="15" name="TextBox 14">
            <a:extLst>
              <a:ext uri="{FF2B5EF4-FFF2-40B4-BE49-F238E27FC236}">
                <a16:creationId xmlns:a16="http://schemas.microsoft.com/office/drawing/2014/main" id="{AB77DE5B-2DF8-F027-C6C7-7833A78326EB}"/>
              </a:ext>
            </a:extLst>
          </p:cNvPr>
          <p:cNvSpPr txBox="1"/>
          <p:nvPr/>
        </p:nvSpPr>
        <p:spPr>
          <a:xfrm>
            <a:off x="4856895" y="4388872"/>
            <a:ext cx="4397903" cy="461665"/>
          </a:xfrm>
          <a:prstGeom prst="rect">
            <a:avLst/>
          </a:prstGeom>
          <a:noFill/>
        </p:spPr>
        <p:txBody>
          <a:bodyPr wrap="square" rtlCol="0">
            <a:spAutoFit/>
          </a:bodyPr>
          <a:lstStyle/>
          <a:p>
            <a:r>
              <a:rPr lang="en-US" sz="2400" b="1">
                <a:latin typeface="Georgia" panose="02040502050405020303" pitchFamily="18" charset="0"/>
              </a:rPr>
              <a:t>Bottom Structure</a:t>
            </a:r>
          </a:p>
        </p:txBody>
      </p:sp>
      <mc:AlternateContent xmlns:mc="http://schemas.openxmlformats.org/markup-compatibility/2006">
        <mc:Choice xmlns:pslz="http://schemas.microsoft.com/office/powerpoint/2016/slidezoom" Requires="pslz">
          <p:graphicFrame>
            <p:nvGraphicFramePr>
              <p:cNvPr id="21" name="Slide Zoom 20">
                <a:extLst>
                  <a:ext uri="{FF2B5EF4-FFF2-40B4-BE49-F238E27FC236}">
                    <a16:creationId xmlns:a16="http://schemas.microsoft.com/office/drawing/2014/main" id="{EB996F3F-A3B5-A5F6-DF9E-F90F3332AB9E}"/>
                  </a:ext>
                </a:extLst>
              </p:cNvPr>
              <p:cNvGraphicFramePr>
                <a:graphicFrameLocks noChangeAspect="1"/>
              </p:cNvGraphicFramePr>
              <p:nvPr>
                <p:extLst>
                  <p:ext uri="{D42A27DB-BD31-4B8C-83A1-F6EECF244321}">
                    <p14:modId xmlns:p14="http://schemas.microsoft.com/office/powerpoint/2010/main" val="4085265433"/>
                  </p:ext>
                </p:extLst>
              </p:nvPr>
            </p:nvGraphicFramePr>
            <p:xfrm>
              <a:off x="4423353" y="2211668"/>
              <a:ext cx="3648076" cy="2108478"/>
            </p:xfrm>
            <a:graphic>
              <a:graphicData uri="http://schemas.microsoft.com/office/powerpoint/2016/slidezoom">
                <pslz:sldZm>
                  <pslz:sldZmObj sldId="402" cId="548252108">
                    <pslz:zmPr id="{E7910F35-5E89-45BA-94D9-FE3712C343A7}" transitionDur="1000">
                      <p166:blipFill xmlns:p166="http://schemas.microsoft.com/office/powerpoint/2016/6/main">
                        <a:blip r:embed="rId5"/>
                        <a:stretch>
                          <a:fillRect/>
                        </a:stretch>
                      </p166:blipFill>
                      <p166:spPr xmlns:p166="http://schemas.microsoft.com/office/powerpoint/2016/6/main">
                        <a:xfrm>
                          <a:off x="0" y="0"/>
                          <a:ext cx="3648076" cy="2108478"/>
                        </a:xfrm>
                        <a:prstGeom prst="rect">
                          <a:avLst/>
                        </a:prstGeom>
                        <a:ln w="12700">
                          <a:solidFill>
                            <a:schemeClr val="tx1"/>
                          </a:solidFill>
                        </a:ln>
                      </p166:spPr>
                    </pslz:zmPr>
                  </pslz:sldZmObj>
                </pslz:sldZm>
              </a:graphicData>
            </a:graphic>
          </p:graphicFrame>
        </mc:Choice>
        <mc:Fallback>
          <p:pic>
            <p:nvPicPr>
              <p:cNvPr id="21" name="Slide Zoom 20">
                <a:hlinkClick r:id="rId6" action="ppaction://hlinksldjump"/>
                <a:extLst>
                  <a:ext uri="{FF2B5EF4-FFF2-40B4-BE49-F238E27FC236}">
                    <a16:creationId xmlns:a16="http://schemas.microsoft.com/office/drawing/2014/main" id="{EB996F3F-A3B5-A5F6-DF9E-F90F3332AB9E}"/>
                  </a:ext>
                </a:extLst>
              </p:cNvPr>
              <p:cNvPicPr>
                <a:picLocks noGrp="1" noRot="1" noChangeAspect="1" noMove="1" noResize="1" noEditPoints="1" noAdjustHandles="1" noChangeArrowheads="1" noChangeShapeType="1"/>
              </p:cNvPicPr>
              <p:nvPr/>
            </p:nvPicPr>
            <p:blipFill>
              <a:blip r:embed="rId5"/>
              <a:stretch>
                <a:fillRect/>
              </a:stretch>
            </p:blipFill>
            <p:spPr>
              <a:xfrm>
                <a:off x="4423353" y="2211668"/>
                <a:ext cx="3648076" cy="2108478"/>
              </a:xfrm>
              <a:prstGeom prst="rect">
                <a:avLst/>
              </a:prstGeom>
              <a:ln w="12700">
                <a:solidFill>
                  <a:schemeClr val="tx1"/>
                </a:solidFill>
              </a:ln>
            </p:spPr>
          </p:pic>
        </mc:Fallback>
      </mc:AlternateContent>
      <mc:AlternateContent xmlns:mc="http://schemas.openxmlformats.org/markup-compatibility/2006">
        <mc:Choice xmlns:pslz="http://schemas.microsoft.com/office/powerpoint/2016/slidezoom" Requires="pslz">
          <p:graphicFrame>
            <p:nvGraphicFramePr>
              <p:cNvPr id="24" name="Slide Zoom 23">
                <a:extLst>
                  <a:ext uri="{FF2B5EF4-FFF2-40B4-BE49-F238E27FC236}">
                    <a16:creationId xmlns:a16="http://schemas.microsoft.com/office/drawing/2014/main" id="{53055B24-AF7B-DBFE-34DE-F960E5E40E10}"/>
                  </a:ext>
                </a:extLst>
              </p:cNvPr>
              <p:cNvGraphicFramePr>
                <a:graphicFrameLocks noChangeAspect="1"/>
              </p:cNvGraphicFramePr>
              <p:nvPr>
                <p:extLst>
                  <p:ext uri="{D42A27DB-BD31-4B8C-83A1-F6EECF244321}">
                    <p14:modId xmlns:p14="http://schemas.microsoft.com/office/powerpoint/2010/main" val="287447979"/>
                  </p:ext>
                </p:extLst>
              </p:nvPr>
            </p:nvGraphicFramePr>
            <p:xfrm>
              <a:off x="8409812" y="2227657"/>
              <a:ext cx="3648077" cy="2108479"/>
            </p:xfrm>
            <a:graphic>
              <a:graphicData uri="http://schemas.microsoft.com/office/powerpoint/2016/slidezoom">
                <pslz:sldZm>
                  <pslz:sldZmObj sldId="403" cId="3497929753">
                    <pslz:zmPr id="{524C2738-9B30-4C3B-9C65-6C7717B6A588}" returnToParent="0" transitionDur="1000">
                      <p166:blipFill xmlns:p166="http://schemas.microsoft.com/office/powerpoint/2016/6/main">
                        <a:blip r:embed="rId7"/>
                        <a:stretch>
                          <a:fillRect/>
                        </a:stretch>
                      </p166:blipFill>
                      <p166:spPr xmlns:p166="http://schemas.microsoft.com/office/powerpoint/2016/6/main">
                        <a:xfrm>
                          <a:off x="0" y="0"/>
                          <a:ext cx="3648077" cy="2108479"/>
                        </a:xfrm>
                        <a:prstGeom prst="rect">
                          <a:avLst/>
                        </a:prstGeom>
                        <a:ln w="12700">
                          <a:solidFill>
                            <a:schemeClr val="tx1"/>
                          </a:solidFill>
                        </a:ln>
                      </p166:spPr>
                    </pslz:zmPr>
                  </pslz:sldZmObj>
                </pslz:sldZm>
              </a:graphicData>
            </a:graphic>
          </p:graphicFrame>
        </mc:Choice>
        <mc:Fallback>
          <p:pic>
            <p:nvPicPr>
              <p:cNvPr id="24" name="Slide Zoom 23">
                <a:hlinkClick r:id="rId8" action="ppaction://hlinksldjump"/>
                <a:extLst>
                  <a:ext uri="{FF2B5EF4-FFF2-40B4-BE49-F238E27FC236}">
                    <a16:creationId xmlns:a16="http://schemas.microsoft.com/office/drawing/2014/main" id="{53055B24-AF7B-DBFE-34DE-F960E5E40E10}"/>
                  </a:ext>
                </a:extLst>
              </p:cNvPr>
              <p:cNvPicPr>
                <a:picLocks noGrp="1" noRot="1" noChangeAspect="1" noMove="1" noResize="1" noEditPoints="1" noAdjustHandles="1" noChangeArrowheads="1" noChangeShapeType="1"/>
              </p:cNvPicPr>
              <p:nvPr/>
            </p:nvPicPr>
            <p:blipFill>
              <a:blip r:embed="rId7"/>
              <a:stretch>
                <a:fillRect/>
              </a:stretch>
            </p:blipFill>
            <p:spPr>
              <a:xfrm>
                <a:off x="8409812" y="2227657"/>
                <a:ext cx="3648077" cy="2108479"/>
              </a:xfrm>
              <a:prstGeom prst="rect">
                <a:avLst/>
              </a:prstGeom>
              <a:ln w="12700">
                <a:solidFill>
                  <a:schemeClr val="tx1"/>
                </a:solidFill>
              </a:ln>
            </p:spPr>
          </p:pic>
        </mc:Fallback>
      </mc:AlternateContent>
      <p:sp>
        <p:nvSpPr>
          <p:cNvPr id="25" name="TextBox 24">
            <a:extLst>
              <a:ext uri="{FF2B5EF4-FFF2-40B4-BE49-F238E27FC236}">
                <a16:creationId xmlns:a16="http://schemas.microsoft.com/office/drawing/2014/main" id="{9B839D2F-F27E-64AB-16C7-FA10D5CF9126}"/>
              </a:ext>
            </a:extLst>
          </p:cNvPr>
          <p:cNvSpPr txBox="1"/>
          <p:nvPr/>
        </p:nvSpPr>
        <p:spPr>
          <a:xfrm>
            <a:off x="9097000" y="4388872"/>
            <a:ext cx="3670402" cy="461665"/>
          </a:xfrm>
          <a:prstGeom prst="rect">
            <a:avLst/>
          </a:prstGeom>
          <a:noFill/>
        </p:spPr>
        <p:txBody>
          <a:bodyPr wrap="square" rtlCol="0">
            <a:spAutoFit/>
          </a:bodyPr>
          <a:lstStyle/>
          <a:p>
            <a:r>
              <a:rPr lang="en-US" sz="2400" b="1">
                <a:latin typeface="Georgia" panose="02040502050405020303" pitchFamily="18" charset="0"/>
              </a:rPr>
              <a:t>Top Structure</a:t>
            </a:r>
          </a:p>
        </p:txBody>
      </p:sp>
      <p:sp>
        <p:nvSpPr>
          <p:cNvPr id="2" name="Footer Placeholder 2">
            <a:extLst>
              <a:ext uri="{FF2B5EF4-FFF2-40B4-BE49-F238E27FC236}">
                <a16:creationId xmlns:a16="http://schemas.microsoft.com/office/drawing/2014/main" id="{0160DAAB-E4CE-A2EC-0374-4F04A88A2156}"/>
              </a:ext>
            </a:extLst>
          </p:cNvPr>
          <p:cNvSpPr>
            <a:spLocks noGrp="1"/>
          </p:cNvSpPr>
          <p:nvPr>
            <p:ph type="ftr" sz="quarter" idx="3"/>
          </p:nvPr>
        </p:nvSpPr>
        <p:spPr>
          <a:xfrm>
            <a:off x="4038600" y="6205048"/>
            <a:ext cx="4114800" cy="365125"/>
          </a:xfrm>
        </p:spPr>
        <p:txBody>
          <a:bodyPr/>
          <a:lstStyle/>
          <a:p>
            <a:r>
              <a:rPr lang="en-US"/>
              <a:t>Rafael Meza</a:t>
            </a:r>
          </a:p>
        </p:txBody>
      </p:sp>
      <p:grpSp>
        <p:nvGrpSpPr>
          <p:cNvPr id="6" name="Group 5">
            <a:extLst>
              <a:ext uri="{FF2B5EF4-FFF2-40B4-BE49-F238E27FC236}">
                <a16:creationId xmlns:a16="http://schemas.microsoft.com/office/drawing/2014/main" id="{B88B2E5A-F42C-2C86-D6E9-9F3ED0538122}"/>
              </a:ext>
            </a:extLst>
          </p:cNvPr>
          <p:cNvGrpSpPr/>
          <p:nvPr/>
        </p:nvGrpSpPr>
        <p:grpSpPr>
          <a:xfrm>
            <a:off x="11367238" y="33824"/>
            <a:ext cx="762811" cy="758655"/>
            <a:chOff x="354079" y="1326988"/>
            <a:chExt cx="4083531" cy="3898900"/>
          </a:xfrm>
        </p:grpSpPr>
        <p:pic>
          <p:nvPicPr>
            <p:cNvPr id="7" name="Picture 2" descr="Caduceus - Wikipedia">
              <a:extLst>
                <a:ext uri="{FF2B5EF4-FFF2-40B4-BE49-F238E27FC236}">
                  <a16:creationId xmlns:a16="http://schemas.microsoft.com/office/drawing/2014/main" id="{C1975210-D59E-86D1-CE30-F5BB0DB59D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Connector 39">
              <a:extLst>
                <a:ext uri="{FF2B5EF4-FFF2-40B4-BE49-F238E27FC236}">
                  <a16:creationId xmlns:a16="http://schemas.microsoft.com/office/drawing/2014/main" id="{21AA25D2-10D8-8C57-B451-F6D3C2F4648F}"/>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a:extLst>
                <a:ext uri="{FF2B5EF4-FFF2-40B4-BE49-F238E27FC236}">
                  <a16:creationId xmlns:a16="http://schemas.microsoft.com/office/drawing/2014/main" id="{CCDF0C1A-5423-8588-626F-4A6324E3962D}"/>
                </a:ext>
              </a:extLst>
            </p:cNvPr>
            <p:cNvPicPr>
              <a:picLocks noChangeAspect="1"/>
            </p:cNvPicPr>
            <p:nvPr/>
          </p:nvPicPr>
          <p:blipFill rotWithShape="1">
            <a:blip r:embed="rId10">
              <a:alphaModFix amt="10000"/>
            </a:blip>
            <a:srcRect l="30694" t="28915" r="26668" b="28746"/>
            <a:stretch/>
          </p:blipFill>
          <p:spPr>
            <a:xfrm>
              <a:off x="392661" y="1379133"/>
              <a:ext cx="4044949" cy="3794609"/>
            </a:xfrm>
            <a:prstGeom prst="flowChartConnector">
              <a:avLst/>
            </a:prstGeom>
          </p:spPr>
        </p:pic>
        <p:grpSp>
          <p:nvGrpSpPr>
            <p:cNvPr id="10" name="Group 9">
              <a:extLst>
                <a:ext uri="{FF2B5EF4-FFF2-40B4-BE49-F238E27FC236}">
                  <a16:creationId xmlns:a16="http://schemas.microsoft.com/office/drawing/2014/main" id="{6315E13F-4AA6-9D23-AF8E-D24F618AC990}"/>
                </a:ext>
              </a:extLst>
            </p:cNvPr>
            <p:cNvGrpSpPr/>
            <p:nvPr/>
          </p:nvGrpSpPr>
          <p:grpSpPr>
            <a:xfrm>
              <a:off x="845033" y="1971012"/>
              <a:ext cx="3044825" cy="2670175"/>
              <a:chOff x="845033" y="1971012"/>
              <a:chExt cx="3044825" cy="2670175"/>
            </a:xfrm>
          </p:grpSpPr>
          <p:grpSp>
            <p:nvGrpSpPr>
              <p:cNvPr id="17" name="Group 16">
                <a:extLst>
                  <a:ext uri="{FF2B5EF4-FFF2-40B4-BE49-F238E27FC236}">
                    <a16:creationId xmlns:a16="http://schemas.microsoft.com/office/drawing/2014/main" id="{065F033D-D7FC-2921-CF3F-B169CC312E92}"/>
                  </a:ext>
                </a:extLst>
              </p:cNvPr>
              <p:cNvGrpSpPr/>
              <p:nvPr/>
            </p:nvGrpSpPr>
            <p:grpSpPr>
              <a:xfrm>
                <a:off x="2623034" y="1971012"/>
                <a:ext cx="673100" cy="2670175"/>
                <a:chOff x="8225255" y="1818774"/>
                <a:chExt cx="673100" cy="2670175"/>
              </a:xfrm>
            </p:grpSpPr>
            <p:sp>
              <p:nvSpPr>
                <p:cNvPr id="23" name="Flowchart: Process 51">
                  <a:extLst>
                    <a:ext uri="{FF2B5EF4-FFF2-40B4-BE49-F238E27FC236}">
                      <a16:creationId xmlns:a16="http://schemas.microsoft.com/office/drawing/2014/main" id="{F7E57C99-594E-14DD-F8A5-5BD11BC504F3}"/>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rapezoid 25">
                  <a:extLst>
                    <a:ext uri="{FF2B5EF4-FFF2-40B4-BE49-F238E27FC236}">
                      <a16:creationId xmlns:a16="http://schemas.microsoft.com/office/drawing/2014/main" id="{95A05CFD-DBCD-FF15-EBE2-7D60F84DF131}"/>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Block Arc 45">
                <a:extLst>
                  <a:ext uri="{FF2B5EF4-FFF2-40B4-BE49-F238E27FC236}">
                    <a16:creationId xmlns:a16="http://schemas.microsoft.com/office/drawing/2014/main" id="{BF3A6317-0139-8913-C71C-B6631E5206F2}"/>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9" name="Group 18">
                <a:extLst>
                  <a:ext uri="{FF2B5EF4-FFF2-40B4-BE49-F238E27FC236}">
                    <a16:creationId xmlns:a16="http://schemas.microsoft.com/office/drawing/2014/main" id="{4CFBD7CE-5EAC-B754-55DA-F402C2B2F75A}"/>
                  </a:ext>
                </a:extLst>
              </p:cNvPr>
              <p:cNvGrpSpPr/>
              <p:nvPr/>
            </p:nvGrpSpPr>
            <p:grpSpPr>
              <a:xfrm>
                <a:off x="1429234" y="1971012"/>
                <a:ext cx="673100" cy="2670175"/>
                <a:chOff x="8225255" y="1818774"/>
                <a:chExt cx="673100" cy="2670175"/>
              </a:xfrm>
            </p:grpSpPr>
            <p:sp>
              <p:nvSpPr>
                <p:cNvPr id="20" name="Flowchart: Process 49">
                  <a:extLst>
                    <a:ext uri="{FF2B5EF4-FFF2-40B4-BE49-F238E27FC236}">
                      <a16:creationId xmlns:a16="http://schemas.microsoft.com/office/drawing/2014/main" id="{BFCF6C32-8962-31F5-892D-D7F8909C4F73}"/>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rapezoid 21">
                  <a:extLst>
                    <a:ext uri="{FF2B5EF4-FFF2-40B4-BE49-F238E27FC236}">
                      <a16:creationId xmlns:a16="http://schemas.microsoft.com/office/drawing/2014/main" id="{6F54A3BC-8D09-F3A6-044B-B46BCED73145}"/>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11" name="Ink 10">
                  <a:extLst>
                    <a:ext uri="{FF2B5EF4-FFF2-40B4-BE49-F238E27FC236}">
                      <a16:creationId xmlns:a16="http://schemas.microsoft.com/office/drawing/2014/main" id="{DBD779F1-923C-CE1B-9C6E-16FA7D603332}"/>
                    </a:ext>
                  </a:extLst>
                </p14:cNvPr>
                <p14:cNvContentPartPr/>
                <p14:nvPr/>
              </p14:nvContentPartPr>
              <p14:xfrm>
                <a:off x="3177098" y="3103265"/>
                <a:ext cx="360" cy="360"/>
              </p14:xfrm>
            </p:contentPart>
          </mc:Choice>
          <mc:Fallback>
            <p:pic>
              <p:nvPicPr>
                <p:cNvPr id="11" name="Ink 10">
                  <a:extLst>
                    <a:ext uri="{FF2B5EF4-FFF2-40B4-BE49-F238E27FC236}">
                      <a16:creationId xmlns:a16="http://schemas.microsoft.com/office/drawing/2014/main" id="{DBD779F1-923C-CE1B-9C6E-16FA7D603332}"/>
                    </a:ext>
                  </a:extLst>
                </p:cNvPr>
                <p:cNvPicPr/>
                <p:nvPr/>
              </p:nvPicPr>
              <p:blipFill>
                <a:blip r:embed="rId12"/>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12" name="Ink 11">
                  <a:extLst>
                    <a:ext uri="{FF2B5EF4-FFF2-40B4-BE49-F238E27FC236}">
                      <a16:creationId xmlns:a16="http://schemas.microsoft.com/office/drawing/2014/main" id="{979853AA-AE32-B368-2352-4D821981F59F}"/>
                    </a:ext>
                  </a:extLst>
                </p14:cNvPr>
                <p14:cNvContentPartPr/>
                <p14:nvPr/>
              </p14:nvContentPartPr>
              <p14:xfrm>
                <a:off x="3694418" y="3112265"/>
                <a:ext cx="360" cy="360"/>
              </p14:xfrm>
            </p:contentPart>
          </mc:Choice>
          <mc:Fallback>
            <p:pic>
              <p:nvPicPr>
                <p:cNvPr id="12" name="Ink 11">
                  <a:extLst>
                    <a:ext uri="{FF2B5EF4-FFF2-40B4-BE49-F238E27FC236}">
                      <a16:creationId xmlns:a16="http://schemas.microsoft.com/office/drawing/2014/main" id="{979853AA-AE32-B368-2352-4D821981F59F}"/>
                    </a:ext>
                  </a:extLst>
                </p:cNvPr>
                <p:cNvPicPr/>
                <p:nvPr/>
              </p:nvPicPr>
              <p:blipFill>
                <a:blip r:embed="rId14"/>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13" name="Ink 12">
                  <a:extLst>
                    <a:ext uri="{FF2B5EF4-FFF2-40B4-BE49-F238E27FC236}">
                      <a16:creationId xmlns:a16="http://schemas.microsoft.com/office/drawing/2014/main" id="{2330599B-4833-89F5-872B-9D0D69208714}"/>
                    </a:ext>
                  </a:extLst>
                </p14:cNvPr>
                <p14:cNvContentPartPr/>
                <p14:nvPr/>
              </p14:nvContentPartPr>
              <p14:xfrm>
                <a:off x="3352418" y="2933345"/>
                <a:ext cx="5760" cy="3960"/>
              </p14:xfrm>
            </p:contentPart>
          </mc:Choice>
          <mc:Fallback>
            <p:pic>
              <p:nvPicPr>
                <p:cNvPr id="13" name="Ink 12">
                  <a:extLst>
                    <a:ext uri="{FF2B5EF4-FFF2-40B4-BE49-F238E27FC236}">
                      <a16:creationId xmlns:a16="http://schemas.microsoft.com/office/drawing/2014/main" id="{2330599B-4833-89F5-872B-9D0D69208714}"/>
                    </a:ext>
                  </a:extLst>
                </p:cNvPr>
                <p:cNvPicPr/>
                <p:nvPr/>
              </p:nvPicPr>
              <p:blipFill>
                <a:blip r:embed="rId16"/>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7">
              <p14:nvContentPartPr>
                <p14:cNvPr id="16" name="Ink 15">
                  <a:extLst>
                    <a:ext uri="{FF2B5EF4-FFF2-40B4-BE49-F238E27FC236}">
                      <a16:creationId xmlns:a16="http://schemas.microsoft.com/office/drawing/2014/main" id="{B2D7B278-3419-B384-F6DC-ABED5BD2A69A}"/>
                    </a:ext>
                  </a:extLst>
                </p14:cNvPr>
                <p14:cNvContentPartPr/>
                <p14:nvPr/>
              </p14:nvContentPartPr>
              <p14:xfrm>
                <a:off x="3576698" y="1951265"/>
                <a:ext cx="16200" cy="34200"/>
              </p14:xfrm>
            </p:contentPart>
          </mc:Choice>
          <mc:Fallback>
            <p:pic>
              <p:nvPicPr>
                <p:cNvPr id="16" name="Ink 15">
                  <a:extLst>
                    <a:ext uri="{FF2B5EF4-FFF2-40B4-BE49-F238E27FC236}">
                      <a16:creationId xmlns:a16="http://schemas.microsoft.com/office/drawing/2014/main" id="{B2D7B278-3419-B384-F6DC-ABED5BD2A69A}"/>
                    </a:ext>
                  </a:extLst>
                </p:cNvPr>
                <p:cNvPicPr/>
                <p:nvPr/>
              </p:nvPicPr>
              <p:blipFill>
                <a:blip r:embed="rId18"/>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2447394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29</a:t>
            </a:fld>
            <a:endParaRPr lang="en-US"/>
          </a:p>
        </p:txBody>
      </p:sp>
      <p:sp>
        <p:nvSpPr>
          <p:cNvPr id="12" name="Title 4">
            <a:extLst>
              <a:ext uri="{FF2B5EF4-FFF2-40B4-BE49-F238E27FC236}">
                <a16:creationId xmlns:a16="http://schemas.microsoft.com/office/drawing/2014/main" id="{079A2053-8A05-2429-A6E5-79BCAD11CCEF}"/>
              </a:ext>
            </a:extLst>
          </p:cNvPr>
          <p:cNvSpPr txBox="1">
            <a:spLocks/>
          </p:cNvSpPr>
          <p:nvPr/>
        </p:nvSpPr>
        <p:spPr>
          <a:xfrm>
            <a:off x="172721" y="132080"/>
            <a:ext cx="11885168" cy="10109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a:solidFill>
                  <a:schemeClr val="accent1"/>
                </a:solidFill>
                <a:latin typeface="Georgia" panose="02040502050405020303" pitchFamily="18" charset="0"/>
              </a:rPr>
              <a:t>CAD and Stress Analysis</a:t>
            </a:r>
          </a:p>
        </p:txBody>
      </p:sp>
      <p:pic>
        <p:nvPicPr>
          <p:cNvPr id="18" name="Picture 17" descr="A screenshot of a computer&#10;&#10;Description automatically generated with medium confidence">
            <a:extLst>
              <a:ext uri="{FF2B5EF4-FFF2-40B4-BE49-F238E27FC236}">
                <a16:creationId xmlns:a16="http://schemas.microsoft.com/office/drawing/2014/main" id="{D94DC158-C470-3B6C-6ACF-956786BEA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19" y="1309685"/>
            <a:ext cx="7786589" cy="3577908"/>
          </a:xfrm>
          <a:prstGeom prst="rect">
            <a:avLst/>
          </a:prstGeom>
          <a:ln w="25400">
            <a:solidFill>
              <a:schemeClr val="tx1"/>
            </a:solidFill>
          </a:ln>
        </p:spPr>
      </p:pic>
      <p:sp>
        <p:nvSpPr>
          <p:cNvPr id="20" name="TextBox 19">
            <a:extLst>
              <a:ext uri="{FF2B5EF4-FFF2-40B4-BE49-F238E27FC236}">
                <a16:creationId xmlns:a16="http://schemas.microsoft.com/office/drawing/2014/main" id="{99395DFC-F7EB-F978-82A0-B51F5861A8B6}"/>
              </a:ext>
            </a:extLst>
          </p:cNvPr>
          <p:cNvSpPr txBox="1"/>
          <p:nvPr/>
        </p:nvSpPr>
        <p:spPr>
          <a:xfrm>
            <a:off x="634198" y="5148205"/>
            <a:ext cx="3028421" cy="400110"/>
          </a:xfrm>
          <a:prstGeom prst="rect">
            <a:avLst/>
          </a:prstGeom>
          <a:noFill/>
        </p:spPr>
        <p:txBody>
          <a:bodyPr wrap="square" rtlCol="0">
            <a:spAutoFit/>
          </a:bodyPr>
          <a:lstStyle/>
          <a:p>
            <a:pPr algn="ctr"/>
            <a:r>
              <a:rPr lang="en-US" sz="2000">
                <a:latin typeface="Georgia" panose="02040502050405020303" pitchFamily="18" charset="0"/>
              </a:rPr>
              <a:t>Maximum Shear Stress</a:t>
            </a:r>
          </a:p>
        </p:txBody>
      </p:sp>
      <p:sp>
        <p:nvSpPr>
          <p:cNvPr id="21" name="TextBox 20">
            <a:extLst>
              <a:ext uri="{FF2B5EF4-FFF2-40B4-BE49-F238E27FC236}">
                <a16:creationId xmlns:a16="http://schemas.microsoft.com/office/drawing/2014/main" id="{181A2705-B617-D420-29CC-411C9EA587A9}"/>
              </a:ext>
            </a:extLst>
          </p:cNvPr>
          <p:cNvSpPr txBox="1"/>
          <p:nvPr/>
        </p:nvSpPr>
        <p:spPr>
          <a:xfrm>
            <a:off x="4407240" y="5143682"/>
            <a:ext cx="3377519" cy="400110"/>
          </a:xfrm>
          <a:prstGeom prst="rect">
            <a:avLst/>
          </a:prstGeom>
          <a:noFill/>
        </p:spPr>
        <p:txBody>
          <a:bodyPr wrap="square" rtlCol="0">
            <a:spAutoFit/>
          </a:bodyPr>
          <a:lstStyle/>
          <a:p>
            <a:pPr algn="ctr"/>
            <a:r>
              <a:rPr lang="en-US" sz="2000">
                <a:latin typeface="Georgia" panose="02040502050405020303" pitchFamily="18" charset="0"/>
              </a:rPr>
              <a:t>Magnitude of  Displacement</a:t>
            </a:r>
          </a:p>
        </p:txBody>
      </p:sp>
      <p:pic>
        <p:nvPicPr>
          <p:cNvPr id="24" name="Picture 23" descr="A screenshot of a computer&#10;&#10;Description automatically generated with medium confidence">
            <a:extLst>
              <a:ext uri="{FF2B5EF4-FFF2-40B4-BE49-F238E27FC236}">
                <a16:creationId xmlns:a16="http://schemas.microsoft.com/office/drawing/2014/main" id="{907D3DB5-6894-0704-7E6A-F9F15DBBD4AC}"/>
              </a:ext>
            </a:extLst>
          </p:cNvPr>
          <p:cNvPicPr>
            <a:picLocks noChangeAspect="1"/>
          </p:cNvPicPr>
          <p:nvPr/>
        </p:nvPicPr>
        <p:blipFill rotWithShape="1">
          <a:blip r:embed="rId3">
            <a:extLst>
              <a:ext uri="{28A0092B-C50C-407E-A947-70E740481C1C}">
                <a14:useLocalDpi xmlns:a14="http://schemas.microsoft.com/office/drawing/2010/main" val="0"/>
              </a:ext>
            </a:extLst>
          </a:blip>
          <a:srcRect l="39082" t="2359" r="52309" b="90708"/>
          <a:stretch/>
        </p:blipFill>
        <p:spPr>
          <a:xfrm>
            <a:off x="172719" y="1309685"/>
            <a:ext cx="1875099" cy="693836"/>
          </a:xfrm>
          <a:prstGeom prst="rect">
            <a:avLst/>
          </a:prstGeom>
          <a:ln w="25400">
            <a:solidFill>
              <a:schemeClr val="tx1"/>
            </a:solidFill>
          </a:ln>
        </p:spPr>
      </p:pic>
      <p:sp>
        <p:nvSpPr>
          <p:cNvPr id="25" name="TextBox 24">
            <a:extLst>
              <a:ext uri="{FF2B5EF4-FFF2-40B4-BE49-F238E27FC236}">
                <a16:creationId xmlns:a16="http://schemas.microsoft.com/office/drawing/2014/main" id="{5C954ACC-FA74-32DF-19D5-FB1853DBC67A}"/>
              </a:ext>
            </a:extLst>
          </p:cNvPr>
          <p:cNvSpPr txBox="1"/>
          <p:nvPr/>
        </p:nvSpPr>
        <p:spPr>
          <a:xfrm>
            <a:off x="426235" y="2064078"/>
            <a:ext cx="1368073" cy="400110"/>
          </a:xfrm>
          <a:prstGeom prst="rect">
            <a:avLst/>
          </a:prstGeom>
          <a:noFill/>
        </p:spPr>
        <p:txBody>
          <a:bodyPr wrap="square" rtlCol="0">
            <a:spAutoFit/>
          </a:bodyPr>
          <a:lstStyle/>
          <a:p>
            <a:pPr algn="ctr"/>
            <a:r>
              <a:rPr lang="en-US" sz="2000">
                <a:latin typeface="Georgia" panose="02040502050405020303" pitchFamily="18" charset="0"/>
              </a:rPr>
              <a:t>Units: psi</a:t>
            </a:r>
          </a:p>
        </p:txBody>
      </p:sp>
      <p:pic>
        <p:nvPicPr>
          <p:cNvPr id="30" name="Picture 29" descr="A screenshot of a computer&#10;&#10;Description automatically generated with medium confidence">
            <a:extLst>
              <a:ext uri="{FF2B5EF4-FFF2-40B4-BE49-F238E27FC236}">
                <a16:creationId xmlns:a16="http://schemas.microsoft.com/office/drawing/2014/main" id="{95B8AE84-08DF-5A9A-C149-C14B61244457}"/>
              </a:ext>
            </a:extLst>
          </p:cNvPr>
          <p:cNvPicPr>
            <a:picLocks noChangeAspect="1"/>
          </p:cNvPicPr>
          <p:nvPr/>
        </p:nvPicPr>
        <p:blipFill rotWithShape="1">
          <a:blip r:embed="rId3">
            <a:extLst>
              <a:ext uri="{28A0092B-C50C-407E-A947-70E740481C1C}">
                <a14:useLocalDpi xmlns:a14="http://schemas.microsoft.com/office/drawing/2010/main" val="0"/>
              </a:ext>
            </a:extLst>
          </a:blip>
          <a:srcRect l="88991" t="2359" r="1958" b="90152"/>
          <a:stretch/>
        </p:blipFill>
        <p:spPr>
          <a:xfrm>
            <a:off x="4066015" y="1309686"/>
            <a:ext cx="1825101" cy="693836"/>
          </a:xfrm>
          <a:prstGeom prst="rect">
            <a:avLst/>
          </a:prstGeom>
          <a:ln w="25400">
            <a:solidFill>
              <a:schemeClr val="tx1"/>
            </a:solidFill>
          </a:ln>
        </p:spPr>
      </p:pic>
      <p:sp>
        <p:nvSpPr>
          <p:cNvPr id="31" name="TextBox 30">
            <a:extLst>
              <a:ext uri="{FF2B5EF4-FFF2-40B4-BE49-F238E27FC236}">
                <a16:creationId xmlns:a16="http://schemas.microsoft.com/office/drawing/2014/main" id="{534142BC-7CC6-6F78-23D2-B6DD913ED384}"/>
              </a:ext>
            </a:extLst>
          </p:cNvPr>
          <p:cNvSpPr txBox="1"/>
          <p:nvPr/>
        </p:nvSpPr>
        <p:spPr>
          <a:xfrm>
            <a:off x="4294528" y="2064078"/>
            <a:ext cx="1368073" cy="400110"/>
          </a:xfrm>
          <a:prstGeom prst="rect">
            <a:avLst/>
          </a:prstGeom>
          <a:noFill/>
        </p:spPr>
        <p:txBody>
          <a:bodyPr wrap="square" rtlCol="0">
            <a:spAutoFit/>
          </a:bodyPr>
          <a:lstStyle/>
          <a:p>
            <a:pPr algn="ctr"/>
            <a:r>
              <a:rPr lang="en-US" sz="2000">
                <a:latin typeface="Georgia" panose="02040502050405020303" pitchFamily="18" charset="0"/>
              </a:rPr>
              <a:t>Units: in.</a:t>
            </a:r>
          </a:p>
        </p:txBody>
      </p:sp>
      <p:grpSp>
        <p:nvGrpSpPr>
          <p:cNvPr id="35" name="Group 34">
            <a:extLst>
              <a:ext uri="{FF2B5EF4-FFF2-40B4-BE49-F238E27FC236}">
                <a16:creationId xmlns:a16="http://schemas.microsoft.com/office/drawing/2014/main" id="{F74F9D4E-0C69-4E81-A8D9-431692C66706}"/>
              </a:ext>
            </a:extLst>
          </p:cNvPr>
          <p:cNvGrpSpPr/>
          <p:nvPr/>
        </p:nvGrpSpPr>
        <p:grpSpPr>
          <a:xfrm>
            <a:off x="8217219" y="1656603"/>
            <a:ext cx="3802062" cy="3269753"/>
            <a:chOff x="8212822" y="1472226"/>
            <a:chExt cx="3802062" cy="3269753"/>
          </a:xfrm>
        </p:grpSpPr>
        <p:grpSp>
          <p:nvGrpSpPr>
            <p:cNvPr id="22" name="Group 21">
              <a:extLst>
                <a:ext uri="{FF2B5EF4-FFF2-40B4-BE49-F238E27FC236}">
                  <a16:creationId xmlns:a16="http://schemas.microsoft.com/office/drawing/2014/main" id="{9107D77E-E643-AA44-9B19-4B9218D75AFB}"/>
                </a:ext>
              </a:extLst>
            </p:cNvPr>
            <p:cNvGrpSpPr/>
            <p:nvPr/>
          </p:nvGrpSpPr>
          <p:grpSpPr>
            <a:xfrm>
              <a:off x="8212822" y="1472226"/>
              <a:ext cx="3802062" cy="2043151"/>
              <a:chOff x="8138488" y="2462422"/>
              <a:chExt cx="3802062" cy="2043151"/>
            </a:xfrm>
          </p:grpSpPr>
          <p:grpSp>
            <p:nvGrpSpPr>
              <p:cNvPr id="50" name="Group 49">
                <a:extLst>
                  <a:ext uri="{FF2B5EF4-FFF2-40B4-BE49-F238E27FC236}">
                    <a16:creationId xmlns:a16="http://schemas.microsoft.com/office/drawing/2014/main" id="{078C6C7C-9DFB-0F5C-0D76-F8BCB9BD4031}"/>
                  </a:ext>
                </a:extLst>
              </p:cNvPr>
              <p:cNvGrpSpPr/>
              <p:nvPr/>
            </p:nvGrpSpPr>
            <p:grpSpPr>
              <a:xfrm>
                <a:off x="8153400" y="2462422"/>
                <a:ext cx="857250" cy="823595"/>
                <a:chOff x="8486400" y="2289930"/>
                <a:chExt cx="857250" cy="823595"/>
              </a:xfrm>
            </p:grpSpPr>
            <p:sp>
              <p:nvSpPr>
                <p:cNvPr id="7" name="Flowchart: Connector 6">
                  <a:extLst>
                    <a:ext uri="{FF2B5EF4-FFF2-40B4-BE49-F238E27FC236}">
                      <a16:creationId xmlns:a16="http://schemas.microsoft.com/office/drawing/2014/main" id="{13091F57-C12F-C5D1-16DD-8A7601EE6364}"/>
                    </a:ext>
                  </a:extLst>
                </p:cNvPr>
                <p:cNvSpPr/>
                <p:nvPr/>
              </p:nvSpPr>
              <p:spPr>
                <a:xfrm>
                  <a:off x="8486400" y="2289930"/>
                  <a:ext cx="857250" cy="823595"/>
                </a:xfrm>
                <a:prstGeom prst="flowChartConnector">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9E284941-6C3B-FC6C-99E6-047E67604EE1}"/>
                    </a:ext>
                  </a:extLst>
                </p:cNvPr>
                <p:cNvSpPr/>
                <p:nvPr/>
              </p:nvSpPr>
              <p:spPr>
                <a:xfrm>
                  <a:off x="8693775" y="2750047"/>
                  <a:ext cx="428625"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 name="Straight Arrow Connector 12">
                  <a:extLst>
                    <a:ext uri="{FF2B5EF4-FFF2-40B4-BE49-F238E27FC236}">
                      <a16:creationId xmlns:a16="http://schemas.microsoft.com/office/drawing/2014/main" id="{4A93B27B-E505-B37C-46C1-9A0962CB03FF}"/>
                    </a:ext>
                  </a:extLst>
                </p:cNvPr>
                <p:cNvCxnSpPr>
                  <a:cxnSpLocks/>
                </p:cNvCxnSpPr>
                <p:nvPr/>
              </p:nvCxnSpPr>
              <p:spPr>
                <a:xfrm>
                  <a:off x="8915025" y="2331839"/>
                  <a:ext cx="0" cy="4410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BE4B24-C3A4-6087-3573-CB9F58761C9B}"/>
                    </a:ext>
                  </a:extLst>
                </p:cNvPr>
                <p:cNvCxnSpPr>
                  <a:cxnSpLocks/>
                </p:cNvCxnSpPr>
                <p:nvPr/>
              </p:nvCxnSpPr>
              <p:spPr>
                <a:xfrm>
                  <a:off x="8693775" y="2496090"/>
                  <a:ext cx="155404" cy="21889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755F0DC-6F44-8344-79AD-534B55F83B97}"/>
                    </a:ext>
                  </a:extLst>
                </p:cNvPr>
                <p:cNvCxnSpPr>
                  <a:cxnSpLocks/>
                </p:cNvCxnSpPr>
                <p:nvPr/>
              </p:nvCxnSpPr>
              <p:spPr>
                <a:xfrm flipH="1">
                  <a:off x="8985772" y="2482836"/>
                  <a:ext cx="155448" cy="21889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E473A5C-310D-EB2B-13E1-AC1AB7C2D827}"/>
                    </a:ext>
                  </a:extLst>
                </p:cNvPr>
                <p:cNvCxnSpPr>
                  <a:cxnSpLocks/>
                </p:cNvCxnSpPr>
                <p:nvPr/>
              </p:nvCxnSpPr>
              <p:spPr>
                <a:xfrm flipV="1">
                  <a:off x="8767090" y="2821225"/>
                  <a:ext cx="100584" cy="21889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25259CE-4CB6-3014-EE6A-384F5D32F90B}"/>
                    </a:ext>
                  </a:extLst>
                </p:cNvPr>
                <p:cNvCxnSpPr>
                  <a:cxnSpLocks/>
                </p:cNvCxnSpPr>
                <p:nvPr/>
              </p:nvCxnSpPr>
              <p:spPr>
                <a:xfrm flipH="1" flipV="1">
                  <a:off x="8985772" y="2821225"/>
                  <a:ext cx="95709" cy="21889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2E7FDA8F-0128-4DF9-1144-D1EA43C0A3BE}"/>
                  </a:ext>
                </a:extLst>
              </p:cNvPr>
              <p:cNvGrpSpPr/>
              <p:nvPr/>
            </p:nvGrpSpPr>
            <p:grpSpPr>
              <a:xfrm>
                <a:off x="8138488" y="3632751"/>
                <a:ext cx="887073" cy="872822"/>
                <a:chOff x="8438775" y="3306431"/>
                <a:chExt cx="857250" cy="823595"/>
              </a:xfrm>
            </p:grpSpPr>
            <p:sp>
              <p:nvSpPr>
                <p:cNvPr id="52" name="Flowchart: Connector 51">
                  <a:extLst>
                    <a:ext uri="{FF2B5EF4-FFF2-40B4-BE49-F238E27FC236}">
                      <a16:creationId xmlns:a16="http://schemas.microsoft.com/office/drawing/2014/main" id="{D236686D-A932-DB83-AFA5-CDF03F65C9FB}"/>
                    </a:ext>
                  </a:extLst>
                </p:cNvPr>
                <p:cNvSpPr/>
                <p:nvPr/>
              </p:nvSpPr>
              <p:spPr>
                <a:xfrm>
                  <a:off x="8438775" y="3306431"/>
                  <a:ext cx="857250" cy="823595"/>
                </a:xfrm>
                <a:prstGeom prst="flowChartConnector">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87A53422-85B4-3D79-D96E-712885B68C8D}"/>
                    </a:ext>
                  </a:extLst>
                </p:cNvPr>
                <p:cNvSpPr/>
                <p:nvPr/>
              </p:nvSpPr>
              <p:spPr>
                <a:xfrm>
                  <a:off x="8721380" y="3576587"/>
                  <a:ext cx="292041" cy="2832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0CAB445-986B-1A5A-F8D5-58B042C88DA9}"/>
                    </a:ext>
                  </a:extLst>
                </p:cNvPr>
                <p:cNvSpPr/>
                <p:nvPr/>
              </p:nvSpPr>
              <p:spPr>
                <a:xfrm>
                  <a:off x="8785997" y="3636786"/>
                  <a:ext cx="162806" cy="16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CE69E63A-43ED-1854-7FEB-933B38AA6CE5}"/>
                  </a:ext>
                </a:extLst>
              </p:cNvPr>
              <p:cNvGrpSpPr/>
              <p:nvPr/>
            </p:nvGrpSpPr>
            <p:grpSpPr>
              <a:xfrm>
                <a:off x="8912129" y="2524311"/>
                <a:ext cx="3028421" cy="1981261"/>
                <a:chOff x="8912129" y="2524312"/>
                <a:chExt cx="3028421" cy="1818882"/>
              </a:xfrm>
            </p:grpSpPr>
            <p:sp>
              <p:nvSpPr>
                <p:cNvPr id="49" name="TextBox 48">
                  <a:extLst>
                    <a:ext uri="{FF2B5EF4-FFF2-40B4-BE49-F238E27FC236}">
                      <a16:creationId xmlns:a16="http://schemas.microsoft.com/office/drawing/2014/main" id="{9337F667-EFA5-66E7-C5CC-F194FC2E57DD}"/>
                    </a:ext>
                  </a:extLst>
                </p:cNvPr>
                <p:cNvSpPr txBox="1"/>
                <p:nvPr/>
              </p:nvSpPr>
              <p:spPr>
                <a:xfrm>
                  <a:off x="8912129" y="2524312"/>
                  <a:ext cx="3028421" cy="707886"/>
                </a:xfrm>
                <a:prstGeom prst="rect">
                  <a:avLst/>
                </a:prstGeom>
                <a:noFill/>
              </p:spPr>
              <p:txBody>
                <a:bodyPr wrap="square" rtlCol="0">
                  <a:spAutoFit/>
                </a:bodyPr>
                <a:lstStyle/>
                <a:p>
                  <a:pPr algn="ctr"/>
                  <a:r>
                    <a:rPr lang="en-US" sz="2000">
                      <a:latin typeface="Georgia" panose="02040502050405020303" pitchFamily="18" charset="0"/>
                    </a:rPr>
                    <a:t>Single forks withstand 300lbf </a:t>
                  </a:r>
                </a:p>
              </p:txBody>
            </p:sp>
            <p:sp>
              <p:nvSpPr>
                <p:cNvPr id="61" name="TextBox 60">
                  <a:extLst>
                    <a:ext uri="{FF2B5EF4-FFF2-40B4-BE49-F238E27FC236}">
                      <a16:creationId xmlns:a16="http://schemas.microsoft.com/office/drawing/2014/main" id="{CF942094-A740-1A46-101A-623DFAE8DF60}"/>
                    </a:ext>
                  </a:extLst>
                </p:cNvPr>
                <p:cNvSpPr txBox="1"/>
                <p:nvPr/>
              </p:nvSpPr>
              <p:spPr>
                <a:xfrm>
                  <a:off x="9001960" y="3635308"/>
                  <a:ext cx="2848758" cy="707886"/>
                </a:xfrm>
                <a:prstGeom prst="rect">
                  <a:avLst/>
                </a:prstGeom>
                <a:noFill/>
              </p:spPr>
              <p:txBody>
                <a:bodyPr wrap="square" rtlCol="0">
                  <a:spAutoFit/>
                </a:bodyPr>
                <a:lstStyle/>
                <a:p>
                  <a:pPr algn="ctr"/>
                  <a:r>
                    <a:rPr lang="en-US" sz="2000">
                      <a:latin typeface="Georgia" panose="02040502050405020303" pitchFamily="18" charset="0"/>
                    </a:rPr>
                    <a:t>Highest stress at actuator contact points </a:t>
                  </a:r>
                </a:p>
              </p:txBody>
            </p:sp>
          </p:grpSp>
        </p:grpSp>
        <p:sp>
          <p:nvSpPr>
            <p:cNvPr id="34" name="TextBox 33">
              <a:extLst>
                <a:ext uri="{FF2B5EF4-FFF2-40B4-BE49-F238E27FC236}">
                  <a16:creationId xmlns:a16="http://schemas.microsoft.com/office/drawing/2014/main" id="{F26D766B-1C9B-919B-F920-869832FAE953}"/>
                </a:ext>
              </a:extLst>
            </p:cNvPr>
            <p:cNvSpPr txBox="1"/>
            <p:nvPr/>
          </p:nvSpPr>
          <p:spPr>
            <a:xfrm>
              <a:off x="8435109" y="4034093"/>
              <a:ext cx="3325410" cy="707886"/>
            </a:xfrm>
            <a:prstGeom prst="rect">
              <a:avLst/>
            </a:prstGeom>
            <a:noFill/>
          </p:spPr>
          <p:txBody>
            <a:bodyPr wrap="square" rtlCol="0">
              <a:spAutoFit/>
            </a:bodyPr>
            <a:lstStyle/>
            <a:p>
              <a:pPr algn="ctr"/>
              <a:r>
                <a:rPr lang="en-US" sz="2000" b="1">
                  <a:latin typeface="Georgia" panose="02040502050405020303" pitchFamily="18" charset="0"/>
                </a:rPr>
                <a:t>Al6061 Yield Strength:</a:t>
              </a:r>
            </a:p>
            <a:p>
              <a:pPr algn="ctr"/>
              <a:r>
                <a:rPr lang="en-US" sz="2000" b="1">
                  <a:latin typeface="Georgia" panose="02040502050405020303" pitchFamily="18" charset="0"/>
                </a:rPr>
                <a:t>40,000 psi</a:t>
              </a:r>
            </a:p>
          </p:txBody>
        </p:sp>
      </p:grpSp>
      <p:grpSp>
        <p:nvGrpSpPr>
          <p:cNvPr id="42" name="Group 41">
            <a:extLst>
              <a:ext uri="{FF2B5EF4-FFF2-40B4-BE49-F238E27FC236}">
                <a16:creationId xmlns:a16="http://schemas.microsoft.com/office/drawing/2014/main" id="{68EAC03E-2613-9A73-3988-D0DE8CC58589}"/>
              </a:ext>
            </a:extLst>
          </p:cNvPr>
          <p:cNvGrpSpPr/>
          <p:nvPr/>
        </p:nvGrpSpPr>
        <p:grpSpPr>
          <a:xfrm>
            <a:off x="706748" y="3544570"/>
            <a:ext cx="2814834" cy="611428"/>
            <a:chOff x="872143" y="3603640"/>
            <a:chExt cx="2814834" cy="611428"/>
          </a:xfrm>
        </p:grpSpPr>
        <p:sp>
          <p:nvSpPr>
            <p:cNvPr id="37" name="Arrow: Down 17">
              <a:extLst>
                <a:ext uri="{FF2B5EF4-FFF2-40B4-BE49-F238E27FC236}">
                  <a16:creationId xmlns:a16="http://schemas.microsoft.com/office/drawing/2014/main" id="{39CBA091-3A2E-5C82-42DC-6755D959A7EF}"/>
                </a:ext>
              </a:extLst>
            </p:cNvPr>
            <p:cNvSpPr/>
            <p:nvPr/>
          </p:nvSpPr>
          <p:spPr>
            <a:xfrm rot="10091929">
              <a:off x="3210727" y="3603640"/>
              <a:ext cx="476250" cy="361950"/>
            </a:xfrm>
            <a:prstGeom prst="down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Arrow: Down 17">
              <a:extLst>
                <a:ext uri="{FF2B5EF4-FFF2-40B4-BE49-F238E27FC236}">
                  <a16:creationId xmlns:a16="http://schemas.microsoft.com/office/drawing/2014/main" id="{A957B05C-794C-D188-D01B-8F1CB71BD810}"/>
                </a:ext>
              </a:extLst>
            </p:cNvPr>
            <p:cNvSpPr/>
            <p:nvPr/>
          </p:nvSpPr>
          <p:spPr>
            <a:xfrm rot="10091929">
              <a:off x="872143" y="3853118"/>
              <a:ext cx="476250" cy="361950"/>
            </a:xfrm>
            <a:prstGeom prst="down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Footer Placeholder 2">
            <a:extLst>
              <a:ext uri="{FF2B5EF4-FFF2-40B4-BE49-F238E27FC236}">
                <a16:creationId xmlns:a16="http://schemas.microsoft.com/office/drawing/2014/main" id="{DE1B4E57-FAEE-9372-119B-9A7163AB9EC1}"/>
              </a:ext>
            </a:extLst>
          </p:cNvPr>
          <p:cNvSpPr>
            <a:spLocks noGrp="1"/>
          </p:cNvSpPr>
          <p:nvPr>
            <p:ph type="ftr" sz="quarter" idx="3"/>
          </p:nvPr>
        </p:nvSpPr>
        <p:spPr>
          <a:xfrm>
            <a:off x="4038600" y="6205048"/>
            <a:ext cx="4114800" cy="365125"/>
          </a:xfrm>
        </p:spPr>
        <p:txBody>
          <a:bodyPr/>
          <a:lstStyle/>
          <a:p>
            <a:r>
              <a:rPr lang="en-US"/>
              <a:t>Rafael Meza</a:t>
            </a:r>
          </a:p>
        </p:txBody>
      </p:sp>
      <p:grpSp>
        <p:nvGrpSpPr>
          <p:cNvPr id="3" name="Group 2">
            <a:extLst>
              <a:ext uri="{FF2B5EF4-FFF2-40B4-BE49-F238E27FC236}">
                <a16:creationId xmlns:a16="http://schemas.microsoft.com/office/drawing/2014/main" id="{ED971171-0D69-B5FC-16DB-170FE9CEC8A5}"/>
              </a:ext>
            </a:extLst>
          </p:cNvPr>
          <p:cNvGrpSpPr/>
          <p:nvPr/>
        </p:nvGrpSpPr>
        <p:grpSpPr>
          <a:xfrm>
            <a:off x="11367238" y="33824"/>
            <a:ext cx="762811" cy="758655"/>
            <a:chOff x="354079" y="1326988"/>
            <a:chExt cx="4083531" cy="3898900"/>
          </a:xfrm>
        </p:grpSpPr>
        <p:pic>
          <p:nvPicPr>
            <p:cNvPr id="5" name="Picture 2" descr="Caduceus - Wikipedia">
              <a:extLst>
                <a:ext uri="{FF2B5EF4-FFF2-40B4-BE49-F238E27FC236}">
                  <a16:creationId xmlns:a16="http://schemas.microsoft.com/office/drawing/2014/main" id="{DC641C87-AC5B-D6D4-DFFD-9024CD826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Connector 39">
              <a:extLst>
                <a:ext uri="{FF2B5EF4-FFF2-40B4-BE49-F238E27FC236}">
                  <a16:creationId xmlns:a16="http://schemas.microsoft.com/office/drawing/2014/main" id="{B44DCC49-2377-AA5A-A1C8-F2A3BCB279FC}"/>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7">
              <a:extLst>
                <a:ext uri="{FF2B5EF4-FFF2-40B4-BE49-F238E27FC236}">
                  <a16:creationId xmlns:a16="http://schemas.microsoft.com/office/drawing/2014/main" id="{B043F65C-60F1-73E6-B569-81133D722919}"/>
                </a:ext>
              </a:extLst>
            </p:cNvPr>
            <p:cNvPicPr>
              <a:picLocks noChangeAspect="1"/>
            </p:cNvPicPr>
            <p:nvPr/>
          </p:nvPicPr>
          <p:blipFill rotWithShape="1">
            <a:blip r:embed="rId5">
              <a:alphaModFix amt="10000"/>
            </a:blip>
            <a:srcRect l="30694" t="28915" r="26668" b="28746"/>
            <a:stretch/>
          </p:blipFill>
          <p:spPr>
            <a:xfrm>
              <a:off x="392661" y="1379133"/>
              <a:ext cx="4044949" cy="3794609"/>
            </a:xfrm>
            <a:prstGeom prst="flowChartConnector">
              <a:avLst/>
            </a:prstGeom>
          </p:spPr>
        </p:pic>
        <p:grpSp>
          <p:nvGrpSpPr>
            <p:cNvPr id="9" name="Group 8">
              <a:extLst>
                <a:ext uri="{FF2B5EF4-FFF2-40B4-BE49-F238E27FC236}">
                  <a16:creationId xmlns:a16="http://schemas.microsoft.com/office/drawing/2014/main" id="{B55D1E69-F5E2-3D68-3B3B-F65B982D6BA5}"/>
                </a:ext>
              </a:extLst>
            </p:cNvPr>
            <p:cNvGrpSpPr/>
            <p:nvPr/>
          </p:nvGrpSpPr>
          <p:grpSpPr>
            <a:xfrm>
              <a:off x="845033" y="1971012"/>
              <a:ext cx="3044825" cy="2670175"/>
              <a:chOff x="845033" y="1971012"/>
              <a:chExt cx="3044825" cy="2670175"/>
            </a:xfrm>
          </p:grpSpPr>
          <p:grpSp>
            <p:nvGrpSpPr>
              <p:cNvPr id="26" name="Group 25">
                <a:extLst>
                  <a:ext uri="{FF2B5EF4-FFF2-40B4-BE49-F238E27FC236}">
                    <a16:creationId xmlns:a16="http://schemas.microsoft.com/office/drawing/2014/main" id="{2E4D2291-82E3-4E06-B4D2-45596A388483}"/>
                  </a:ext>
                </a:extLst>
              </p:cNvPr>
              <p:cNvGrpSpPr/>
              <p:nvPr/>
            </p:nvGrpSpPr>
            <p:grpSpPr>
              <a:xfrm>
                <a:off x="2623034" y="1971012"/>
                <a:ext cx="673100" cy="2670175"/>
                <a:chOff x="8225255" y="1818774"/>
                <a:chExt cx="673100" cy="2670175"/>
              </a:xfrm>
            </p:grpSpPr>
            <p:sp>
              <p:nvSpPr>
                <p:cNvPr id="33" name="Flowchart: Process 51">
                  <a:extLst>
                    <a:ext uri="{FF2B5EF4-FFF2-40B4-BE49-F238E27FC236}">
                      <a16:creationId xmlns:a16="http://schemas.microsoft.com/office/drawing/2014/main" id="{DD4DA17F-9C6C-8CDD-6478-C4E8CAFEDD2E}"/>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Trapezoid 35">
                  <a:extLst>
                    <a:ext uri="{FF2B5EF4-FFF2-40B4-BE49-F238E27FC236}">
                      <a16:creationId xmlns:a16="http://schemas.microsoft.com/office/drawing/2014/main" id="{F06551F3-03C9-4EF9-686F-1F47FEFF36CC}"/>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 name="Block Arc 45">
                <a:extLst>
                  <a:ext uri="{FF2B5EF4-FFF2-40B4-BE49-F238E27FC236}">
                    <a16:creationId xmlns:a16="http://schemas.microsoft.com/office/drawing/2014/main" id="{99DFDB64-B648-BE81-24B0-DAAADAF4F3ED}"/>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8" name="Group 27">
                <a:extLst>
                  <a:ext uri="{FF2B5EF4-FFF2-40B4-BE49-F238E27FC236}">
                    <a16:creationId xmlns:a16="http://schemas.microsoft.com/office/drawing/2014/main" id="{19A4EEDF-7114-0EAE-6A00-117A2126B2AC}"/>
                  </a:ext>
                </a:extLst>
              </p:cNvPr>
              <p:cNvGrpSpPr/>
              <p:nvPr/>
            </p:nvGrpSpPr>
            <p:grpSpPr>
              <a:xfrm>
                <a:off x="1429234" y="1971012"/>
                <a:ext cx="673100" cy="2670175"/>
                <a:chOff x="8225255" y="1818774"/>
                <a:chExt cx="673100" cy="2670175"/>
              </a:xfrm>
            </p:grpSpPr>
            <p:sp>
              <p:nvSpPr>
                <p:cNvPr id="29" name="Flowchart: Process 49">
                  <a:extLst>
                    <a:ext uri="{FF2B5EF4-FFF2-40B4-BE49-F238E27FC236}">
                      <a16:creationId xmlns:a16="http://schemas.microsoft.com/office/drawing/2014/main" id="{34CA863A-DB55-4DC6-0495-D5D8CFDF3A9B}"/>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rapezoid 31">
                  <a:extLst>
                    <a:ext uri="{FF2B5EF4-FFF2-40B4-BE49-F238E27FC236}">
                      <a16:creationId xmlns:a16="http://schemas.microsoft.com/office/drawing/2014/main" id="{925806DF-A4EC-5DF9-4D6D-E6E3BE3463A2}"/>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6">
              <p14:nvContentPartPr>
                <p14:cNvPr id="11" name="Ink 10">
                  <a:extLst>
                    <a:ext uri="{FF2B5EF4-FFF2-40B4-BE49-F238E27FC236}">
                      <a16:creationId xmlns:a16="http://schemas.microsoft.com/office/drawing/2014/main" id="{4271F9EB-A5EF-D6B0-2E03-7C46B0B89038}"/>
                    </a:ext>
                  </a:extLst>
                </p14:cNvPr>
                <p14:cNvContentPartPr/>
                <p14:nvPr/>
              </p14:nvContentPartPr>
              <p14:xfrm>
                <a:off x="3177098" y="3103265"/>
                <a:ext cx="360" cy="360"/>
              </p14:xfrm>
            </p:contentPart>
          </mc:Choice>
          <mc:Fallback>
            <p:pic>
              <p:nvPicPr>
                <p:cNvPr id="11" name="Ink 10">
                  <a:extLst>
                    <a:ext uri="{FF2B5EF4-FFF2-40B4-BE49-F238E27FC236}">
                      <a16:creationId xmlns:a16="http://schemas.microsoft.com/office/drawing/2014/main" id="{4271F9EB-A5EF-D6B0-2E03-7C46B0B89038}"/>
                    </a:ext>
                  </a:extLst>
                </p:cNvPr>
                <p:cNvPicPr/>
                <p:nvPr/>
              </p:nvPicPr>
              <p:blipFill>
                <a:blip r:embed="rId7"/>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14" name="Ink 13">
                  <a:extLst>
                    <a:ext uri="{FF2B5EF4-FFF2-40B4-BE49-F238E27FC236}">
                      <a16:creationId xmlns:a16="http://schemas.microsoft.com/office/drawing/2014/main" id="{5FEDBBBA-8C67-48E5-51FC-0D4934A1E092}"/>
                    </a:ext>
                  </a:extLst>
                </p14:cNvPr>
                <p14:cNvContentPartPr/>
                <p14:nvPr/>
              </p14:nvContentPartPr>
              <p14:xfrm>
                <a:off x="3694418" y="3112265"/>
                <a:ext cx="360" cy="360"/>
              </p14:xfrm>
            </p:contentPart>
          </mc:Choice>
          <mc:Fallback>
            <p:pic>
              <p:nvPicPr>
                <p:cNvPr id="14" name="Ink 13">
                  <a:extLst>
                    <a:ext uri="{FF2B5EF4-FFF2-40B4-BE49-F238E27FC236}">
                      <a16:creationId xmlns:a16="http://schemas.microsoft.com/office/drawing/2014/main" id="{5FEDBBBA-8C67-48E5-51FC-0D4934A1E092}"/>
                    </a:ext>
                  </a:extLst>
                </p:cNvPr>
                <p:cNvPicPr/>
                <p:nvPr/>
              </p:nvPicPr>
              <p:blipFill>
                <a:blip r:embed="rId9"/>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17" name="Ink 16">
                  <a:extLst>
                    <a:ext uri="{FF2B5EF4-FFF2-40B4-BE49-F238E27FC236}">
                      <a16:creationId xmlns:a16="http://schemas.microsoft.com/office/drawing/2014/main" id="{A1DA8C33-80C2-4589-47C4-72683EEF669C}"/>
                    </a:ext>
                  </a:extLst>
                </p14:cNvPr>
                <p14:cNvContentPartPr/>
                <p14:nvPr/>
              </p14:nvContentPartPr>
              <p14:xfrm>
                <a:off x="3352418" y="2933345"/>
                <a:ext cx="5760" cy="3960"/>
              </p14:xfrm>
            </p:contentPart>
          </mc:Choice>
          <mc:Fallback>
            <p:pic>
              <p:nvPicPr>
                <p:cNvPr id="17" name="Ink 16">
                  <a:extLst>
                    <a:ext uri="{FF2B5EF4-FFF2-40B4-BE49-F238E27FC236}">
                      <a16:creationId xmlns:a16="http://schemas.microsoft.com/office/drawing/2014/main" id="{A1DA8C33-80C2-4589-47C4-72683EEF669C}"/>
                    </a:ext>
                  </a:extLst>
                </p:cNvPr>
                <p:cNvPicPr/>
                <p:nvPr/>
              </p:nvPicPr>
              <p:blipFill>
                <a:blip r:embed="rId11"/>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23" name="Ink 22">
                  <a:extLst>
                    <a:ext uri="{FF2B5EF4-FFF2-40B4-BE49-F238E27FC236}">
                      <a16:creationId xmlns:a16="http://schemas.microsoft.com/office/drawing/2014/main" id="{8988F9B2-D6A5-6A00-3D3B-2A0D2C660428}"/>
                    </a:ext>
                  </a:extLst>
                </p14:cNvPr>
                <p14:cNvContentPartPr/>
                <p14:nvPr/>
              </p14:nvContentPartPr>
              <p14:xfrm>
                <a:off x="3576698" y="1951265"/>
                <a:ext cx="16200" cy="34200"/>
              </p14:xfrm>
            </p:contentPart>
          </mc:Choice>
          <mc:Fallback>
            <p:pic>
              <p:nvPicPr>
                <p:cNvPr id="23" name="Ink 22">
                  <a:extLst>
                    <a:ext uri="{FF2B5EF4-FFF2-40B4-BE49-F238E27FC236}">
                      <a16:creationId xmlns:a16="http://schemas.microsoft.com/office/drawing/2014/main" id="{8988F9B2-D6A5-6A00-3D3B-2A0D2C660428}"/>
                    </a:ext>
                  </a:extLst>
                </p:cNvPr>
                <p:cNvPicPr/>
                <p:nvPr/>
              </p:nvPicPr>
              <p:blipFill>
                <a:blip r:embed="rId13"/>
                <a:stretch>
                  <a:fillRect/>
                </a:stretch>
              </p:blipFill>
              <p:spPr>
                <a:xfrm>
                  <a:off x="3486698" y="1438265"/>
                  <a:ext cx="194400" cy="1058490"/>
                </a:xfrm>
                <a:prstGeom prst="rect">
                  <a:avLst/>
                </a:prstGeom>
              </p:spPr>
            </p:pic>
          </mc:Fallback>
        </mc:AlternateContent>
      </p:grpSp>
      <p:sp>
        <p:nvSpPr>
          <p:cNvPr id="39" name="Arrow: Down 17">
            <a:extLst>
              <a:ext uri="{FF2B5EF4-FFF2-40B4-BE49-F238E27FC236}">
                <a16:creationId xmlns:a16="http://schemas.microsoft.com/office/drawing/2014/main" id="{36C4C056-D063-8BD5-3A69-9C3898F6A77A}"/>
              </a:ext>
            </a:extLst>
          </p:cNvPr>
          <p:cNvSpPr/>
          <p:nvPr/>
        </p:nvSpPr>
        <p:spPr>
          <a:xfrm rot="-660000">
            <a:off x="5997471" y="2875088"/>
            <a:ext cx="239971" cy="568695"/>
          </a:xfrm>
          <a:prstGeom prst="downArrow">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82348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CB5E2F-FA2A-BC9C-AE4B-35C66CB7FCBB}"/>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5" name="Rectangle: Rounded Corners 4">
            <a:extLst>
              <a:ext uri="{FF2B5EF4-FFF2-40B4-BE49-F238E27FC236}">
                <a16:creationId xmlns:a16="http://schemas.microsoft.com/office/drawing/2014/main" id="{11A00DCC-D1AB-E427-3E84-630FFD753759}"/>
              </a:ext>
            </a:extLst>
          </p:cNvPr>
          <p:cNvSpPr/>
          <p:nvPr/>
        </p:nvSpPr>
        <p:spPr>
          <a:xfrm>
            <a:off x="2810081" y="186937"/>
            <a:ext cx="6571838"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b="1">
                <a:latin typeface="Georgia"/>
                <a:cs typeface="Arial"/>
              </a:rPr>
              <a:t>Sponsor and Advisor </a:t>
            </a:r>
            <a:endParaRPr lang="en-US" sz="3600">
              <a:latin typeface="Georgia"/>
            </a:endParaRPr>
          </a:p>
        </p:txBody>
      </p:sp>
      <p:grpSp>
        <p:nvGrpSpPr>
          <p:cNvPr id="13" name="Group 12">
            <a:extLst>
              <a:ext uri="{FF2B5EF4-FFF2-40B4-BE49-F238E27FC236}">
                <a16:creationId xmlns:a16="http://schemas.microsoft.com/office/drawing/2014/main" id="{07A87D65-04E2-E4C4-E471-168A44BF06A3}"/>
              </a:ext>
            </a:extLst>
          </p:cNvPr>
          <p:cNvGrpSpPr/>
          <p:nvPr/>
        </p:nvGrpSpPr>
        <p:grpSpPr>
          <a:xfrm>
            <a:off x="-649029" y="1464246"/>
            <a:ext cx="13490058" cy="3929507"/>
            <a:chOff x="-767635" y="1464246"/>
            <a:chExt cx="13490058" cy="3929507"/>
          </a:xfrm>
        </p:grpSpPr>
        <p:pic>
          <p:nvPicPr>
            <p:cNvPr id="9" name="Picture 9" descr="Logo, icon&#10;&#10;Description automatically generated">
              <a:extLst>
                <a:ext uri="{FF2B5EF4-FFF2-40B4-BE49-F238E27FC236}">
                  <a16:creationId xmlns:a16="http://schemas.microsoft.com/office/drawing/2014/main" id="{9BCE5199-F261-DE3B-CECD-7ED83A3902A3}"/>
                </a:ext>
              </a:extLst>
            </p:cNvPr>
            <p:cNvPicPr>
              <a:picLocks noChangeAspect="1"/>
            </p:cNvPicPr>
            <p:nvPr/>
          </p:nvPicPr>
          <p:blipFill>
            <a:blip r:embed="rId3"/>
            <a:stretch>
              <a:fillRect/>
            </a:stretch>
          </p:blipFill>
          <p:spPr>
            <a:xfrm>
              <a:off x="3042185" y="1713664"/>
              <a:ext cx="5870418" cy="2929958"/>
            </a:xfrm>
            <a:prstGeom prst="rect">
              <a:avLst/>
            </a:prstGeom>
          </p:spPr>
        </p:pic>
        <p:grpSp>
          <p:nvGrpSpPr>
            <p:cNvPr id="4" name="Group 3">
              <a:extLst>
                <a:ext uri="{FF2B5EF4-FFF2-40B4-BE49-F238E27FC236}">
                  <a16:creationId xmlns:a16="http://schemas.microsoft.com/office/drawing/2014/main" id="{C75B39E3-F14B-6068-9A73-CCDC525B62BF}"/>
                </a:ext>
              </a:extLst>
            </p:cNvPr>
            <p:cNvGrpSpPr/>
            <p:nvPr/>
          </p:nvGrpSpPr>
          <p:grpSpPr>
            <a:xfrm>
              <a:off x="-767635" y="1464246"/>
              <a:ext cx="6096000" cy="3929507"/>
              <a:chOff x="567389" y="1536197"/>
              <a:chExt cx="6096000" cy="3929507"/>
            </a:xfrm>
          </p:grpSpPr>
          <p:sp>
            <p:nvSpPr>
              <p:cNvPr id="7" name="Rectangle: Rounded Corners 6">
                <a:extLst>
                  <a:ext uri="{FF2B5EF4-FFF2-40B4-BE49-F238E27FC236}">
                    <a16:creationId xmlns:a16="http://schemas.microsoft.com/office/drawing/2014/main" id="{D0D3514A-3D2F-4843-0343-F1159D080192}"/>
                  </a:ext>
                </a:extLst>
              </p:cNvPr>
              <p:cNvSpPr/>
              <p:nvPr/>
            </p:nvSpPr>
            <p:spPr>
              <a:xfrm>
                <a:off x="1943923" y="1536197"/>
                <a:ext cx="3342933" cy="3929507"/>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a:extLst>
                  <a:ext uri="{FF2B5EF4-FFF2-40B4-BE49-F238E27FC236}">
                    <a16:creationId xmlns:a16="http://schemas.microsoft.com/office/drawing/2014/main" id="{733DDEFC-A06F-E726-0201-BD66F98130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470" y="1844101"/>
                <a:ext cx="2405838" cy="3053537"/>
              </a:xfrm>
              <a:prstGeom prst="roundRect">
                <a:avLst/>
              </a:prstGeom>
            </p:spPr>
          </p:pic>
          <p:sp>
            <p:nvSpPr>
              <p:cNvPr id="6" name="TextBox 5">
                <a:extLst>
                  <a:ext uri="{FF2B5EF4-FFF2-40B4-BE49-F238E27FC236}">
                    <a16:creationId xmlns:a16="http://schemas.microsoft.com/office/drawing/2014/main" id="{26FB7D53-A6E5-F6E7-70A8-59C23A7B0282}"/>
                  </a:ext>
                </a:extLst>
              </p:cNvPr>
              <p:cNvSpPr txBox="1"/>
              <p:nvPr/>
            </p:nvSpPr>
            <p:spPr>
              <a:xfrm>
                <a:off x="567389" y="4985363"/>
                <a:ext cx="6096000" cy="369332"/>
              </a:xfrm>
              <a:prstGeom prst="rect">
                <a:avLst/>
              </a:prstGeom>
              <a:noFill/>
            </p:spPr>
            <p:txBody>
              <a:bodyPr wrap="square">
                <a:spAutoFit/>
              </a:bodyPr>
              <a:lstStyle/>
              <a:p>
                <a:pPr algn="ctr"/>
                <a:r>
                  <a:rPr lang="en-US" b="1">
                    <a:latin typeface="Georgia"/>
                    <a:cs typeface="Arial"/>
                  </a:rPr>
                  <a:t>Arthur </a:t>
                </a:r>
                <a:r>
                  <a:rPr lang="en-US" b="1" err="1">
                    <a:latin typeface="Georgia"/>
                    <a:cs typeface="Arial"/>
                  </a:rPr>
                  <a:t>Werkheiser</a:t>
                </a:r>
                <a:r>
                  <a:rPr lang="en-US" b="1">
                    <a:latin typeface="Georgia"/>
                    <a:cs typeface="Arial"/>
                  </a:rPr>
                  <a:t> </a:t>
                </a:r>
              </a:p>
            </p:txBody>
          </p:sp>
        </p:grpSp>
        <p:grpSp>
          <p:nvGrpSpPr>
            <p:cNvPr id="11" name="Group 10">
              <a:extLst>
                <a:ext uri="{FF2B5EF4-FFF2-40B4-BE49-F238E27FC236}">
                  <a16:creationId xmlns:a16="http://schemas.microsoft.com/office/drawing/2014/main" id="{32AA81DE-5875-AA72-653A-B4106E81FC56}"/>
                </a:ext>
              </a:extLst>
            </p:cNvPr>
            <p:cNvGrpSpPr/>
            <p:nvPr/>
          </p:nvGrpSpPr>
          <p:grpSpPr>
            <a:xfrm>
              <a:off x="6626423" y="1464246"/>
              <a:ext cx="6096000" cy="3929507"/>
              <a:chOff x="8647247" y="1503305"/>
              <a:chExt cx="6096000" cy="3929507"/>
            </a:xfrm>
          </p:grpSpPr>
          <p:sp>
            <p:nvSpPr>
              <p:cNvPr id="8" name="Rectangle: Rounded Corners 7">
                <a:extLst>
                  <a:ext uri="{FF2B5EF4-FFF2-40B4-BE49-F238E27FC236}">
                    <a16:creationId xmlns:a16="http://schemas.microsoft.com/office/drawing/2014/main" id="{B1AEC519-E032-3F4A-7E1B-8F9F1252ADC6}"/>
                  </a:ext>
                </a:extLst>
              </p:cNvPr>
              <p:cNvSpPr/>
              <p:nvPr/>
            </p:nvSpPr>
            <p:spPr>
              <a:xfrm>
                <a:off x="10023781" y="1503305"/>
                <a:ext cx="3342933" cy="3929507"/>
              </a:xfrm>
              <a:prstGeom prst="roundRect">
                <a:avLst/>
              </a:prstGeom>
              <a:solidFill>
                <a:srgbClr val="E3E0D9"/>
              </a:solidFill>
              <a:ln>
                <a:solidFill>
                  <a:srgbClr val="B8B1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074" name="Picture 2" descr="William Oates | FAMU-FSU">
                <a:extLst>
                  <a:ext uri="{FF2B5EF4-FFF2-40B4-BE49-F238E27FC236}">
                    <a16:creationId xmlns:a16="http://schemas.microsoft.com/office/drawing/2014/main" id="{1991C3B0-5193-7DB9-D58A-463F8C3EF5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0423" y="1820362"/>
                <a:ext cx="2529649" cy="3077277"/>
              </a:xfrm>
              <a:prstGeom prst="round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D6A8472-AA95-AE2C-AF04-C2BD311D521A}"/>
                  </a:ext>
                </a:extLst>
              </p:cNvPr>
              <p:cNvSpPr txBox="1"/>
              <p:nvPr/>
            </p:nvSpPr>
            <p:spPr>
              <a:xfrm>
                <a:off x="8647247" y="4985363"/>
                <a:ext cx="6096000" cy="369332"/>
              </a:xfrm>
              <a:prstGeom prst="rect">
                <a:avLst/>
              </a:prstGeom>
              <a:noFill/>
            </p:spPr>
            <p:txBody>
              <a:bodyPr wrap="square">
                <a:spAutoFit/>
              </a:bodyPr>
              <a:lstStyle/>
              <a:p>
                <a:pPr algn="ctr"/>
                <a:r>
                  <a:rPr lang="en-US" b="1">
                    <a:latin typeface="Georgia"/>
                    <a:cs typeface="Arial"/>
                  </a:rPr>
                  <a:t>Dr. William Oates </a:t>
                </a:r>
              </a:p>
            </p:txBody>
          </p:sp>
        </p:grpSp>
      </p:grpSp>
      <p:sp>
        <p:nvSpPr>
          <p:cNvPr id="15" name="Footer Placeholder 3">
            <a:extLst>
              <a:ext uri="{FF2B5EF4-FFF2-40B4-BE49-F238E27FC236}">
                <a16:creationId xmlns:a16="http://schemas.microsoft.com/office/drawing/2014/main" id="{982A62D1-E1E1-EFA8-EC2E-964AD6581861}"/>
              </a:ext>
            </a:extLst>
          </p:cNvPr>
          <p:cNvSpPr>
            <a:spLocks noGrp="1"/>
          </p:cNvSpPr>
          <p:nvPr>
            <p:ph type="ftr" sz="quarter" idx="3"/>
          </p:nvPr>
        </p:nvSpPr>
        <p:spPr>
          <a:xfrm>
            <a:off x="4038600" y="6205048"/>
            <a:ext cx="4114800" cy="365125"/>
          </a:xfrm>
        </p:spPr>
        <p:txBody>
          <a:bodyPr lIns="91440" tIns="45720" rIns="91440" bIns="45720" anchor="t"/>
          <a:lstStyle/>
          <a:p>
            <a:r>
              <a:rPr lang="en-US">
                <a:latin typeface="Arial"/>
                <a:cs typeface="Arial"/>
              </a:rPr>
              <a:t>Cameron Barnes</a:t>
            </a:r>
            <a:endParaRPr lang="en-US"/>
          </a:p>
        </p:txBody>
      </p:sp>
    </p:spTree>
    <p:extLst>
      <p:ext uri="{BB962C8B-B14F-4D97-AF65-F5344CB8AC3E}">
        <p14:creationId xmlns:p14="http://schemas.microsoft.com/office/powerpoint/2010/main" val="3648978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30</a:t>
            </a:fld>
            <a:endParaRPr lang="en-US"/>
          </a:p>
        </p:txBody>
      </p:sp>
      <p:sp>
        <p:nvSpPr>
          <p:cNvPr id="32" name="Title 4">
            <a:extLst>
              <a:ext uri="{FF2B5EF4-FFF2-40B4-BE49-F238E27FC236}">
                <a16:creationId xmlns:a16="http://schemas.microsoft.com/office/drawing/2014/main" id="{F08A1C0F-4117-FA53-4AFC-D7B9E6259F90}"/>
              </a:ext>
            </a:extLst>
          </p:cNvPr>
          <p:cNvSpPr txBox="1">
            <a:spLocks/>
          </p:cNvSpPr>
          <p:nvPr/>
        </p:nvSpPr>
        <p:spPr>
          <a:xfrm>
            <a:off x="172721" y="132080"/>
            <a:ext cx="11885168" cy="10109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a:solidFill>
                  <a:schemeClr val="accent1"/>
                </a:solidFill>
                <a:latin typeface="Georgia" panose="02040502050405020303" pitchFamily="18" charset="0"/>
              </a:rPr>
              <a:t>CAD and Stress Analysis</a:t>
            </a:r>
          </a:p>
        </p:txBody>
      </p:sp>
      <p:grpSp>
        <p:nvGrpSpPr>
          <p:cNvPr id="11" name="Group 10">
            <a:extLst>
              <a:ext uri="{FF2B5EF4-FFF2-40B4-BE49-F238E27FC236}">
                <a16:creationId xmlns:a16="http://schemas.microsoft.com/office/drawing/2014/main" id="{80EE4D48-E4B6-D61F-25D0-CC3B3898AF55}"/>
              </a:ext>
            </a:extLst>
          </p:cNvPr>
          <p:cNvGrpSpPr/>
          <p:nvPr/>
        </p:nvGrpSpPr>
        <p:grpSpPr>
          <a:xfrm>
            <a:off x="291136" y="1552693"/>
            <a:ext cx="7582478" cy="3487940"/>
            <a:chOff x="291136" y="2000914"/>
            <a:chExt cx="7582478" cy="3487940"/>
          </a:xfrm>
        </p:grpSpPr>
        <p:pic>
          <p:nvPicPr>
            <p:cNvPr id="31" name="Picture 30" descr="A picture containing chart&#10;&#10;Description automatically generated">
              <a:extLst>
                <a:ext uri="{FF2B5EF4-FFF2-40B4-BE49-F238E27FC236}">
                  <a16:creationId xmlns:a16="http://schemas.microsoft.com/office/drawing/2014/main" id="{0AFCE7F1-68F8-D9BD-2EC1-DA8E86837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36" y="2000914"/>
              <a:ext cx="7582478" cy="3487940"/>
            </a:xfrm>
            <a:prstGeom prst="rect">
              <a:avLst/>
            </a:prstGeom>
            <a:ln w="28575">
              <a:solidFill>
                <a:schemeClr val="tx1"/>
              </a:solidFill>
            </a:ln>
          </p:spPr>
        </p:pic>
        <p:pic>
          <p:nvPicPr>
            <p:cNvPr id="3" name="Picture 2" descr="A picture containing chart&#10;&#10;Description automatically generated">
              <a:extLst>
                <a:ext uri="{FF2B5EF4-FFF2-40B4-BE49-F238E27FC236}">
                  <a16:creationId xmlns:a16="http://schemas.microsoft.com/office/drawing/2014/main" id="{AAF04A36-2612-7671-CD72-E84E8D8F6277}"/>
                </a:ext>
              </a:extLst>
            </p:cNvPr>
            <p:cNvPicPr>
              <a:picLocks noChangeAspect="1"/>
            </p:cNvPicPr>
            <p:nvPr/>
          </p:nvPicPr>
          <p:blipFill rotWithShape="1">
            <a:blip r:embed="rId3">
              <a:extLst>
                <a:ext uri="{28A0092B-C50C-407E-A947-70E740481C1C}">
                  <a14:useLocalDpi xmlns:a14="http://schemas.microsoft.com/office/drawing/2010/main" val="0"/>
                </a:ext>
              </a:extLst>
            </a:blip>
            <a:srcRect l="40039" t="2498" r="52587" b="90435"/>
            <a:stretch/>
          </p:blipFill>
          <p:spPr>
            <a:xfrm>
              <a:off x="291136" y="2000914"/>
              <a:ext cx="1541090" cy="679310"/>
            </a:xfrm>
            <a:prstGeom prst="rect">
              <a:avLst/>
            </a:prstGeom>
            <a:ln w="28575">
              <a:solidFill>
                <a:schemeClr val="tx1"/>
              </a:solidFill>
            </a:ln>
          </p:spPr>
        </p:pic>
        <p:pic>
          <p:nvPicPr>
            <p:cNvPr id="5" name="Picture 4" descr="A picture containing chart&#10;&#10;Description automatically generated">
              <a:extLst>
                <a:ext uri="{FF2B5EF4-FFF2-40B4-BE49-F238E27FC236}">
                  <a16:creationId xmlns:a16="http://schemas.microsoft.com/office/drawing/2014/main" id="{3BDBAB42-A04B-CD3F-C183-22CC4C239066}"/>
                </a:ext>
              </a:extLst>
            </p:cNvPr>
            <p:cNvPicPr>
              <a:picLocks noChangeAspect="1"/>
            </p:cNvPicPr>
            <p:nvPr/>
          </p:nvPicPr>
          <p:blipFill rotWithShape="1">
            <a:blip r:embed="rId3">
              <a:extLst>
                <a:ext uri="{28A0092B-C50C-407E-A947-70E740481C1C}">
                  <a14:useLocalDpi xmlns:a14="http://schemas.microsoft.com/office/drawing/2010/main" val="0"/>
                </a:ext>
              </a:extLst>
            </a:blip>
            <a:srcRect l="89999" t="2498" r="1698" b="89725"/>
            <a:stretch/>
          </p:blipFill>
          <p:spPr>
            <a:xfrm>
              <a:off x="4082375" y="2000914"/>
              <a:ext cx="1576746" cy="679311"/>
            </a:xfrm>
            <a:prstGeom prst="rect">
              <a:avLst/>
            </a:prstGeom>
            <a:ln w="28575">
              <a:solidFill>
                <a:schemeClr val="tx1"/>
              </a:solidFill>
            </a:ln>
          </p:spPr>
        </p:pic>
      </p:grpSp>
      <p:grpSp>
        <p:nvGrpSpPr>
          <p:cNvPr id="23" name="Group 22">
            <a:extLst>
              <a:ext uri="{FF2B5EF4-FFF2-40B4-BE49-F238E27FC236}">
                <a16:creationId xmlns:a16="http://schemas.microsoft.com/office/drawing/2014/main" id="{12B32548-473E-A523-5A72-1D0D323F145C}"/>
              </a:ext>
            </a:extLst>
          </p:cNvPr>
          <p:cNvGrpSpPr/>
          <p:nvPr/>
        </p:nvGrpSpPr>
        <p:grpSpPr>
          <a:xfrm>
            <a:off x="215360" y="3465365"/>
            <a:ext cx="2424777" cy="1250360"/>
            <a:chOff x="401994" y="3374511"/>
            <a:chExt cx="2280138" cy="1144821"/>
          </a:xfrm>
        </p:grpSpPr>
        <p:sp>
          <p:nvSpPr>
            <p:cNvPr id="24" name="Arrow: Down 17">
              <a:extLst>
                <a:ext uri="{FF2B5EF4-FFF2-40B4-BE49-F238E27FC236}">
                  <a16:creationId xmlns:a16="http://schemas.microsoft.com/office/drawing/2014/main" id="{B2B330CD-3B39-94E7-965C-08086280A732}"/>
                </a:ext>
              </a:extLst>
            </p:cNvPr>
            <p:cNvSpPr/>
            <p:nvPr/>
          </p:nvSpPr>
          <p:spPr>
            <a:xfrm rot="13946514">
              <a:off x="2263032" y="4100232"/>
              <a:ext cx="476250" cy="361950"/>
            </a:xfrm>
            <a:prstGeom prst="down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Arrow: Down 18">
              <a:extLst>
                <a:ext uri="{FF2B5EF4-FFF2-40B4-BE49-F238E27FC236}">
                  <a16:creationId xmlns:a16="http://schemas.microsoft.com/office/drawing/2014/main" id="{35251645-A538-9DB1-F358-D818889E7A9E}"/>
                </a:ext>
              </a:extLst>
            </p:cNvPr>
            <p:cNvSpPr/>
            <p:nvPr/>
          </p:nvSpPr>
          <p:spPr>
            <a:xfrm rot="13946514">
              <a:off x="344844" y="3431661"/>
              <a:ext cx="476250" cy="361950"/>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9" name="TextBox 28">
            <a:extLst>
              <a:ext uri="{FF2B5EF4-FFF2-40B4-BE49-F238E27FC236}">
                <a16:creationId xmlns:a16="http://schemas.microsoft.com/office/drawing/2014/main" id="{1B4D50A5-1B7C-F005-7DC1-945EF4BDACC8}"/>
              </a:ext>
            </a:extLst>
          </p:cNvPr>
          <p:cNvSpPr txBox="1"/>
          <p:nvPr/>
        </p:nvSpPr>
        <p:spPr>
          <a:xfrm>
            <a:off x="291136" y="1113935"/>
            <a:ext cx="1368073" cy="400110"/>
          </a:xfrm>
          <a:prstGeom prst="rect">
            <a:avLst/>
          </a:prstGeom>
          <a:noFill/>
        </p:spPr>
        <p:txBody>
          <a:bodyPr wrap="square" rtlCol="0">
            <a:spAutoFit/>
          </a:bodyPr>
          <a:lstStyle/>
          <a:p>
            <a:pPr algn="ctr"/>
            <a:r>
              <a:rPr lang="en-US" sz="2000">
                <a:latin typeface="Georgia" panose="02040502050405020303" pitchFamily="18" charset="0"/>
              </a:rPr>
              <a:t>Units: psi</a:t>
            </a:r>
          </a:p>
        </p:txBody>
      </p:sp>
      <p:sp>
        <p:nvSpPr>
          <p:cNvPr id="34" name="TextBox 33">
            <a:extLst>
              <a:ext uri="{FF2B5EF4-FFF2-40B4-BE49-F238E27FC236}">
                <a16:creationId xmlns:a16="http://schemas.microsoft.com/office/drawing/2014/main" id="{0D762643-61C4-7202-6EFE-B7844A71F81E}"/>
              </a:ext>
            </a:extLst>
          </p:cNvPr>
          <p:cNvSpPr txBox="1"/>
          <p:nvPr/>
        </p:nvSpPr>
        <p:spPr>
          <a:xfrm>
            <a:off x="4082375" y="1113935"/>
            <a:ext cx="1368073" cy="400110"/>
          </a:xfrm>
          <a:prstGeom prst="rect">
            <a:avLst/>
          </a:prstGeom>
          <a:noFill/>
        </p:spPr>
        <p:txBody>
          <a:bodyPr wrap="square" rtlCol="0">
            <a:spAutoFit/>
          </a:bodyPr>
          <a:lstStyle/>
          <a:p>
            <a:pPr algn="ctr"/>
            <a:r>
              <a:rPr lang="en-US" sz="2000">
                <a:latin typeface="Georgia" panose="02040502050405020303" pitchFamily="18" charset="0"/>
              </a:rPr>
              <a:t>Units: in.</a:t>
            </a:r>
          </a:p>
        </p:txBody>
      </p:sp>
      <p:sp>
        <p:nvSpPr>
          <p:cNvPr id="35" name="TextBox 34">
            <a:extLst>
              <a:ext uri="{FF2B5EF4-FFF2-40B4-BE49-F238E27FC236}">
                <a16:creationId xmlns:a16="http://schemas.microsoft.com/office/drawing/2014/main" id="{31C178C2-2094-3B50-E648-0261C19681BD}"/>
              </a:ext>
            </a:extLst>
          </p:cNvPr>
          <p:cNvSpPr txBox="1"/>
          <p:nvPr/>
        </p:nvSpPr>
        <p:spPr>
          <a:xfrm>
            <a:off x="634198" y="5243572"/>
            <a:ext cx="3028421" cy="400110"/>
          </a:xfrm>
          <a:prstGeom prst="rect">
            <a:avLst/>
          </a:prstGeom>
          <a:noFill/>
        </p:spPr>
        <p:txBody>
          <a:bodyPr wrap="square" rtlCol="0">
            <a:spAutoFit/>
          </a:bodyPr>
          <a:lstStyle/>
          <a:p>
            <a:pPr algn="ctr"/>
            <a:r>
              <a:rPr lang="en-US" sz="2000">
                <a:latin typeface="Georgia" panose="02040502050405020303" pitchFamily="18" charset="0"/>
              </a:rPr>
              <a:t>Maximum Shear Stress</a:t>
            </a:r>
          </a:p>
        </p:txBody>
      </p:sp>
      <p:sp>
        <p:nvSpPr>
          <p:cNvPr id="36" name="TextBox 35">
            <a:extLst>
              <a:ext uri="{FF2B5EF4-FFF2-40B4-BE49-F238E27FC236}">
                <a16:creationId xmlns:a16="http://schemas.microsoft.com/office/drawing/2014/main" id="{BBD1FADD-7699-F086-C935-CD6E9000499C}"/>
              </a:ext>
            </a:extLst>
          </p:cNvPr>
          <p:cNvSpPr txBox="1"/>
          <p:nvPr/>
        </p:nvSpPr>
        <p:spPr>
          <a:xfrm>
            <a:off x="4407240" y="5239049"/>
            <a:ext cx="3377519" cy="400110"/>
          </a:xfrm>
          <a:prstGeom prst="rect">
            <a:avLst/>
          </a:prstGeom>
          <a:noFill/>
        </p:spPr>
        <p:txBody>
          <a:bodyPr wrap="square" rtlCol="0">
            <a:spAutoFit/>
          </a:bodyPr>
          <a:lstStyle/>
          <a:p>
            <a:pPr algn="ctr"/>
            <a:r>
              <a:rPr lang="en-US" sz="2000">
                <a:latin typeface="Georgia" panose="02040502050405020303" pitchFamily="18" charset="0"/>
              </a:rPr>
              <a:t>Magnitude of  Displacement</a:t>
            </a:r>
          </a:p>
        </p:txBody>
      </p:sp>
      <p:grpSp>
        <p:nvGrpSpPr>
          <p:cNvPr id="50" name="Group 49">
            <a:extLst>
              <a:ext uri="{FF2B5EF4-FFF2-40B4-BE49-F238E27FC236}">
                <a16:creationId xmlns:a16="http://schemas.microsoft.com/office/drawing/2014/main" id="{609F2225-31BE-C9EF-B2CC-A6CD5F659795}"/>
              </a:ext>
            </a:extLst>
          </p:cNvPr>
          <p:cNvGrpSpPr/>
          <p:nvPr/>
        </p:nvGrpSpPr>
        <p:grpSpPr>
          <a:xfrm>
            <a:off x="8122729" y="1701268"/>
            <a:ext cx="4002067" cy="3401374"/>
            <a:chOff x="8109626" y="1942363"/>
            <a:chExt cx="4002067" cy="3401374"/>
          </a:xfrm>
        </p:grpSpPr>
        <p:grpSp>
          <p:nvGrpSpPr>
            <p:cNvPr id="38" name="Group 37">
              <a:extLst>
                <a:ext uri="{FF2B5EF4-FFF2-40B4-BE49-F238E27FC236}">
                  <a16:creationId xmlns:a16="http://schemas.microsoft.com/office/drawing/2014/main" id="{B15BF169-E4E5-5402-EAFB-FD7AD380F950}"/>
                </a:ext>
              </a:extLst>
            </p:cNvPr>
            <p:cNvGrpSpPr/>
            <p:nvPr/>
          </p:nvGrpSpPr>
          <p:grpSpPr>
            <a:xfrm>
              <a:off x="8660505" y="4266537"/>
              <a:ext cx="3240359" cy="1077200"/>
              <a:chOff x="8072181" y="3338652"/>
              <a:chExt cx="3240359" cy="1077200"/>
            </a:xfrm>
          </p:grpSpPr>
          <p:sp>
            <p:nvSpPr>
              <p:cNvPr id="25" name="Rectangle 24">
                <a:extLst>
                  <a:ext uri="{FF2B5EF4-FFF2-40B4-BE49-F238E27FC236}">
                    <a16:creationId xmlns:a16="http://schemas.microsoft.com/office/drawing/2014/main" id="{50558B3E-A243-AD9C-8175-DE7B2BF7ADB7}"/>
                  </a:ext>
                </a:extLst>
              </p:cNvPr>
              <p:cNvSpPr/>
              <p:nvPr/>
            </p:nvSpPr>
            <p:spPr>
              <a:xfrm>
                <a:off x="8072181" y="3338652"/>
                <a:ext cx="2966659" cy="101092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Box 9">
                <a:extLst>
                  <a:ext uri="{FF2B5EF4-FFF2-40B4-BE49-F238E27FC236}">
                    <a16:creationId xmlns:a16="http://schemas.microsoft.com/office/drawing/2014/main" id="{4F4944AE-23B0-A1BD-7F2C-DB57B34FA525}"/>
                  </a:ext>
                </a:extLst>
              </p:cNvPr>
              <p:cNvSpPr txBox="1"/>
              <p:nvPr/>
            </p:nvSpPr>
            <p:spPr>
              <a:xfrm>
                <a:off x="8121665" y="3468777"/>
                <a:ext cx="3190875" cy="707886"/>
              </a:xfrm>
              <a:prstGeom prst="rect">
                <a:avLst/>
              </a:prstGeom>
              <a:noFill/>
            </p:spPr>
            <p:txBody>
              <a:bodyPr wrap="square" rtlCol="0">
                <a:spAutoFit/>
              </a:bodyPr>
              <a:lstStyle/>
              <a:p>
                <a:r>
                  <a:rPr lang="en-US" sz="2000">
                    <a:latin typeface="Georgia" panose="02040502050405020303" pitchFamily="18" charset="0"/>
                  </a:rPr>
                  <a:t>Max Displacement-</a:t>
                </a:r>
              </a:p>
              <a:p>
                <a:r>
                  <a:rPr lang="en-US" sz="2000">
                    <a:latin typeface="Georgia" panose="02040502050405020303" pitchFamily="18" charset="0"/>
                  </a:rPr>
                  <a:t>.00096 in  </a:t>
                </a:r>
              </a:p>
            </p:txBody>
          </p:sp>
          <p:pic>
            <p:nvPicPr>
              <p:cNvPr id="33" name="Graphic 32" descr="Checkbox Checked with solid fill">
                <a:extLst>
                  <a:ext uri="{FF2B5EF4-FFF2-40B4-BE49-F238E27FC236}">
                    <a16:creationId xmlns:a16="http://schemas.microsoft.com/office/drawing/2014/main" id="{38F856A3-0F45-76D7-ABAA-D1AC6C997F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58066" y="3703021"/>
                <a:ext cx="712831" cy="712831"/>
              </a:xfrm>
              <a:prstGeom prst="rect">
                <a:avLst/>
              </a:prstGeom>
            </p:spPr>
          </p:pic>
        </p:grpSp>
        <p:grpSp>
          <p:nvGrpSpPr>
            <p:cNvPr id="49" name="Group 48">
              <a:extLst>
                <a:ext uri="{FF2B5EF4-FFF2-40B4-BE49-F238E27FC236}">
                  <a16:creationId xmlns:a16="http://schemas.microsoft.com/office/drawing/2014/main" id="{37A3CBA8-FFDF-1C97-1B9D-7C8DDE158E79}"/>
                </a:ext>
              </a:extLst>
            </p:cNvPr>
            <p:cNvGrpSpPr/>
            <p:nvPr/>
          </p:nvGrpSpPr>
          <p:grpSpPr>
            <a:xfrm>
              <a:off x="8109626" y="1942363"/>
              <a:ext cx="4002067" cy="2037309"/>
              <a:chOff x="8109626" y="1942363"/>
              <a:chExt cx="4002067" cy="2037309"/>
            </a:xfrm>
          </p:grpSpPr>
          <p:grpSp>
            <p:nvGrpSpPr>
              <p:cNvPr id="37" name="Group 36">
                <a:extLst>
                  <a:ext uri="{FF2B5EF4-FFF2-40B4-BE49-F238E27FC236}">
                    <a16:creationId xmlns:a16="http://schemas.microsoft.com/office/drawing/2014/main" id="{FA550481-5BB6-FF77-1D81-C5008E39EE3F}"/>
                  </a:ext>
                </a:extLst>
              </p:cNvPr>
              <p:cNvGrpSpPr/>
              <p:nvPr/>
            </p:nvGrpSpPr>
            <p:grpSpPr>
              <a:xfrm>
                <a:off x="8109626" y="1942363"/>
                <a:ext cx="4002067" cy="899863"/>
                <a:chOff x="8109626" y="1942363"/>
                <a:chExt cx="4002067" cy="899863"/>
              </a:xfrm>
            </p:grpSpPr>
            <p:grpSp>
              <p:nvGrpSpPr>
                <p:cNvPr id="7" name="Group 6">
                  <a:extLst>
                    <a:ext uri="{FF2B5EF4-FFF2-40B4-BE49-F238E27FC236}">
                      <a16:creationId xmlns:a16="http://schemas.microsoft.com/office/drawing/2014/main" id="{486D0851-615D-D231-FE2E-60D0BDD321F5}"/>
                    </a:ext>
                  </a:extLst>
                </p:cNvPr>
                <p:cNvGrpSpPr/>
                <p:nvPr/>
              </p:nvGrpSpPr>
              <p:grpSpPr>
                <a:xfrm>
                  <a:off x="8109626" y="1991645"/>
                  <a:ext cx="869016" cy="850581"/>
                  <a:chOff x="8134092" y="3313550"/>
                  <a:chExt cx="1133475" cy="1102988"/>
                </a:xfrm>
              </p:grpSpPr>
              <p:sp>
                <p:nvSpPr>
                  <p:cNvPr id="6" name="Flowchart: Connector 5">
                    <a:extLst>
                      <a:ext uri="{FF2B5EF4-FFF2-40B4-BE49-F238E27FC236}">
                        <a16:creationId xmlns:a16="http://schemas.microsoft.com/office/drawing/2014/main" id="{1EB968D8-3306-1EAB-6866-FCEBEE77CECE}"/>
                      </a:ext>
                    </a:extLst>
                  </p:cNvPr>
                  <p:cNvSpPr/>
                  <p:nvPr/>
                </p:nvSpPr>
                <p:spPr>
                  <a:xfrm>
                    <a:off x="8134092" y="3313550"/>
                    <a:ext cx="1133475" cy="1102988"/>
                  </a:xfrm>
                  <a:prstGeom prst="flowChartConnector">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 name="Group 1">
                    <a:extLst>
                      <a:ext uri="{FF2B5EF4-FFF2-40B4-BE49-F238E27FC236}">
                        <a16:creationId xmlns:a16="http://schemas.microsoft.com/office/drawing/2014/main" id="{FE881A96-0718-E529-0BFD-1C0F6B6E5E78}"/>
                      </a:ext>
                    </a:extLst>
                  </p:cNvPr>
                  <p:cNvGrpSpPr/>
                  <p:nvPr/>
                </p:nvGrpSpPr>
                <p:grpSpPr>
                  <a:xfrm>
                    <a:off x="8248733" y="3490532"/>
                    <a:ext cx="887029" cy="702006"/>
                    <a:chOff x="8382000" y="2685386"/>
                    <a:chExt cx="523875" cy="404541"/>
                  </a:xfrm>
                </p:grpSpPr>
                <p:sp>
                  <p:nvSpPr>
                    <p:cNvPr id="9" name="Rectangle 8">
                      <a:extLst>
                        <a:ext uri="{FF2B5EF4-FFF2-40B4-BE49-F238E27FC236}">
                          <a16:creationId xmlns:a16="http://schemas.microsoft.com/office/drawing/2014/main" id="{21C17DDD-E46E-72AF-EC4C-9A0B285600EA}"/>
                        </a:ext>
                      </a:extLst>
                    </p:cNvPr>
                    <p:cNvSpPr/>
                    <p:nvPr/>
                  </p:nvSpPr>
                  <p:spPr>
                    <a:xfrm>
                      <a:off x="8486775" y="2769324"/>
                      <a:ext cx="333375" cy="264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F12BDC1F-A4C6-5101-375C-F18A7F863E79}"/>
                        </a:ext>
                      </a:extLst>
                    </p:cNvPr>
                    <p:cNvGrpSpPr/>
                    <p:nvPr/>
                  </p:nvGrpSpPr>
                  <p:grpSpPr>
                    <a:xfrm>
                      <a:off x="8382000" y="2685386"/>
                      <a:ext cx="523875" cy="404541"/>
                      <a:chOff x="8658225" y="2485361"/>
                      <a:chExt cx="523875" cy="404541"/>
                    </a:xfrm>
                  </p:grpSpPr>
                  <p:sp>
                    <p:nvSpPr>
                      <p:cNvPr id="12" name="Circle: Hollow 11">
                        <a:extLst>
                          <a:ext uri="{FF2B5EF4-FFF2-40B4-BE49-F238E27FC236}">
                            <a16:creationId xmlns:a16="http://schemas.microsoft.com/office/drawing/2014/main" id="{B5EB2CF8-FAE0-340B-108A-74FB3404FDF1}"/>
                          </a:ext>
                        </a:extLst>
                      </p:cNvPr>
                      <p:cNvSpPr/>
                      <p:nvPr/>
                    </p:nvSpPr>
                    <p:spPr>
                      <a:xfrm>
                        <a:off x="8658225" y="2485361"/>
                        <a:ext cx="209550" cy="167875"/>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 name="Circle: Hollow 12">
                        <a:extLst>
                          <a:ext uri="{FF2B5EF4-FFF2-40B4-BE49-F238E27FC236}">
                            <a16:creationId xmlns:a16="http://schemas.microsoft.com/office/drawing/2014/main" id="{049DEB89-6181-7FDF-48C3-2BDC4C5B1BA6}"/>
                          </a:ext>
                        </a:extLst>
                      </p:cNvPr>
                      <p:cNvSpPr/>
                      <p:nvPr/>
                    </p:nvSpPr>
                    <p:spPr>
                      <a:xfrm>
                        <a:off x="8658225" y="2722027"/>
                        <a:ext cx="209550" cy="167875"/>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Circle: Hollow 13">
                        <a:extLst>
                          <a:ext uri="{FF2B5EF4-FFF2-40B4-BE49-F238E27FC236}">
                            <a16:creationId xmlns:a16="http://schemas.microsoft.com/office/drawing/2014/main" id="{AB32B0D0-6A63-F11F-9F26-4CCE2BA59B70}"/>
                          </a:ext>
                        </a:extLst>
                      </p:cNvPr>
                      <p:cNvSpPr/>
                      <p:nvPr/>
                    </p:nvSpPr>
                    <p:spPr>
                      <a:xfrm>
                        <a:off x="8972550" y="2485361"/>
                        <a:ext cx="209550" cy="167875"/>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 name="Circle: Hollow 14">
                        <a:extLst>
                          <a:ext uri="{FF2B5EF4-FFF2-40B4-BE49-F238E27FC236}">
                            <a16:creationId xmlns:a16="http://schemas.microsoft.com/office/drawing/2014/main" id="{C5037C06-85C7-7153-004F-0B72B0877919}"/>
                          </a:ext>
                        </a:extLst>
                      </p:cNvPr>
                      <p:cNvSpPr/>
                      <p:nvPr/>
                    </p:nvSpPr>
                    <p:spPr>
                      <a:xfrm>
                        <a:off x="8972550" y="2722027"/>
                        <a:ext cx="209550" cy="167875"/>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grpSp>
            <p:sp>
              <p:nvSpPr>
                <p:cNvPr id="17" name="TextBox 16">
                  <a:extLst>
                    <a:ext uri="{FF2B5EF4-FFF2-40B4-BE49-F238E27FC236}">
                      <a16:creationId xmlns:a16="http://schemas.microsoft.com/office/drawing/2014/main" id="{D8C4B9B4-3B3D-8BA7-E8AD-8B7B56C57729}"/>
                    </a:ext>
                  </a:extLst>
                </p:cNvPr>
                <p:cNvSpPr txBox="1"/>
                <p:nvPr/>
              </p:nvSpPr>
              <p:spPr>
                <a:xfrm>
                  <a:off x="9099108" y="1942363"/>
                  <a:ext cx="3012585" cy="830997"/>
                </a:xfrm>
                <a:prstGeom prst="rect">
                  <a:avLst/>
                </a:prstGeom>
                <a:noFill/>
              </p:spPr>
              <p:txBody>
                <a:bodyPr wrap="square" rtlCol="0">
                  <a:spAutoFit/>
                </a:bodyPr>
                <a:lstStyle/>
                <a:p>
                  <a:pPr algn="ctr"/>
                  <a:r>
                    <a:rPr lang="en-US" sz="2400">
                      <a:latin typeface="Georgia" panose="02040502050405020303" pitchFamily="18" charset="0"/>
                    </a:rPr>
                    <a:t>Points of weakness identified at corners.</a:t>
                  </a:r>
                </a:p>
              </p:txBody>
            </p:sp>
          </p:grpSp>
          <p:sp>
            <p:nvSpPr>
              <p:cNvPr id="39" name="TextBox 38">
                <a:extLst>
                  <a:ext uri="{FF2B5EF4-FFF2-40B4-BE49-F238E27FC236}">
                    <a16:creationId xmlns:a16="http://schemas.microsoft.com/office/drawing/2014/main" id="{3679E365-B0CF-4812-B589-FA452FE8A793}"/>
                  </a:ext>
                </a:extLst>
              </p:cNvPr>
              <p:cNvSpPr txBox="1"/>
              <p:nvPr/>
            </p:nvSpPr>
            <p:spPr>
              <a:xfrm>
                <a:off x="9099108" y="3104450"/>
                <a:ext cx="2801756" cy="830997"/>
              </a:xfrm>
              <a:prstGeom prst="rect">
                <a:avLst/>
              </a:prstGeom>
              <a:noFill/>
            </p:spPr>
            <p:txBody>
              <a:bodyPr wrap="square" rtlCol="0">
                <a:spAutoFit/>
              </a:bodyPr>
              <a:lstStyle/>
              <a:p>
                <a:pPr algn="ctr"/>
                <a:r>
                  <a:rPr lang="en-US" sz="2400">
                    <a:latin typeface="Georgia" panose="02040502050405020303" pitchFamily="18" charset="0"/>
                  </a:rPr>
                  <a:t>Issue addressed with steel corners.</a:t>
                </a:r>
              </a:p>
            </p:txBody>
          </p:sp>
          <p:grpSp>
            <p:nvGrpSpPr>
              <p:cNvPr id="48" name="Group 47">
                <a:extLst>
                  <a:ext uri="{FF2B5EF4-FFF2-40B4-BE49-F238E27FC236}">
                    <a16:creationId xmlns:a16="http://schemas.microsoft.com/office/drawing/2014/main" id="{5D704A49-D2B6-E5FF-28A9-E0EEEC879051}"/>
                  </a:ext>
                </a:extLst>
              </p:cNvPr>
              <p:cNvGrpSpPr/>
              <p:nvPr/>
            </p:nvGrpSpPr>
            <p:grpSpPr>
              <a:xfrm>
                <a:off x="8109626" y="3129091"/>
                <a:ext cx="869016" cy="850581"/>
                <a:chOff x="8148015" y="3159081"/>
                <a:chExt cx="869016" cy="850581"/>
              </a:xfrm>
            </p:grpSpPr>
            <p:sp>
              <p:nvSpPr>
                <p:cNvPr id="40" name="Flowchart: Connector 5">
                  <a:extLst>
                    <a:ext uri="{FF2B5EF4-FFF2-40B4-BE49-F238E27FC236}">
                      <a16:creationId xmlns:a16="http://schemas.microsoft.com/office/drawing/2014/main" id="{3B7CD972-23F7-D0D3-8B3B-9AFF96B84A80}"/>
                    </a:ext>
                  </a:extLst>
                </p:cNvPr>
                <p:cNvSpPr/>
                <p:nvPr/>
              </p:nvSpPr>
              <p:spPr>
                <a:xfrm>
                  <a:off x="8148015" y="3159081"/>
                  <a:ext cx="869016" cy="850581"/>
                </a:xfrm>
                <a:prstGeom prst="flowChartConnector">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7" name="Group 46">
                  <a:extLst>
                    <a:ext uri="{FF2B5EF4-FFF2-40B4-BE49-F238E27FC236}">
                      <a16:creationId xmlns:a16="http://schemas.microsoft.com/office/drawing/2014/main" id="{E780F463-164B-EA3C-A851-FC91C2010D9C}"/>
                    </a:ext>
                  </a:extLst>
                </p:cNvPr>
                <p:cNvGrpSpPr/>
                <p:nvPr/>
              </p:nvGrpSpPr>
              <p:grpSpPr>
                <a:xfrm>
                  <a:off x="8333533" y="3324243"/>
                  <a:ext cx="475667" cy="520265"/>
                  <a:chOff x="8350125" y="3352637"/>
                  <a:chExt cx="387076" cy="423368"/>
                </a:xfrm>
              </p:grpSpPr>
              <p:grpSp>
                <p:nvGrpSpPr>
                  <p:cNvPr id="43" name="Group 42">
                    <a:extLst>
                      <a:ext uri="{FF2B5EF4-FFF2-40B4-BE49-F238E27FC236}">
                        <a16:creationId xmlns:a16="http://schemas.microsoft.com/office/drawing/2014/main" id="{94BF87BC-F587-B069-411F-9B992C6E2836}"/>
                      </a:ext>
                    </a:extLst>
                  </p:cNvPr>
                  <p:cNvGrpSpPr/>
                  <p:nvPr/>
                </p:nvGrpSpPr>
                <p:grpSpPr>
                  <a:xfrm>
                    <a:off x="8350125" y="3352637"/>
                    <a:ext cx="387076" cy="423368"/>
                    <a:chOff x="8303641" y="3242736"/>
                    <a:chExt cx="573948" cy="607867"/>
                  </a:xfrm>
                </p:grpSpPr>
                <p:sp>
                  <p:nvSpPr>
                    <p:cNvPr id="41" name="Rectangle 40">
                      <a:extLst>
                        <a:ext uri="{FF2B5EF4-FFF2-40B4-BE49-F238E27FC236}">
                          <a16:creationId xmlns:a16="http://schemas.microsoft.com/office/drawing/2014/main" id="{7C2EB9D4-7220-BA68-54E7-E384076AFC97}"/>
                        </a:ext>
                      </a:extLst>
                    </p:cNvPr>
                    <p:cNvSpPr/>
                    <p:nvPr/>
                  </p:nvSpPr>
                  <p:spPr>
                    <a:xfrm>
                      <a:off x="8303641" y="3615267"/>
                      <a:ext cx="573948" cy="2353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77EEA0B1-B162-E6A4-7B9D-CF84F7AD34BC}"/>
                        </a:ext>
                      </a:extLst>
                    </p:cNvPr>
                    <p:cNvSpPr/>
                    <p:nvPr/>
                  </p:nvSpPr>
                  <p:spPr>
                    <a:xfrm rot="5400000">
                      <a:off x="8472947" y="3412040"/>
                      <a:ext cx="573946" cy="235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4" name="Oval 43">
                    <a:extLst>
                      <a:ext uri="{FF2B5EF4-FFF2-40B4-BE49-F238E27FC236}">
                        <a16:creationId xmlns:a16="http://schemas.microsoft.com/office/drawing/2014/main" id="{8D8FE382-E42F-D7F4-F629-5E011B96E69D}"/>
                      </a:ext>
                    </a:extLst>
                  </p:cNvPr>
                  <p:cNvSpPr/>
                  <p:nvPr/>
                </p:nvSpPr>
                <p:spPr>
                  <a:xfrm>
                    <a:off x="8621236" y="3414405"/>
                    <a:ext cx="73215" cy="736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Oval 44">
                    <a:extLst>
                      <a:ext uri="{FF2B5EF4-FFF2-40B4-BE49-F238E27FC236}">
                        <a16:creationId xmlns:a16="http://schemas.microsoft.com/office/drawing/2014/main" id="{3ADD3DE1-84CC-FB96-AE59-A81272835C6B}"/>
                      </a:ext>
                    </a:extLst>
                  </p:cNvPr>
                  <p:cNvSpPr/>
                  <p:nvPr/>
                </p:nvSpPr>
                <p:spPr>
                  <a:xfrm>
                    <a:off x="8621236" y="3657214"/>
                    <a:ext cx="73215" cy="736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45">
                    <a:extLst>
                      <a:ext uri="{FF2B5EF4-FFF2-40B4-BE49-F238E27FC236}">
                        <a16:creationId xmlns:a16="http://schemas.microsoft.com/office/drawing/2014/main" id="{0766EE48-D15A-731F-A9E0-815AFF41CEEA}"/>
                      </a:ext>
                    </a:extLst>
                  </p:cNvPr>
                  <p:cNvSpPr/>
                  <p:nvPr/>
                </p:nvSpPr>
                <p:spPr>
                  <a:xfrm>
                    <a:off x="8399675" y="3657214"/>
                    <a:ext cx="73215" cy="736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grpSp>
      <p:sp>
        <p:nvSpPr>
          <p:cNvPr id="18" name="Footer Placeholder 2">
            <a:extLst>
              <a:ext uri="{FF2B5EF4-FFF2-40B4-BE49-F238E27FC236}">
                <a16:creationId xmlns:a16="http://schemas.microsoft.com/office/drawing/2014/main" id="{722C9FF5-FDE4-B29F-7EF5-5ABB10CC3B06}"/>
              </a:ext>
            </a:extLst>
          </p:cNvPr>
          <p:cNvSpPr>
            <a:spLocks noGrp="1"/>
          </p:cNvSpPr>
          <p:nvPr>
            <p:ph type="ftr" sz="quarter" idx="3"/>
          </p:nvPr>
        </p:nvSpPr>
        <p:spPr>
          <a:xfrm>
            <a:off x="4038600" y="6205048"/>
            <a:ext cx="4114800" cy="365125"/>
          </a:xfrm>
        </p:spPr>
        <p:txBody>
          <a:bodyPr/>
          <a:lstStyle/>
          <a:p>
            <a:r>
              <a:rPr lang="en-US"/>
              <a:t>Rafael Meza</a:t>
            </a:r>
          </a:p>
        </p:txBody>
      </p:sp>
      <p:grpSp>
        <p:nvGrpSpPr>
          <p:cNvPr id="8" name="Group 7">
            <a:extLst>
              <a:ext uri="{FF2B5EF4-FFF2-40B4-BE49-F238E27FC236}">
                <a16:creationId xmlns:a16="http://schemas.microsoft.com/office/drawing/2014/main" id="{64AEFE7F-7481-0E25-E271-53A9ABC935E0}"/>
              </a:ext>
            </a:extLst>
          </p:cNvPr>
          <p:cNvGrpSpPr/>
          <p:nvPr/>
        </p:nvGrpSpPr>
        <p:grpSpPr>
          <a:xfrm>
            <a:off x="11367238" y="33824"/>
            <a:ext cx="762811" cy="758655"/>
            <a:chOff x="354079" y="1326988"/>
            <a:chExt cx="4083531" cy="3898900"/>
          </a:xfrm>
        </p:grpSpPr>
        <p:pic>
          <p:nvPicPr>
            <p:cNvPr id="19" name="Picture 2" descr="Caduceus - Wikipedia">
              <a:extLst>
                <a:ext uri="{FF2B5EF4-FFF2-40B4-BE49-F238E27FC236}">
                  <a16:creationId xmlns:a16="http://schemas.microsoft.com/office/drawing/2014/main" id="{7CEE0373-F87E-1F69-D804-13423D9DC3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20" name="Flowchart: Connector 39">
              <a:extLst>
                <a:ext uri="{FF2B5EF4-FFF2-40B4-BE49-F238E27FC236}">
                  <a16:creationId xmlns:a16="http://schemas.microsoft.com/office/drawing/2014/main" id="{654C7899-3A51-6961-725A-AA1CA00A7A68}"/>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Picture 20">
              <a:extLst>
                <a:ext uri="{FF2B5EF4-FFF2-40B4-BE49-F238E27FC236}">
                  <a16:creationId xmlns:a16="http://schemas.microsoft.com/office/drawing/2014/main" id="{E6482468-CCB1-75D1-45D4-6DC0D2E72997}"/>
                </a:ext>
              </a:extLst>
            </p:cNvPr>
            <p:cNvPicPr>
              <a:picLocks noChangeAspect="1"/>
            </p:cNvPicPr>
            <p:nvPr/>
          </p:nvPicPr>
          <p:blipFill rotWithShape="1">
            <a:blip r:embed="rId7">
              <a:alphaModFix amt="10000"/>
            </a:blip>
            <a:srcRect l="30694" t="28915" r="26668" b="28746"/>
            <a:stretch/>
          </p:blipFill>
          <p:spPr>
            <a:xfrm>
              <a:off x="392661" y="1379133"/>
              <a:ext cx="4044949" cy="3794609"/>
            </a:xfrm>
            <a:prstGeom prst="flowChartConnector">
              <a:avLst/>
            </a:prstGeom>
          </p:spPr>
        </p:pic>
        <p:grpSp>
          <p:nvGrpSpPr>
            <p:cNvPr id="22" name="Group 21">
              <a:extLst>
                <a:ext uri="{FF2B5EF4-FFF2-40B4-BE49-F238E27FC236}">
                  <a16:creationId xmlns:a16="http://schemas.microsoft.com/office/drawing/2014/main" id="{FF9C364E-64CC-4DFF-F3C7-2F81AE7EDC20}"/>
                </a:ext>
              </a:extLst>
            </p:cNvPr>
            <p:cNvGrpSpPr/>
            <p:nvPr/>
          </p:nvGrpSpPr>
          <p:grpSpPr>
            <a:xfrm>
              <a:off x="845033" y="1971012"/>
              <a:ext cx="3044825" cy="2670175"/>
              <a:chOff x="845033" y="1971012"/>
              <a:chExt cx="3044825" cy="2670175"/>
            </a:xfrm>
          </p:grpSpPr>
          <p:grpSp>
            <p:nvGrpSpPr>
              <p:cNvPr id="52" name="Group 51">
                <a:extLst>
                  <a:ext uri="{FF2B5EF4-FFF2-40B4-BE49-F238E27FC236}">
                    <a16:creationId xmlns:a16="http://schemas.microsoft.com/office/drawing/2014/main" id="{5DE633B8-5500-889E-2CA9-A0E05A999A29}"/>
                  </a:ext>
                </a:extLst>
              </p:cNvPr>
              <p:cNvGrpSpPr/>
              <p:nvPr/>
            </p:nvGrpSpPr>
            <p:grpSpPr>
              <a:xfrm>
                <a:off x="2623034" y="1971012"/>
                <a:ext cx="673100" cy="2670175"/>
                <a:chOff x="8225255" y="1818774"/>
                <a:chExt cx="673100" cy="2670175"/>
              </a:xfrm>
            </p:grpSpPr>
            <p:sp>
              <p:nvSpPr>
                <p:cNvPr id="57" name="Flowchart: Process 51">
                  <a:extLst>
                    <a:ext uri="{FF2B5EF4-FFF2-40B4-BE49-F238E27FC236}">
                      <a16:creationId xmlns:a16="http://schemas.microsoft.com/office/drawing/2014/main" id="{43E98475-0B9A-A032-C9EC-8BABF82A891F}"/>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Trapezoid 57">
                  <a:extLst>
                    <a:ext uri="{FF2B5EF4-FFF2-40B4-BE49-F238E27FC236}">
                      <a16:creationId xmlns:a16="http://schemas.microsoft.com/office/drawing/2014/main" id="{5F54388E-35DF-25D9-8768-D9B729B76599}"/>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3" name="Block Arc 45">
                <a:extLst>
                  <a:ext uri="{FF2B5EF4-FFF2-40B4-BE49-F238E27FC236}">
                    <a16:creationId xmlns:a16="http://schemas.microsoft.com/office/drawing/2014/main" id="{BC9FBAAC-DD30-C9AB-8A84-389CE149DD7F}"/>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54" name="Group 53">
                <a:extLst>
                  <a:ext uri="{FF2B5EF4-FFF2-40B4-BE49-F238E27FC236}">
                    <a16:creationId xmlns:a16="http://schemas.microsoft.com/office/drawing/2014/main" id="{8B96FAAD-ADF3-1BD4-27F1-8388F749D075}"/>
                  </a:ext>
                </a:extLst>
              </p:cNvPr>
              <p:cNvGrpSpPr/>
              <p:nvPr/>
            </p:nvGrpSpPr>
            <p:grpSpPr>
              <a:xfrm>
                <a:off x="1429234" y="1971012"/>
                <a:ext cx="673100" cy="2670175"/>
                <a:chOff x="8225255" y="1818774"/>
                <a:chExt cx="673100" cy="2670175"/>
              </a:xfrm>
            </p:grpSpPr>
            <p:sp>
              <p:nvSpPr>
                <p:cNvPr id="55" name="Flowchart: Process 49">
                  <a:extLst>
                    <a:ext uri="{FF2B5EF4-FFF2-40B4-BE49-F238E27FC236}">
                      <a16:creationId xmlns:a16="http://schemas.microsoft.com/office/drawing/2014/main" id="{80DEC7BD-4F4D-2BEA-1B56-D5ACB51AD530}"/>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Trapezoid 55">
                  <a:extLst>
                    <a:ext uri="{FF2B5EF4-FFF2-40B4-BE49-F238E27FC236}">
                      <a16:creationId xmlns:a16="http://schemas.microsoft.com/office/drawing/2014/main" id="{294C6B1F-C97D-B3E8-69D2-8952C31EB8E2}"/>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8">
              <p14:nvContentPartPr>
                <p14:cNvPr id="27" name="Ink 26">
                  <a:extLst>
                    <a:ext uri="{FF2B5EF4-FFF2-40B4-BE49-F238E27FC236}">
                      <a16:creationId xmlns:a16="http://schemas.microsoft.com/office/drawing/2014/main" id="{641F8D45-EDAD-54D7-1D9F-BB7404E151DA}"/>
                    </a:ext>
                  </a:extLst>
                </p14:cNvPr>
                <p14:cNvContentPartPr/>
                <p14:nvPr/>
              </p14:nvContentPartPr>
              <p14:xfrm>
                <a:off x="3177098" y="3103265"/>
                <a:ext cx="360" cy="360"/>
              </p14:xfrm>
            </p:contentPart>
          </mc:Choice>
          <mc:Fallback>
            <p:pic>
              <p:nvPicPr>
                <p:cNvPr id="27" name="Ink 26">
                  <a:extLst>
                    <a:ext uri="{FF2B5EF4-FFF2-40B4-BE49-F238E27FC236}">
                      <a16:creationId xmlns:a16="http://schemas.microsoft.com/office/drawing/2014/main" id="{641F8D45-EDAD-54D7-1D9F-BB7404E151DA}"/>
                    </a:ext>
                  </a:extLst>
                </p:cNvPr>
                <p:cNvPicPr/>
                <p:nvPr/>
              </p:nvPicPr>
              <p:blipFill>
                <a:blip r:embed="rId9"/>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28" name="Ink 27">
                  <a:extLst>
                    <a:ext uri="{FF2B5EF4-FFF2-40B4-BE49-F238E27FC236}">
                      <a16:creationId xmlns:a16="http://schemas.microsoft.com/office/drawing/2014/main" id="{C22CEF2F-3DC0-3419-7E38-F13496C3D26F}"/>
                    </a:ext>
                  </a:extLst>
                </p14:cNvPr>
                <p14:cNvContentPartPr/>
                <p14:nvPr/>
              </p14:nvContentPartPr>
              <p14:xfrm>
                <a:off x="3694418" y="3112265"/>
                <a:ext cx="360" cy="360"/>
              </p14:xfrm>
            </p:contentPart>
          </mc:Choice>
          <mc:Fallback>
            <p:pic>
              <p:nvPicPr>
                <p:cNvPr id="28" name="Ink 27">
                  <a:extLst>
                    <a:ext uri="{FF2B5EF4-FFF2-40B4-BE49-F238E27FC236}">
                      <a16:creationId xmlns:a16="http://schemas.microsoft.com/office/drawing/2014/main" id="{C22CEF2F-3DC0-3419-7E38-F13496C3D26F}"/>
                    </a:ext>
                  </a:extLst>
                </p:cNvPr>
                <p:cNvPicPr/>
                <p:nvPr/>
              </p:nvPicPr>
              <p:blipFill>
                <a:blip r:embed="rId11"/>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30" name="Ink 29">
                  <a:extLst>
                    <a:ext uri="{FF2B5EF4-FFF2-40B4-BE49-F238E27FC236}">
                      <a16:creationId xmlns:a16="http://schemas.microsoft.com/office/drawing/2014/main" id="{F88C9D23-006F-1581-0B2F-9494401DD454}"/>
                    </a:ext>
                  </a:extLst>
                </p14:cNvPr>
                <p14:cNvContentPartPr/>
                <p14:nvPr/>
              </p14:nvContentPartPr>
              <p14:xfrm>
                <a:off x="3352418" y="2933345"/>
                <a:ext cx="5760" cy="3960"/>
              </p14:xfrm>
            </p:contentPart>
          </mc:Choice>
          <mc:Fallback>
            <p:pic>
              <p:nvPicPr>
                <p:cNvPr id="30" name="Ink 29">
                  <a:extLst>
                    <a:ext uri="{FF2B5EF4-FFF2-40B4-BE49-F238E27FC236}">
                      <a16:creationId xmlns:a16="http://schemas.microsoft.com/office/drawing/2014/main" id="{F88C9D23-006F-1581-0B2F-9494401DD454}"/>
                    </a:ext>
                  </a:extLst>
                </p:cNvPr>
                <p:cNvPicPr/>
                <p:nvPr/>
              </p:nvPicPr>
              <p:blipFill>
                <a:blip r:embed="rId13"/>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51" name="Ink 50">
                  <a:extLst>
                    <a:ext uri="{FF2B5EF4-FFF2-40B4-BE49-F238E27FC236}">
                      <a16:creationId xmlns:a16="http://schemas.microsoft.com/office/drawing/2014/main" id="{69A35D29-C999-8C27-AC05-414732E35598}"/>
                    </a:ext>
                  </a:extLst>
                </p14:cNvPr>
                <p14:cNvContentPartPr/>
                <p14:nvPr/>
              </p14:nvContentPartPr>
              <p14:xfrm>
                <a:off x="3576698" y="1951265"/>
                <a:ext cx="16200" cy="34200"/>
              </p14:xfrm>
            </p:contentPart>
          </mc:Choice>
          <mc:Fallback>
            <p:pic>
              <p:nvPicPr>
                <p:cNvPr id="51" name="Ink 50">
                  <a:extLst>
                    <a:ext uri="{FF2B5EF4-FFF2-40B4-BE49-F238E27FC236}">
                      <a16:creationId xmlns:a16="http://schemas.microsoft.com/office/drawing/2014/main" id="{69A35D29-C999-8C27-AC05-414732E35598}"/>
                    </a:ext>
                  </a:extLst>
                </p:cNvPr>
                <p:cNvPicPr/>
                <p:nvPr/>
              </p:nvPicPr>
              <p:blipFill>
                <a:blip r:embed="rId15"/>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54825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raphical user interface&#10;&#10;Description automatically generated">
            <a:extLst>
              <a:ext uri="{FF2B5EF4-FFF2-40B4-BE49-F238E27FC236}">
                <a16:creationId xmlns:a16="http://schemas.microsoft.com/office/drawing/2014/main" id="{F10D0EE2-701E-D30E-2DD4-A07456B0D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1" y="1563147"/>
            <a:ext cx="8115713" cy="3731705"/>
          </a:xfrm>
          <a:prstGeom prst="rect">
            <a:avLst/>
          </a:prstGeom>
          <a:ln w="28575">
            <a:solidFill>
              <a:schemeClr val="tx1"/>
            </a:solidFill>
          </a:ln>
        </p:spPr>
      </p:pic>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31</a:t>
            </a:fld>
            <a:endParaRPr lang="en-US"/>
          </a:p>
        </p:txBody>
      </p:sp>
      <p:grpSp>
        <p:nvGrpSpPr>
          <p:cNvPr id="31" name="Group 30">
            <a:extLst>
              <a:ext uri="{FF2B5EF4-FFF2-40B4-BE49-F238E27FC236}">
                <a16:creationId xmlns:a16="http://schemas.microsoft.com/office/drawing/2014/main" id="{E55BE3E2-5CCA-3A1D-7BB8-C9DDFC4FB913}"/>
              </a:ext>
            </a:extLst>
          </p:cNvPr>
          <p:cNvGrpSpPr/>
          <p:nvPr/>
        </p:nvGrpSpPr>
        <p:grpSpPr>
          <a:xfrm>
            <a:off x="8472430" y="1793277"/>
            <a:ext cx="3719572" cy="3156497"/>
            <a:chOff x="8548569" y="1627677"/>
            <a:chExt cx="3704104" cy="3156497"/>
          </a:xfrm>
        </p:grpSpPr>
        <p:grpSp>
          <p:nvGrpSpPr>
            <p:cNvPr id="30" name="Group 29">
              <a:extLst>
                <a:ext uri="{FF2B5EF4-FFF2-40B4-BE49-F238E27FC236}">
                  <a16:creationId xmlns:a16="http://schemas.microsoft.com/office/drawing/2014/main" id="{83BCC09C-0497-AFCA-6AB3-0EA4960E8396}"/>
                </a:ext>
              </a:extLst>
            </p:cNvPr>
            <p:cNvGrpSpPr/>
            <p:nvPr/>
          </p:nvGrpSpPr>
          <p:grpSpPr>
            <a:xfrm>
              <a:off x="8548569" y="1627677"/>
              <a:ext cx="3704104" cy="1817221"/>
              <a:chOff x="8471918" y="2424965"/>
              <a:chExt cx="3704104" cy="1817221"/>
            </a:xfrm>
          </p:grpSpPr>
          <p:grpSp>
            <p:nvGrpSpPr>
              <p:cNvPr id="13" name="Group 12">
                <a:extLst>
                  <a:ext uri="{FF2B5EF4-FFF2-40B4-BE49-F238E27FC236}">
                    <a16:creationId xmlns:a16="http://schemas.microsoft.com/office/drawing/2014/main" id="{351F83A4-144F-DAA9-1986-EB1336F7CE46}"/>
                  </a:ext>
                </a:extLst>
              </p:cNvPr>
              <p:cNvGrpSpPr/>
              <p:nvPr/>
            </p:nvGrpSpPr>
            <p:grpSpPr>
              <a:xfrm>
                <a:off x="8471919" y="2424965"/>
                <a:ext cx="857250" cy="823595"/>
                <a:chOff x="8500881" y="2289930"/>
                <a:chExt cx="857250" cy="823595"/>
              </a:xfrm>
            </p:grpSpPr>
            <p:sp>
              <p:nvSpPr>
                <p:cNvPr id="7" name="Flowchart: Connector 6">
                  <a:extLst>
                    <a:ext uri="{FF2B5EF4-FFF2-40B4-BE49-F238E27FC236}">
                      <a16:creationId xmlns:a16="http://schemas.microsoft.com/office/drawing/2014/main" id="{A3AAC629-9289-0534-637B-DECF80997C0A}"/>
                    </a:ext>
                  </a:extLst>
                </p:cNvPr>
                <p:cNvSpPr/>
                <p:nvPr/>
              </p:nvSpPr>
              <p:spPr>
                <a:xfrm>
                  <a:off x="8500881" y="2289930"/>
                  <a:ext cx="857250" cy="823595"/>
                </a:xfrm>
                <a:prstGeom prst="flowChartConnector">
                  <a:avLst/>
                </a:prstGeom>
                <a:solidFill>
                  <a:srgbClr val="00BB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8" name="Picture 4" descr="Durable Icons - Free SVG &amp; PNG Durable Images - Noun Project">
                  <a:extLst>
                    <a:ext uri="{FF2B5EF4-FFF2-40B4-BE49-F238E27FC236}">
                      <a16:creationId xmlns:a16="http://schemas.microsoft.com/office/drawing/2014/main" id="{25E35EC3-A467-9AC6-950F-37DC159FFD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457" y="2455490"/>
                  <a:ext cx="492474" cy="492474"/>
                </a:xfrm>
                <a:prstGeom prst="flowChartConnector">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9623BF0B-A68B-BCCE-5924-BE7B63E7B53D}"/>
                  </a:ext>
                </a:extLst>
              </p:cNvPr>
              <p:cNvSpPr txBox="1"/>
              <p:nvPr/>
            </p:nvSpPr>
            <p:spPr>
              <a:xfrm>
                <a:off x="9112334" y="2490980"/>
                <a:ext cx="3063688" cy="707886"/>
              </a:xfrm>
              <a:prstGeom prst="rect">
                <a:avLst/>
              </a:prstGeom>
              <a:noFill/>
            </p:spPr>
            <p:txBody>
              <a:bodyPr wrap="square" rtlCol="0">
                <a:spAutoFit/>
              </a:bodyPr>
              <a:lstStyle/>
              <a:p>
                <a:pPr algn="ctr"/>
                <a:r>
                  <a:rPr lang="en-US" sz="2000">
                    <a:latin typeface="Georgia" panose="02040502050405020303" pitchFamily="18" charset="0"/>
                  </a:rPr>
                  <a:t>Structural frame can withstand 300 </a:t>
                </a:r>
                <a:r>
                  <a:rPr lang="en-US" sz="2000" err="1">
                    <a:latin typeface="Georgia" panose="02040502050405020303" pitchFamily="18" charset="0"/>
                  </a:rPr>
                  <a:t>lbf</a:t>
                </a:r>
                <a:endParaRPr lang="en-US" sz="2000">
                  <a:latin typeface="Georgia" panose="02040502050405020303" pitchFamily="18" charset="0"/>
                </a:endParaRPr>
              </a:p>
            </p:txBody>
          </p:sp>
          <p:grpSp>
            <p:nvGrpSpPr>
              <p:cNvPr id="16" name="Group 15">
                <a:extLst>
                  <a:ext uri="{FF2B5EF4-FFF2-40B4-BE49-F238E27FC236}">
                    <a16:creationId xmlns:a16="http://schemas.microsoft.com/office/drawing/2014/main" id="{B7721B9B-7BD0-48CC-1EE0-3D2F33FE45E0}"/>
                  </a:ext>
                </a:extLst>
              </p:cNvPr>
              <p:cNvGrpSpPr/>
              <p:nvPr/>
            </p:nvGrpSpPr>
            <p:grpSpPr>
              <a:xfrm>
                <a:off x="8471918" y="3375192"/>
                <a:ext cx="857250" cy="866994"/>
                <a:chOff x="8471543" y="3193914"/>
                <a:chExt cx="857250" cy="823595"/>
              </a:xfrm>
            </p:grpSpPr>
            <p:sp>
              <p:nvSpPr>
                <p:cNvPr id="10" name="Flowchart: Connector 9">
                  <a:extLst>
                    <a:ext uri="{FF2B5EF4-FFF2-40B4-BE49-F238E27FC236}">
                      <a16:creationId xmlns:a16="http://schemas.microsoft.com/office/drawing/2014/main" id="{9796ABD7-F8CA-26F5-38F1-6D5970E6BF05}"/>
                    </a:ext>
                  </a:extLst>
                </p:cNvPr>
                <p:cNvSpPr/>
                <p:nvPr/>
              </p:nvSpPr>
              <p:spPr>
                <a:xfrm>
                  <a:off x="8471543" y="3193914"/>
                  <a:ext cx="857250" cy="823595"/>
                </a:xfrm>
                <a:prstGeom prst="flowChartConnector">
                  <a:avLst/>
                </a:prstGeom>
                <a:solidFill>
                  <a:srgbClr val="00BB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30" name="Picture 6" descr="Metal Icon - Free PNG &amp; SVG 18535 - Noun Project">
                  <a:extLst>
                    <a:ext uri="{FF2B5EF4-FFF2-40B4-BE49-F238E27FC236}">
                      <a16:creationId xmlns:a16="http://schemas.microsoft.com/office/drawing/2014/main" id="{B89A52E8-FF56-5C83-A26F-F5BD04D188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4120" y="3357535"/>
                  <a:ext cx="492474" cy="492474"/>
                </a:xfrm>
                <a:prstGeom prst="flowChartConnector">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30C6DD20-DFE9-82ED-22DD-E3367E7E0271}"/>
                  </a:ext>
                </a:extLst>
              </p:cNvPr>
              <p:cNvSpPr txBox="1"/>
              <p:nvPr/>
            </p:nvSpPr>
            <p:spPr>
              <a:xfrm>
                <a:off x="9343650" y="3452704"/>
                <a:ext cx="2675629" cy="707886"/>
              </a:xfrm>
              <a:prstGeom prst="rect">
                <a:avLst/>
              </a:prstGeom>
              <a:noFill/>
            </p:spPr>
            <p:txBody>
              <a:bodyPr wrap="square" rtlCol="0">
                <a:spAutoFit/>
              </a:bodyPr>
              <a:lstStyle/>
              <a:p>
                <a:pPr algn="ctr"/>
                <a:r>
                  <a:rPr lang="en-US" sz="2000" b="1">
                    <a:latin typeface="Georgia" panose="02040502050405020303" pitchFamily="18" charset="0"/>
                  </a:rPr>
                  <a:t>Material choice is valid</a:t>
                </a:r>
              </a:p>
            </p:txBody>
          </p:sp>
        </p:grpSp>
        <p:sp>
          <p:nvSpPr>
            <p:cNvPr id="2" name="Rectangle 1">
              <a:extLst>
                <a:ext uri="{FF2B5EF4-FFF2-40B4-BE49-F238E27FC236}">
                  <a16:creationId xmlns:a16="http://schemas.microsoft.com/office/drawing/2014/main" id="{E8B0A1DD-BF95-39F4-222C-C954601B83DE}"/>
                </a:ext>
              </a:extLst>
            </p:cNvPr>
            <p:cNvSpPr/>
            <p:nvPr/>
          </p:nvSpPr>
          <p:spPr>
            <a:xfrm>
              <a:off x="9011229" y="4025535"/>
              <a:ext cx="2966659" cy="75863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a:solidFill>
                    <a:schemeClr val="tx1"/>
                  </a:solidFill>
                  <a:latin typeface="Georgia" panose="02040502050405020303" pitchFamily="18" charset="0"/>
                </a:rPr>
                <a:t>6.65 </a:t>
              </a:r>
              <a:r>
                <a:rPr lang="en-US" sz="2000" b="1" err="1">
                  <a:solidFill>
                    <a:schemeClr val="tx1"/>
                  </a:solidFill>
                  <a:latin typeface="Georgia" panose="02040502050405020303" pitchFamily="18" charset="0"/>
                </a:rPr>
                <a:t>ksi</a:t>
              </a:r>
              <a:r>
                <a:rPr lang="en-US" sz="2000" b="1">
                  <a:solidFill>
                    <a:schemeClr val="tx1"/>
                  </a:solidFill>
                  <a:latin typeface="Georgia" panose="02040502050405020303" pitchFamily="18" charset="0"/>
                </a:rPr>
                <a:t> &lt; 40 </a:t>
              </a:r>
              <a:r>
                <a:rPr lang="en-US" sz="2000" b="1" err="1">
                  <a:solidFill>
                    <a:schemeClr val="tx1"/>
                  </a:solidFill>
                  <a:latin typeface="Georgia" panose="02040502050405020303" pitchFamily="18" charset="0"/>
                </a:rPr>
                <a:t>ksi</a:t>
              </a:r>
              <a:r>
                <a:rPr lang="en-US" sz="2000" b="1">
                  <a:solidFill>
                    <a:schemeClr val="tx1"/>
                  </a:solidFill>
                  <a:latin typeface="Georgia" panose="02040502050405020303" pitchFamily="18" charset="0"/>
                </a:rPr>
                <a:t> </a:t>
              </a:r>
            </a:p>
          </p:txBody>
        </p:sp>
      </p:grpSp>
      <p:sp>
        <p:nvSpPr>
          <p:cNvPr id="17" name="Title 4">
            <a:extLst>
              <a:ext uri="{FF2B5EF4-FFF2-40B4-BE49-F238E27FC236}">
                <a16:creationId xmlns:a16="http://schemas.microsoft.com/office/drawing/2014/main" id="{12A17B39-3B1C-2991-1A9B-C595AE3AFF6C}"/>
              </a:ext>
            </a:extLst>
          </p:cNvPr>
          <p:cNvSpPr txBox="1">
            <a:spLocks/>
          </p:cNvSpPr>
          <p:nvPr/>
        </p:nvSpPr>
        <p:spPr>
          <a:xfrm>
            <a:off x="172721" y="132080"/>
            <a:ext cx="11885168" cy="10109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a:solidFill>
                  <a:schemeClr val="accent1"/>
                </a:solidFill>
                <a:latin typeface="Georgia" panose="02040502050405020303" pitchFamily="18" charset="0"/>
              </a:rPr>
              <a:t>CAD and Stress Analysis</a:t>
            </a:r>
          </a:p>
        </p:txBody>
      </p:sp>
      <p:pic>
        <p:nvPicPr>
          <p:cNvPr id="19" name="Picture 18" descr="Graphical user interface&#10;&#10;Description automatically generated">
            <a:extLst>
              <a:ext uri="{FF2B5EF4-FFF2-40B4-BE49-F238E27FC236}">
                <a16:creationId xmlns:a16="http://schemas.microsoft.com/office/drawing/2014/main" id="{4E8F92D1-EC69-864A-884C-D5647FB91B9B}"/>
              </a:ext>
            </a:extLst>
          </p:cNvPr>
          <p:cNvPicPr>
            <a:picLocks noChangeAspect="1"/>
          </p:cNvPicPr>
          <p:nvPr/>
        </p:nvPicPr>
        <p:blipFill rotWithShape="1">
          <a:blip r:embed="rId3">
            <a:extLst>
              <a:ext uri="{28A0092B-C50C-407E-A947-70E740481C1C}">
                <a14:useLocalDpi xmlns:a14="http://schemas.microsoft.com/office/drawing/2010/main" val="0"/>
              </a:ext>
            </a:extLst>
          </a:blip>
          <a:srcRect l="38868" t="13178" r="51743" b="78863"/>
          <a:stretch/>
        </p:blipFill>
        <p:spPr>
          <a:xfrm>
            <a:off x="172721" y="1563147"/>
            <a:ext cx="1405542" cy="547848"/>
          </a:xfrm>
          <a:prstGeom prst="rect">
            <a:avLst/>
          </a:prstGeom>
          <a:ln w="28575">
            <a:solidFill>
              <a:schemeClr val="tx1"/>
            </a:solidFill>
          </a:ln>
        </p:spPr>
      </p:pic>
      <p:pic>
        <p:nvPicPr>
          <p:cNvPr id="20" name="Picture 19" descr="Graphical user interface&#10;&#10;Description automatically generated">
            <a:extLst>
              <a:ext uri="{FF2B5EF4-FFF2-40B4-BE49-F238E27FC236}">
                <a16:creationId xmlns:a16="http://schemas.microsoft.com/office/drawing/2014/main" id="{32744C98-BFF5-D623-3BAB-92CC2019B326}"/>
              </a:ext>
            </a:extLst>
          </p:cNvPr>
          <p:cNvPicPr>
            <a:picLocks noChangeAspect="1"/>
          </p:cNvPicPr>
          <p:nvPr/>
        </p:nvPicPr>
        <p:blipFill rotWithShape="1">
          <a:blip r:embed="rId3">
            <a:extLst>
              <a:ext uri="{28A0092B-C50C-407E-A947-70E740481C1C}">
                <a14:useLocalDpi xmlns:a14="http://schemas.microsoft.com/office/drawing/2010/main" val="0"/>
              </a:ext>
            </a:extLst>
          </a:blip>
          <a:srcRect l="89437" t="2523" b="88419"/>
          <a:stretch/>
        </p:blipFill>
        <p:spPr>
          <a:xfrm>
            <a:off x="4238659" y="1563147"/>
            <a:ext cx="1389379" cy="547848"/>
          </a:xfrm>
          <a:prstGeom prst="rect">
            <a:avLst/>
          </a:prstGeom>
          <a:ln w="28575">
            <a:solidFill>
              <a:schemeClr val="tx1"/>
            </a:solidFill>
          </a:ln>
        </p:spPr>
      </p:pic>
      <p:sp>
        <p:nvSpPr>
          <p:cNvPr id="21" name="TextBox 20">
            <a:extLst>
              <a:ext uri="{FF2B5EF4-FFF2-40B4-BE49-F238E27FC236}">
                <a16:creationId xmlns:a16="http://schemas.microsoft.com/office/drawing/2014/main" id="{EE252883-B6A9-31A7-6370-F2D1F6BADDD7}"/>
              </a:ext>
            </a:extLst>
          </p:cNvPr>
          <p:cNvSpPr txBox="1"/>
          <p:nvPr/>
        </p:nvSpPr>
        <p:spPr>
          <a:xfrm>
            <a:off x="92587" y="1156442"/>
            <a:ext cx="1368073" cy="400110"/>
          </a:xfrm>
          <a:prstGeom prst="rect">
            <a:avLst/>
          </a:prstGeom>
          <a:noFill/>
        </p:spPr>
        <p:txBody>
          <a:bodyPr wrap="square" rtlCol="0">
            <a:spAutoFit/>
          </a:bodyPr>
          <a:lstStyle/>
          <a:p>
            <a:pPr algn="ctr"/>
            <a:r>
              <a:rPr lang="en-US" sz="2000">
                <a:latin typeface="Georgia" panose="02040502050405020303" pitchFamily="18" charset="0"/>
              </a:rPr>
              <a:t>Units: psi</a:t>
            </a:r>
          </a:p>
        </p:txBody>
      </p:sp>
      <p:sp>
        <p:nvSpPr>
          <p:cNvPr id="22" name="TextBox 21">
            <a:extLst>
              <a:ext uri="{FF2B5EF4-FFF2-40B4-BE49-F238E27FC236}">
                <a16:creationId xmlns:a16="http://schemas.microsoft.com/office/drawing/2014/main" id="{A59E9FA8-48BB-51AD-531E-5CB3E29DED00}"/>
              </a:ext>
            </a:extLst>
          </p:cNvPr>
          <p:cNvSpPr txBox="1"/>
          <p:nvPr/>
        </p:nvSpPr>
        <p:spPr>
          <a:xfrm>
            <a:off x="4145144" y="1153151"/>
            <a:ext cx="1368073" cy="400110"/>
          </a:xfrm>
          <a:prstGeom prst="rect">
            <a:avLst/>
          </a:prstGeom>
          <a:noFill/>
        </p:spPr>
        <p:txBody>
          <a:bodyPr wrap="square" rtlCol="0">
            <a:spAutoFit/>
          </a:bodyPr>
          <a:lstStyle/>
          <a:p>
            <a:pPr algn="ctr"/>
            <a:r>
              <a:rPr lang="en-US" sz="2000">
                <a:latin typeface="Georgia" panose="02040502050405020303" pitchFamily="18" charset="0"/>
              </a:rPr>
              <a:t>Units: in.</a:t>
            </a:r>
          </a:p>
        </p:txBody>
      </p:sp>
      <p:sp>
        <p:nvSpPr>
          <p:cNvPr id="24" name="TextBox 23">
            <a:extLst>
              <a:ext uri="{FF2B5EF4-FFF2-40B4-BE49-F238E27FC236}">
                <a16:creationId xmlns:a16="http://schemas.microsoft.com/office/drawing/2014/main" id="{918A388D-BCA7-17C4-23FA-45366C78F5C1}"/>
              </a:ext>
            </a:extLst>
          </p:cNvPr>
          <p:cNvSpPr txBox="1"/>
          <p:nvPr/>
        </p:nvSpPr>
        <p:spPr>
          <a:xfrm>
            <a:off x="612261" y="5467100"/>
            <a:ext cx="3028421" cy="400110"/>
          </a:xfrm>
          <a:prstGeom prst="rect">
            <a:avLst/>
          </a:prstGeom>
          <a:noFill/>
        </p:spPr>
        <p:txBody>
          <a:bodyPr wrap="square" rtlCol="0">
            <a:spAutoFit/>
          </a:bodyPr>
          <a:lstStyle/>
          <a:p>
            <a:pPr algn="ctr"/>
            <a:r>
              <a:rPr lang="en-US" sz="2000">
                <a:latin typeface="Georgia" panose="02040502050405020303" pitchFamily="18" charset="0"/>
              </a:rPr>
              <a:t>Maximum Shear Stress</a:t>
            </a:r>
          </a:p>
        </p:txBody>
      </p:sp>
      <p:sp>
        <p:nvSpPr>
          <p:cNvPr id="25" name="TextBox 24">
            <a:extLst>
              <a:ext uri="{FF2B5EF4-FFF2-40B4-BE49-F238E27FC236}">
                <a16:creationId xmlns:a16="http://schemas.microsoft.com/office/drawing/2014/main" id="{E222F777-3C36-2F0C-0801-05F230F713D8}"/>
              </a:ext>
            </a:extLst>
          </p:cNvPr>
          <p:cNvSpPr txBox="1"/>
          <p:nvPr/>
        </p:nvSpPr>
        <p:spPr>
          <a:xfrm>
            <a:off x="4385303" y="5462577"/>
            <a:ext cx="3377519" cy="400110"/>
          </a:xfrm>
          <a:prstGeom prst="rect">
            <a:avLst/>
          </a:prstGeom>
          <a:noFill/>
        </p:spPr>
        <p:txBody>
          <a:bodyPr wrap="square" rtlCol="0">
            <a:spAutoFit/>
          </a:bodyPr>
          <a:lstStyle/>
          <a:p>
            <a:pPr algn="ctr"/>
            <a:r>
              <a:rPr lang="en-US" sz="2000">
                <a:latin typeface="Georgia" panose="02040502050405020303" pitchFamily="18" charset="0"/>
              </a:rPr>
              <a:t>Magnitude of Displacement</a:t>
            </a:r>
          </a:p>
        </p:txBody>
      </p:sp>
      <p:sp>
        <p:nvSpPr>
          <p:cNvPr id="3" name="Footer Placeholder 2">
            <a:extLst>
              <a:ext uri="{FF2B5EF4-FFF2-40B4-BE49-F238E27FC236}">
                <a16:creationId xmlns:a16="http://schemas.microsoft.com/office/drawing/2014/main" id="{70813609-9E07-EE77-AAEC-9EAB5DCA0523}"/>
              </a:ext>
            </a:extLst>
          </p:cNvPr>
          <p:cNvSpPr>
            <a:spLocks noGrp="1"/>
          </p:cNvSpPr>
          <p:nvPr>
            <p:ph type="ftr" sz="quarter" idx="3"/>
          </p:nvPr>
        </p:nvSpPr>
        <p:spPr>
          <a:xfrm>
            <a:off x="4038600" y="6205048"/>
            <a:ext cx="4114800" cy="365125"/>
          </a:xfrm>
        </p:spPr>
        <p:txBody>
          <a:bodyPr/>
          <a:lstStyle/>
          <a:p>
            <a:r>
              <a:rPr lang="en-US"/>
              <a:t>Rafael Meza</a:t>
            </a:r>
          </a:p>
        </p:txBody>
      </p:sp>
      <p:grpSp>
        <p:nvGrpSpPr>
          <p:cNvPr id="5" name="Group 4">
            <a:extLst>
              <a:ext uri="{FF2B5EF4-FFF2-40B4-BE49-F238E27FC236}">
                <a16:creationId xmlns:a16="http://schemas.microsoft.com/office/drawing/2014/main" id="{83BB3FF3-F1A0-778A-1201-FD0EF35B908E}"/>
              </a:ext>
            </a:extLst>
          </p:cNvPr>
          <p:cNvGrpSpPr/>
          <p:nvPr/>
        </p:nvGrpSpPr>
        <p:grpSpPr>
          <a:xfrm>
            <a:off x="11367238" y="33824"/>
            <a:ext cx="762811" cy="758655"/>
            <a:chOff x="354079" y="1326988"/>
            <a:chExt cx="4083531" cy="3898900"/>
          </a:xfrm>
        </p:grpSpPr>
        <p:pic>
          <p:nvPicPr>
            <p:cNvPr id="6" name="Picture 2" descr="Caduceus - Wikipedia">
              <a:extLst>
                <a:ext uri="{FF2B5EF4-FFF2-40B4-BE49-F238E27FC236}">
                  <a16:creationId xmlns:a16="http://schemas.microsoft.com/office/drawing/2014/main" id="{BC029E5B-6632-3251-D046-890CFF4BE1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Connector 39">
              <a:extLst>
                <a:ext uri="{FF2B5EF4-FFF2-40B4-BE49-F238E27FC236}">
                  <a16:creationId xmlns:a16="http://schemas.microsoft.com/office/drawing/2014/main" id="{1DA588A1-F60E-474E-C1C6-B626F9B76CEE}"/>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a:extLst>
                <a:ext uri="{FF2B5EF4-FFF2-40B4-BE49-F238E27FC236}">
                  <a16:creationId xmlns:a16="http://schemas.microsoft.com/office/drawing/2014/main" id="{78143862-6DB8-877C-B897-A20E14C38B5E}"/>
                </a:ext>
              </a:extLst>
            </p:cNvPr>
            <p:cNvPicPr>
              <a:picLocks noChangeAspect="1"/>
            </p:cNvPicPr>
            <p:nvPr/>
          </p:nvPicPr>
          <p:blipFill rotWithShape="1">
            <a:blip r:embed="rId7">
              <a:alphaModFix amt="10000"/>
            </a:blip>
            <a:srcRect l="30694" t="28915" r="26668" b="28746"/>
            <a:stretch/>
          </p:blipFill>
          <p:spPr>
            <a:xfrm>
              <a:off x="392661" y="1379133"/>
              <a:ext cx="4044949" cy="3794609"/>
            </a:xfrm>
            <a:prstGeom prst="flowChartConnector">
              <a:avLst/>
            </a:prstGeom>
          </p:spPr>
        </p:pic>
        <p:grpSp>
          <p:nvGrpSpPr>
            <p:cNvPr id="14" name="Group 13">
              <a:extLst>
                <a:ext uri="{FF2B5EF4-FFF2-40B4-BE49-F238E27FC236}">
                  <a16:creationId xmlns:a16="http://schemas.microsoft.com/office/drawing/2014/main" id="{EF6AE628-CB54-091A-EE36-17BB180E55A1}"/>
                </a:ext>
              </a:extLst>
            </p:cNvPr>
            <p:cNvGrpSpPr/>
            <p:nvPr/>
          </p:nvGrpSpPr>
          <p:grpSpPr>
            <a:xfrm>
              <a:off x="845033" y="1971012"/>
              <a:ext cx="3044825" cy="2670175"/>
              <a:chOff x="845033" y="1971012"/>
              <a:chExt cx="3044825" cy="2670175"/>
            </a:xfrm>
          </p:grpSpPr>
          <p:grpSp>
            <p:nvGrpSpPr>
              <p:cNvPr id="28" name="Group 27">
                <a:extLst>
                  <a:ext uri="{FF2B5EF4-FFF2-40B4-BE49-F238E27FC236}">
                    <a16:creationId xmlns:a16="http://schemas.microsoft.com/office/drawing/2014/main" id="{D8201FAC-14BB-516C-CD8A-F23D013D35B3}"/>
                  </a:ext>
                </a:extLst>
              </p:cNvPr>
              <p:cNvGrpSpPr/>
              <p:nvPr/>
            </p:nvGrpSpPr>
            <p:grpSpPr>
              <a:xfrm>
                <a:off x="2623034" y="1971012"/>
                <a:ext cx="673100" cy="2670175"/>
                <a:chOff x="8225255" y="1818774"/>
                <a:chExt cx="673100" cy="2670175"/>
              </a:xfrm>
            </p:grpSpPr>
            <p:sp>
              <p:nvSpPr>
                <p:cNvPr id="35" name="Flowchart: Process 51">
                  <a:extLst>
                    <a:ext uri="{FF2B5EF4-FFF2-40B4-BE49-F238E27FC236}">
                      <a16:creationId xmlns:a16="http://schemas.microsoft.com/office/drawing/2014/main" id="{64C08A3E-B43F-C1C2-ACFC-AD152209B9C8}"/>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Trapezoid 35">
                  <a:extLst>
                    <a:ext uri="{FF2B5EF4-FFF2-40B4-BE49-F238E27FC236}">
                      <a16:creationId xmlns:a16="http://schemas.microsoft.com/office/drawing/2014/main" id="{1718C313-562F-A6E6-F0CF-A3845312E039}"/>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9" name="Block Arc 45">
                <a:extLst>
                  <a:ext uri="{FF2B5EF4-FFF2-40B4-BE49-F238E27FC236}">
                    <a16:creationId xmlns:a16="http://schemas.microsoft.com/office/drawing/2014/main" id="{7F9DAA51-BADA-2811-3D2F-28D3CE5E05AC}"/>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2" name="Group 31">
                <a:extLst>
                  <a:ext uri="{FF2B5EF4-FFF2-40B4-BE49-F238E27FC236}">
                    <a16:creationId xmlns:a16="http://schemas.microsoft.com/office/drawing/2014/main" id="{480ABDFD-29C4-BE92-F2CE-883E170B3846}"/>
                  </a:ext>
                </a:extLst>
              </p:cNvPr>
              <p:cNvGrpSpPr/>
              <p:nvPr/>
            </p:nvGrpSpPr>
            <p:grpSpPr>
              <a:xfrm>
                <a:off x="1429234" y="1971012"/>
                <a:ext cx="673100" cy="2670175"/>
                <a:chOff x="8225255" y="1818774"/>
                <a:chExt cx="673100" cy="2670175"/>
              </a:xfrm>
            </p:grpSpPr>
            <p:sp>
              <p:nvSpPr>
                <p:cNvPr id="33" name="Flowchart: Process 49">
                  <a:extLst>
                    <a:ext uri="{FF2B5EF4-FFF2-40B4-BE49-F238E27FC236}">
                      <a16:creationId xmlns:a16="http://schemas.microsoft.com/office/drawing/2014/main" id="{171761FD-6A1E-5FD4-CEDE-986F94EA432B}"/>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rapezoid 33">
                  <a:extLst>
                    <a:ext uri="{FF2B5EF4-FFF2-40B4-BE49-F238E27FC236}">
                      <a16:creationId xmlns:a16="http://schemas.microsoft.com/office/drawing/2014/main" id="{023D55D4-C701-353B-0DEC-EE50BA441967}"/>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8">
              <p14:nvContentPartPr>
                <p14:cNvPr id="15" name="Ink 14">
                  <a:extLst>
                    <a:ext uri="{FF2B5EF4-FFF2-40B4-BE49-F238E27FC236}">
                      <a16:creationId xmlns:a16="http://schemas.microsoft.com/office/drawing/2014/main" id="{B5016068-433E-A2D5-30E9-3C5F7AEF2498}"/>
                    </a:ext>
                  </a:extLst>
                </p14:cNvPr>
                <p14:cNvContentPartPr/>
                <p14:nvPr/>
              </p14:nvContentPartPr>
              <p14:xfrm>
                <a:off x="3177098" y="3103265"/>
                <a:ext cx="360" cy="360"/>
              </p14:xfrm>
            </p:contentPart>
          </mc:Choice>
          <mc:Fallback>
            <p:pic>
              <p:nvPicPr>
                <p:cNvPr id="15" name="Ink 14">
                  <a:extLst>
                    <a:ext uri="{FF2B5EF4-FFF2-40B4-BE49-F238E27FC236}">
                      <a16:creationId xmlns:a16="http://schemas.microsoft.com/office/drawing/2014/main" id="{B5016068-433E-A2D5-30E9-3C5F7AEF2498}"/>
                    </a:ext>
                  </a:extLst>
                </p:cNvPr>
                <p:cNvPicPr/>
                <p:nvPr/>
              </p:nvPicPr>
              <p:blipFill>
                <a:blip r:embed="rId9"/>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23" name="Ink 22">
                  <a:extLst>
                    <a:ext uri="{FF2B5EF4-FFF2-40B4-BE49-F238E27FC236}">
                      <a16:creationId xmlns:a16="http://schemas.microsoft.com/office/drawing/2014/main" id="{1A91F781-E4F2-DC6E-50B6-4AE8928B8AAC}"/>
                    </a:ext>
                  </a:extLst>
                </p14:cNvPr>
                <p14:cNvContentPartPr/>
                <p14:nvPr/>
              </p14:nvContentPartPr>
              <p14:xfrm>
                <a:off x="3694418" y="3112265"/>
                <a:ext cx="360" cy="360"/>
              </p14:xfrm>
            </p:contentPart>
          </mc:Choice>
          <mc:Fallback>
            <p:pic>
              <p:nvPicPr>
                <p:cNvPr id="23" name="Ink 22">
                  <a:extLst>
                    <a:ext uri="{FF2B5EF4-FFF2-40B4-BE49-F238E27FC236}">
                      <a16:creationId xmlns:a16="http://schemas.microsoft.com/office/drawing/2014/main" id="{1A91F781-E4F2-DC6E-50B6-4AE8928B8AAC}"/>
                    </a:ext>
                  </a:extLst>
                </p:cNvPr>
                <p:cNvPicPr/>
                <p:nvPr/>
              </p:nvPicPr>
              <p:blipFill>
                <a:blip r:embed="rId11"/>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26" name="Ink 25">
                  <a:extLst>
                    <a:ext uri="{FF2B5EF4-FFF2-40B4-BE49-F238E27FC236}">
                      <a16:creationId xmlns:a16="http://schemas.microsoft.com/office/drawing/2014/main" id="{97647E42-E243-AEF2-54CE-6AB07C2C44AA}"/>
                    </a:ext>
                  </a:extLst>
                </p14:cNvPr>
                <p14:cNvContentPartPr/>
                <p14:nvPr/>
              </p14:nvContentPartPr>
              <p14:xfrm>
                <a:off x="3352418" y="2933345"/>
                <a:ext cx="5760" cy="3960"/>
              </p14:xfrm>
            </p:contentPart>
          </mc:Choice>
          <mc:Fallback>
            <p:pic>
              <p:nvPicPr>
                <p:cNvPr id="26" name="Ink 25">
                  <a:extLst>
                    <a:ext uri="{FF2B5EF4-FFF2-40B4-BE49-F238E27FC236}">
                      <a16:creationId xmlns:a16="http://schemas.microsoft.com/office/drawing/2014/main" id="{97647E42-E243-AEF2-54CE-6AB07C2C44AA}"/>
                    </a:ext>
                  </a:extLst>
                </p:cNvPr>
                <p:cNvPicPr/>
                <p:nvPr/>
              </p:nvPicPr>
              <p:blipFill>
                <a:blip r:embed="rId13"/>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27" name="Ink 26">
                  <a:extLst>
                    <a:ext uri="{FF2B5EF4-FFF2-40B4-BE49-F238E27FC236}">
                      <a16:creationId xmlns:a16="http://schemas.microsoft.com/office/drawing/2014/main" id="{E24459DB-23C1-9BC9-3C2B-C8A7C95188C8}"/>
                    </a:ext>
                  </a:extLst>
                </p14:cNvPr>
                <p14:cNvContentPartPr/>
                <p14:nvPr/>
              </p14:nvContentPartPr>
              <p14:xfrm>
                <a:off x="3576698" y="1951265"/>
                <a:ext cx="16200" cy="34200"/>
              </p14:xfrm>
            </p:contentPart>
          </mc:Choice>
          <mc:Fallback>
            <p:pic>
              <p:nvPicPr>
                <p:cNvPr id="27" name="Ink 26">
                  <a:extLst>
                    <a:ext uri="{FF2B5EF4-FFF2-40B4-BE49-F238E27FC236}">
                      <a16:creationId xmlns:a16="http://schemas.microsoft.com/office/drawing/2014/main" id="{E24459DB-23C1-9BC9-3C2B-C8A7C95188C8}"/>
                    </a:ext>
                  </a:extLst>
                </p:cNvPr>
                <p:cNvPicPr/>
                <p:nvPr/>
              </p:nvPicPr>
              <p:blipFill>
                <a:blip r:embed="rId15"/>
                <a:stretch>
                  <a:fillRect/>
                </a:stretch>
              </p:blipFill>
              <p:spPr>
                <a:xfrm>
                  <a:off x="3486698" y="1438265"/>
                  <a:ext cx="194400" cy="1058490"/>
                </a:xfrm>
                <a:prstGeom prst="rect">
                  <a:avLst/>
                </a:prstGeom>
              </p:spPr>
            </p:pic>
          </mc:Fallback>
        </mc:AlternateContent>
      </p:grpSp>
      <p:sp>
        <p:nvSpPr>
          <p:cNvPr id="38" name="Arrow: Down 17">
            <a:extLst>
              <a:ext uri="{FF2B5EF4-FFF2-40B4-BE49-F238E27FC236}">
                <a16:creationId xmlns:a16="http://schemas.microsoft.com/office/drawing/2014/main" id="{C2871E5E-608A-2332-30F1-42C9B5F7D8B8}"/>
              </a:ext>
            </a:extLst>
          </p:cNvPr>
          <p:cNvSpPr/>
          <p:nvPr/>
        </p:nvSpPr>
        <p:spPr>
          <a:xfrm rot="360000">
            <a:off x="6292820" y="1581460"/>
            <a:ext cx="239971" cy="568695"/>
          </a:xfrm>
          <a:prstGeom prst="downArrow">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Arrow: Down 17">
            <a:extLst>
              <a:ext uri="{FF2B5EF4-FFF2-40B4-BE49-F238E27FC236}">
                <a16:creationId xmlns:a16="http://schemas.microsoft.com/office/drawing/2014/main" id="{2C4AFABC-1101-A575-902E-43571A2F5E22}"/>
              </a:ext>
            </a:extLst>
          </p:cNvPr>
          <p:cNvSpPr/>
          <p:nvPr/>
        </p:nvSpPr>
        <p:spPr>
          <a:xfrm rot="360000">
            <a:off x="5826168" y="2030390"/>
            <a:ext cx="239971" cy="568695"/>
          </a:xfrm>
          <a:prstGeom prst="downArrow">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0" name="Straight Arrow Connector 39">
            <a:extLst>
              <a:ext uri="{FF2B5EF4-FFF2-40B4-BE49-F238E27FC236}">
                <a16:creationId xmlns:a16="http://schemas.microsoft.com/office/drawing/2014/main" id="{ED992735-7728-42BE-C96C-8C86CFF06692}"/>
              </a:ext>
            </a:extLst>
          </p:cNvPr>
          <p:cNvCxnSpPr>
            <a:cxnSpLocks/>
          </p:cNvCxnSpPr>
          <p:nvPr/>
        </p:nvCxnSpPr>
        <p:spPr>
          <a:xfrm>
            <a:off x="4730877" y="2582569"/>
            <a:ext cx="2196234" cy="253838"/>
          </a:xfrm>
          <a:prstGeom prst="straightConnector1">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0EF4E1D-BCBF-A1F3-E270-F885E726D2EE}"/>
              </a:ext>
            </a:extLst>
          </p:cNvPr>
          <p:cNvCxnSpPr>
            <a:cxnSpLocks/>
          </p:cNvCxnSpPr>
          <p:nvPr/>
        </p:nvCxnSpPr>
        <p:spPr>
          <a:xfrm>
            <a:off x="5463740" y="2125568"/>
            <a:ext cx="1893990" cy="203297"/>
          </a:xfrm>
          <a:prstGeom prst="straightConnector1">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239EBC7-7C0F-8867-5D87-6AB6A31FB049}"/>
              </a:ext>
            </a:extLst>
          </p:cNvPr>
          <p:cNvCxnSpPr>
            <a:cxnSpLocks/>
          </p:cNvCxnSpPr>
          <p:nvPr/>
        </p:nvCxnSpPr>
        <p:spPr>
          <a:xfrm>
            <a:off x="4931091" y="2562002"/>
            <a:ext cx="1905644" cy="215793"/>
          </a:xfrm>
          <a:prstGeom prst="straightConnector1">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7D27CB7-6703-CEF1-C318-2496DA02D52B}"/>
              </a:ext>
            </a:extLst>
          </p:cNvPr>
          <p:cNvCxnSpPr>
            <a:cxnSpLocks/>
          </p:cNvCxnSpPr>
          <p:nvPr/>
        </p:nvCxnSpPr>
        <p:spPr>
          <a:xfrm>
            <a:off x="5279743" y="2161140"/>
            <a:ext cx="1905644" cy="215793"/>
          </a:xfrm>
          <a:prstGeom prst="straightConnector1">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3BD4E09-B56F-F992-008B-305651918FF4}"/>
              </a:ext>
            </a:extLst>
          </p:cNvPr>
          <p:cNvCxnSpPr>
            <a:cxnSpLocks/>
          </p:cNvCxnSpPr>
          <p:nvPr/>
        </p:nvCxnSpPr>
        <p:spPr>
          <a:xfrm flipV="1">
            <a:off x="6836735" y="2383528"/>
            <a:ext cx="348652" cy="394267"/>
          </a:xfrm>
          <a:prstGeom prst="straightConnector1">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179A22C-231D-5D71-B7D4-C3DDA2FF3C03}"/>
              </a:ext>
            </a:extLst>
          </p:cNvPr>
          <p:cNvCxnSpPr>
            <a:cxnSpLocks/>
          </p:cNvCxnSpPr>
          <p:nvPr/>
        </p:nvCxnSpPr>
        <p:spPr>
          <a:xfrm flipV="1">
            <a:off x="4933074" y="2151225"/>
            <a:ext cx="348652" cy="394267"/>
          </a:xfrm>
          <a:prstGeom prst="straightConnector1">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722AB39-639C-F397-5AAB-70EFFC2A44BA}"/>
              </a:ext>
            </a:extLst>
          </p:cNvPr>
          <p:cNvCxnSpPr>
            <a:cxnSpLocks/>
          </p:cNvCxnSpPr>
          <p:nvPr/>
        </p:nvCxnSpPr>
        <p:spPr>
          <a:xfrm flipV="1">
            <a:off x="4741305" y="2134715"/>
            <a:ext cx="407209" cy="456695"/>
          </a:xfrm>
          <a:prstGeom prst="straightConnector1">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FBA9970-EAD0-84A4-8FF2-5CA86A083B0A}"/>
              </a:ext>
            </a:extLst>
          </p:cNvPr>
          <p:cNvCxnSpPr>
            <a:cxnSpLocks/>
          </p:cNvCxnSpPr>
          <p:nvPr/>
        </p:nvCxnSpPr>
        <p:spPr>
          <a:xfrm flipV="1">
            <a:off x="6927111" y="2328865"/>
            <a:ext cx="441614" cy="504763"/>
          </a:xfrm>
          <a:prstGeom prst="straightConnector1">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929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FA746A-F52D-E3A4-E4DE-26F069518378}"/>
              </a:ext>
            </a:extLst>
          </p:cNvPr>
          <p:cNvSpPr>
            <a:spLocks noGrp="1"/>
          </p:cNvSpPr>
          <p:nvPr>
            <p:ph type="sldNum" sz="quarter" idx="4"/>
          </p:nvPr>
        </p:nvSpPr>
        <p:spPr/>
        <p:txBody>
          <a:bodyPr/>
          <a:lstStyle/>
          <a:p>
            <a:fld id="{6F1FABC0-072B-4F22-8F9B-95A9D10B0206}" type="slidenum">
              <a:rPr lang="en-US" smtClean="0"/>
              <a:pPr/>
              <a:t>32</a:t>
            </a:fld>
            <a:endParaRPr lang="en-US"/>
          </a:p>
        </p:txBody>
      </p:sp>
      <p:sp>
        <p:nvSpPr>
          <p:cNvPr id="6" name="Title 4">
            <a:extLst>
              <a:ext uri="{FF2B5EF4-FFF2-40B4-BE49-F238E27FC236}">
                <a16:creationId xmlns:a16="http://schemas.microsoft.com/office/drawing/2014/main" id="{4167BD43-37D1-14C1-3FAE-1441C9CCE5BD}"/>
              </a:ext>
            </a:extLst>
          </p:cNvPr>
          <p:cNvSpPr>
            <a:spLocks noGrp="1"/>
          </p:cNvSpPr>
          <p:nvPr>
            <p:ph type="title"/>
          </p:nvPr>
        </p:nvSpPr>
        <p:spPr>
          <a:xfrm>
            <a:off x="172720" y="101600"/>
            <a:ext cx="11295077" cy="1010920"/>
          </a:xfrm>
        </p:spPr>
        <p:txBody>
          <a:bodyPr/>
          <a:lstStyle/>
          <a:p>
            <a:r>
              <a:rPr lang="en-US">
                <a:solidFill>
                  <a:schemeClr val="accent1"/>
                </a:solidFill>
                <a:latin typeface="Georgia" panose="02040502050405020303" pitchFamily="18" charset="0"/>
              </a:rPr>
              <a:t>Mechatronics Design</a:t>
            </a:r>
          </a:p>
        </p:txBody>
      </p:sp>
      <p:sp>
        <p:nvSpPr>
          <p:cNvPr id="78" name="Footer Placeholder 2">
            <a:extLst>
              <a:ext uri="{FF2B5EF4-FFF2-40B4-BE49-F238E27FC236}">
                <a16:creationId xmlns:a16="http://schemas.microsoft.com/office/drawing/2014/main" id="{A9F779D5-5010-D0E6-F127-D1555DB979B8}"/>
              </a:ext>
            </a:extLst>
          </p:cNvPr>
          <p:cNvSpPr>
            <a:spLocks noGrp="1"/>
          </p:cNvSpPr>
          <p:nvPr>
            <p:ph type="ftr" sz="quarter" idx="3"/>
          </p:nvPr>
        </p:nvSpPr>
        <p:spPr>
          <a:xfrm>
            <a:off x="4038600" y="6205048"/>
            <a:ext cx="4114800" cy="365125"/>
          </a:xfrm>
        </p:spPr>
        <p:txBody>
          <a:bodyPr/>
          <a:lstStyle/>
          <a:p>
            <a:r>
              <a:rPr lang="en-US"/>
              <a:t>Tyler Ince-Ingram</a:t>
            </a:r>
          </a:p>
        </p:txBody>
      </p:sp>
      <p:grpSp>
        <p:nvGrpSpPr>
          <p:cNvPr id="86" name="Group 85">
            <a:extLst>
              <a:ext uri="{FF2B5EF4-FFF2-40B4-BE49-F238E27FC236}">
                <a16:creationId xmlns:a16="http://schemas.microsoft.com/office/drawing/2014/main" id="{FDD34BFC-E6E6-C7D2-3F2C-8A2DDFA9C08C}"/>
              </a:ext>
            </a:extLst>
          </p:cNvPr>
          <p:cNvGrpSpPr/>
          <p:nvPr/>
        </p:nvGrpSpPr>
        <p:grpSpPr>
          <a:xfrm>
            <a:off x="10800080" y="0"/>
            <a:ext cx="1391920" cy="2448560"/>
            <a:chOff x="5400040" y="2204720"/>
            <a:chExt cx="1391920" cy="2448560"/>
          </a:xfrm>
        </p:grpSpPr>
        <p:sp>
          <p:nvSpPr>
            <p:cNvPr id="81" name="Arrow: Chevron 80">
              <a:extLst>
                <a:ext uri="{FF2B5EF4-FFF2-40B4-BE49-F238E27FC236}">
                  <a16:creationId xmlns:a16="http://schemas.microsoft.com/office/drawing/2014/main" id="{6C68A597-0B31-21A5-F0A9-EDC841CEB0B9}"/>
                </a:ext>
              </a:extLst>
            </p:cNvPr>
            <p:cNvSpPr/>
            <p:nvPr/>
          </p:nvSpPr>
          <p:spPr>
            <a:xfrm rot="5400000">
              <a:off x="4871720" y="273304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82" name="Oval 81">
              <a:extLst>
                <a:ext uri="{FF2B5EF4-FFF2-40B4-BE49-F238E27FC236}">
                  <a16:creationId xmlns:a16="http://schemas.microsoft.com/office/drawing/2014/main" id="{2685C599-EED3-8DC6-F53A-BBE533408014}"/>
                </a:ext>
              </a:extLst>
            </p:cNvPr>
            <p:cNvSpPr/>
            <p:nvPr/>
          </p:nvSpPr>
          <p:spPr>
            <a:xfrm>
              <a:off x="5795774" y="324509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3" name="Graphic 4" descr="Badge 1 with solid fill">
              <a:extLst>
                <a:ext uri="{FF2B5EF4-FFF2-40B4-BE49-F238E27FC236}">
                  <a16:creationId xmlns:a16="http://schemas.microsoft.com/office/drawing/2014/main" id="{9EB98AFD-BB6B-0A0D-4F18-846B32BAD4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38800" y="3086100"/>
              <a:ext cx="914400" cy="914400"/>
            </a:xfrm>
            <a:prstGeom prst="rect">
              <a:avLst/>
            </a:prstGeom>
          </p:spPr>
        </p:pic>
        <p:sp>
          <p:nvSpPr>
            <p:cNvPr id="85" name="Isosceles Triangle 84">
              <a:extLst>
                <a:ext uri="{FF2B5EF4-FFF2-40B4-BE49-F238E27FC236}">
                  <a16:creationId xmlns:a16="http://schemas.microsoft.com/office/drawing/2014/main" id="{DEFB7E6D-E9F5-AE10-C272-5E4E795996C7}"/>
                </a:ext>
              </a:extLst>
            </p:cNvPr>
            <p:cNvSpPr/>
            <p:nvPr/>
          </p:nvSpPr>
          <p:spPr>
            <a:xfrm rot="10800000">
              <a:off x="5400040" y="220472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64" name="Group 63">
            <a:extLst>
              <a:ext uri="{FF2B5EF4-FFF2-40B4-BE49-F238E27FC236}">
                <a16:creationId xmlns:a16="http://schemas.microsoft.com/office/drawing/2014/main" id="{9D7EA860-4869-39F9-5878-50DB510F0E3F}"/>
              </a:ext>
            </a:extLst>
          </p:cNvPr>
          <p:cNvGrpSpPr/>
          <p:nvPr/>
        </p:nvGrpSpPr>
        <p:grpSpPr>
          <a:xfrm>
            <a:off x="10800080" y="0"/>
            <a:ext cx="1391920" cy="4143913"/>
            <a:chOff x="10800080" y="0"/>
            <a:chExt cx="1391920" cy="4143913"/>
          </a:xfrm>
        </p:grpSpPr>
        <p:sp>
          <p:nvSpPr>
            <p:cNvPr id="17" name="Arrow: Chevron 16">
              <a:extLst>
                <a:ext uri="{FF2B5EF4-FFF2-40B4-BE49-F238E27FC236}">
                  <a16:creationId xmlns:a16="http://schemas.microsoft.com/office/drawing/2014/main" id="{3AC75BC8-0A22-31EE-3D1A-41751C8BDDA4}"/>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Arrow: Chevron 33">
              <a:extLst>
                <a:ext uri="{FF2B5EF4-FFF2-40B4-BE49-F238E27FC236}">
                  <a16:creationId xmlns:a16="http://schemas.microsoft.com/office/drawing/2014/main" id="{1A8CD58F-DCB9-196B-7D40-682819969B3A}"/>
                </a:ext>
              </a:extLst>
            </p:cNvPr>
            <p:cNvSpPr/>
            <p:nvPr/>
          </p:nvSpPr>
          <p:spPr>
            <a:xfrm rot="5400000">
              <a:off x="10271760" y="2223673"/>
              <a:ext cx="2448560" cy="1391920"/>
            </a:xfrm>
            <a:prstGeom prst="chevro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6" name="Group 35">
              <a:extLst>
                <a:ext uri="{FF2B5EF4-FFF2-40B4-BE49-F238E27FC236}">
                  <a16:creationId xmlns:a16="http://schemas.microsoft.com/office/drawing/2014/main" id="{3DA60B2E-BD1D-920D-E3FF-1842489F1621}"/>
                </a:ext>
              </a:extLst>
            </p:cNvPr>
            <p:cNvGrpSpPr/>
            <p:nvPr/>
          </p:nvGrpSpPr>
          <p:grpSpPr>
            <a:xfrm>
              <a:off x="10800080" y="0"/>
              <a:ext cx="1391920" cy="2448560"/>
              <a:chOff x="10800080" y="0"/>
              <a:chExt cx="1391920" cy="2448560"/>
            </a:xfrm>
          </p:grpSpPr>
          <p:sp>
            <p:nvSpPr>
              <p:cNvPr id="57" name="Arrow: Chevron 56">
                <a:extLst>
                  <a:ext uri="{FF2B5EF4-FFF2-40B4-BE49-F238E27FC236}">
                    <a16:creationId xmlns:a16="http://schemas.microsoft.com/office/drawing/2014/main" id="{9D1A8041-264A-E949-D51D-BCB73A0EBD60}"/>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8" name="Oval 57">
                <a:extLst>
                  <a:ext uri="{FF2B5EF4-FFF2-40B4-BE49-F238E27FC236}">
                    <a16:creationId xmlns:a16="http://schemas.microsoft.com/office/drawing/2014/main" id="{34262EC3-9ADE-C180-A772-0C69F6805770}"/>
                  </a:ext>
                </a:extLst>
              </p:cNvPr>
              <p:cNvSpPr/>
              <p:nvPr/>
            </p:nvSpPr>
            <p:spPr>
              <a:xfrm>
                <a:off x="11195814" y="104037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9" name="Graphic 58" descr="Badge 1 with solid fill">
                <a:extLst>
                  <a:ext uri="{FF2B5EF4-FFF2-40B4-BE49-F238E27FC236}">
                    <a16:creationId xmlns:a16="http://schemas.microsoft.com/office/drawing/2014/main" id="{005139A5-F8E3-0499-1D6E-D60424201A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38840" y="881380"/>
                <a:ext cx="914400" cy="914400"/>
              </a:xfrm>
              <a:prstGeom prst="rect">
                <a:avLst/>
              </a:prstGeom>
            </p:spPr>
          </p:pic>
          <p:sp>
            <p:nvSpPr>
              <p:cNvPr id="63" name="Isosceles Triangle 62">
                <a:extLst>
                  <a:ext uri="{FF2B5EF4-FFF2-40B4-BE49-F238E27FC236}">
                    <a16:creationId xmlns:a16="http://schemas.microsoft.com/office/drawing/2014/main" id="{70DC965C-2B02-A0FC-0844-8FE70D59C088}"/>
                  </a:ext>
                </a:extLst>
              </p:cNvPr>
              <p:cNvSpPr/>
              <p:nvPr/>
            </p:nvSpPr>
            <p:spPr>
              <a:xfrm rot="10800000">
                <a:off x="10800080" y="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3" name="Oval 42">
              <a:extLst>
                <a:ext uri="{FF2B5EF4-FFF2-40B4-BE49-F238E27FC236}">
                  <a16:creationId xmlns:a16="http://schemas.microsoft.com/office/drawing/2014/main" id="{E339B3F1-6130-3FE0-1A4A-9769F7C6C560}"/>
                </a:ext>
              </a:extLst>
            </p:cNvPr>
            <p:cNvSpPr/>
            <p:nvPr/>
          </p:nvSpPr>
          <p:spPr>
            <a:xfrm>
              <a:off x="11141502" y="2770361"/>
              <a:ext cx="564342" cy="592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5" name="Graphic 44" descr="Badge with solid fill">
              <a:extLst>
                <a:ext uri="{FF2B5EF4-FFF2-40B4-BE49-F238E27FC236}">
                  <a16:creationId xmlns:a16="http://schemas.microsoft.com/office/drawing/2014/main" id="{8F4F8A07-8B5F-D945-1D93-DA52171AC4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10597" y="2659380"/>
              <a:ext cx="914400" cy="914400"/>
            </a:xfrm>
            <a:prstGeom prst="rect">
              <a:avLst/>
            </a:prstGeom>
          </p:spPr>
        </p:pic>
      </p:grpSp>
      <p:sp>
        <p:nvSpPr>
          <p:cNvPr id="14" name="TextBox 13">
            <a:extLst>
              <a:ext uri="{FF2B5EF4-FFF2-40B4-BE49-F238E27FC236}">
                <a16:creationId xmlns:a16="http://schemas.microsoft.com/office/drawing/2014/main" id="{C37404DF-A8BB-0119-27F9-438EE5CA14D4}"/>
              </a:ext>
            </a:extLst>
          </p:cNvPr>
          <p:cNvSpPr txBox="1"/>
          <p:nvPr/>
        </p:nvSpPr>
        <p:spPr>
          <a:xfrm>
            <a:off x="-1554232" y="983287"/>
            <a:ext cx="6204502" cy="461665"/>
          </a:xfrm>
          <a:prstGeom prst="rect">
            <a:avLst/>
          </a:prstGeom>
          <a:noFill/>
        </p:spPr>
        <p:txBody>
          <a:bodyPr wrap="square">
            <a:spAutoFit/>
          </a:bodyPr>
          <a:lstStyle/>
          <a:p>
            <a:pPr algn="ctr"/>
            <a:r>
              <a:rPr lang="en-US" sz="2400" b="1">
                <a:solidFill>
                  <a:schemeClr val="accent4"/>
                </a:solidFill>
                <a:latin typeface="Georgia" panose="02040502050405020303" pitchFamily="18" charset="0"/>
              </a:rPr>
              <a:t>Remote Control</a:t>
            </a:r>
          </a:p>
        </p:txBody>
      </p:sp>
      <p:pic>
        <p:nvPicPr>
          <p:cNvPr id="71" name="Picture 2" descr="Amazon.com: FLYSKY FS-i6X 10CH 2.4GHz RC Transmitter Controller with iA6B  Receiver Upgrade Cable for RC Boat Racing Drone : Toys &amp; Games">
            <a:extLst>
              <a:ext uri="{FF2B5EF4-FFF2-40B4-BE49-F238E27FC236}">
                <a16:creationId xmlns:a16="http://schemas.microsoft.com/office/drawing/2014/main" id="{7B27C77F-6A36-0A57-9254-DD40D72945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7965" y="1444952"/>
            <a:ext cx="4465596" cy="4465596"/>
          </a:xfrm>
          <a:prstGeom prst="rect">
            <a:avLst/>
          </a:prstGeom>
          <a:noFill/>
          <a:extLst>
            <a:ext uri="{909E8E84-426E-40DD-AFC4-6F175D3DCCD1}">
              <a14:hiddenFill xmlns:a14="http://schemas.microsoft.com/office/drawing/2010/main">
                <a:solidFill>
                  <a:srgbClr val="FFFFFF"/>
                </a:solidFill>
              </a14:hiddenFill>
            </a:ext>
          </a:extLst>
        </p:spPr>
      </p:pic>
      <p:sp>
        <p:nvSpPr>
          <p:cNvPr id="72" name="Oval 71">
            <a:extLst>
              <a:ext uri="{FF2B5EF4-FFF2-40B4-BE49-F238E27FC236}">
                <a16:creationId xmlns:a16="http://schemas.microsoft.com/office/drawing/2014/main" id="{BF44CB55-8C40-B2E4-8604-34CA8CFAA242}"/>
              </a:ext>
            </a:extLst>
          </p:cNvPr>
          <p:cNvSpPr/>
          <p:nvPr/>
        </p:nvSpPr>
        <p:spPr>
          <a:xfrm>
            <a:off x="2565410" y="3782869"/>
            <a:ext cx="2117035" cy="1997765"/>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E625BE46-2355-FD22-E4F8-125E25B28E36}"/>
              </a:ext>
            </a:extLst>
          </p:cNvPr>
          <p:cNvSpPr/>
          <p:nvPr/>
        </p:nvSpPr>
        <p:spPr>
          <a:xfrm>
            <a:off x="5841021" y="2911425"/>
            <a:ext cx="801756" cy="817135"/>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Oval 76">
            <a:extLst>
              <a:ext uri="{FF2B5EF4-FFF2-40B4-BE49-F238E27FC236}">
                <a16:creationId xmlns:a16="http://schemas.microsoft.com/office/drawing/2014/main" id="{F73ECA14-F38A-7710-2158-73202E0A5B5D}"/>
              </a:ext>
            </a:extLst>
          </p:cNvPr>
          <p:cNvSpPr/>
          <p:nvPr/>
        </p:nvSpPr>
        <p:spPr>
          <a:xfrm>
            <a:off x="5892374" y="2181340"/>
            <a:ext cx="595850" cy="615854"/>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Oval 79">
            <a:extLst>
              <a:ext uri="{FF2B5EF4-FFF2-40B4-BE49-F238E27FC236}">
                <a16:creationId xmlns:a16="http://schemas.microsoft.com/office/drawing/2014/main" id="{379A1EB7-47D2-99FF-140D-79D2B7023BA7}"/>
              </a:ext>
            </a:extLst>
          </p:cNvPr>
          <p:cNvSpPr/>
          <p:nvPr/>
        </p:nvSpPr>
        <p:spPr>
          <a:xfrm>
            <a:off x="3940990" y="2897240"/>
            <a:ext cx="801756" cy="81713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Arrow: Right 87">
            <a:extLst>
              <a:ext uri="{FF2B5EF4-FFF2-40B4-BE49-F238E27FC236}">
                <a16:creationId xmlns:a16="http://schemas.microsoft.com/office/drawing/2014/main" id="{F88B3BE9-1874-8458-1EEB-F53F0C9C2DA4}"/>
              </a:ext>
            </a:extLst>
          </p:cNvPr>
          <p:cNvSpPr/>
          <p:nvPr/>
        </p:nvSpPr>
        <p:spPr>
          <a:xfrm>
            <a:off x="6488225" y="2298241"/>
            <a:ext cx="1219572" cy="365125"/>
          </a:xfrm>
          <a:prstGeom prst="rightArrow">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Arrow: Right 88">
            <a:extLst>
              <a:ext uri="{FF2B5EF4-FFF2-40B4-BE49-F238E27FC236}">
                <a16:creationId xmlns:a16="http://schemas.microsoft.com/office/drawing/2014/main" id="{585B6E8F-EEBB-0B55-875C-00BD14D65C6C}"/>
              </a:ext>
            </a:extLst>
          </p:cNvPr>
          <p:cNvSpPr/>
          <p:nvPr/>
        </p:nvSpPr>
        <p:spPr>
          <a:xfrm rot="10800000">
            <a:off x="2440623" y="3123243"/>
            <a:ext cx="1485901" cy="365125"/>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Box 1">
            <a:extLst>
              <a:ext uri="{FF2B5EF4-FFF2-40B4-BE49-F238E27FC236}">
                <a16:creationId xmlns:a16="http://schemas.microsoft.com/office/drawing/2014/main" id="{48637393-8662-D44E-E122-586D66567232}"/>
              </a:ext>
            </a:extLst>
          </p:cNvPr>
          <p:cNvSpPr txBox="1"/>
          <p:nvPr/>
        </p:nvSpPr>
        <p:spPr>
          <a:xfrm>
            <a:off x="844672" y="3044196"/>
            <a:ext cx="1866060" cy="523220"/>
          </a:xfrm>
          <a:prstGeom prst="rect">
            <a:avLst/>
          </a:prstGeom>
          <a:noFill/>
        </p:spPr>
        <p:txBody>
          <a:bodyPr wrap="square" rtlCol="0">
            <a:spAutoFit/>
          </a:bodyPr>
          <a:lstStyle/>
          <a:p>
            <a:r>
              <a:rPr lang="en-US" sz="2800">
                <a:latin typeface="Georgia" panose="02040502050405020303" pitchFamily="18" charset="0"/>
              </a:rPr>
              <a:t>Throttle</a:t>
            </a:r>
          </a:p>
        </p:txBody>
      </p:sp>
      <p:sp>
        <p:nvSpPr>
          <p:cNvPr id="3" name="TextBox 2">
            <a:extLst>
              <a:ext uri="{FF2B5EF4-FFF2-40B4-BE49-F238E27FC236}">
                <a16:creationId xmlns:a16="http://schemas.microsoft.com/office/drawing/2014/main" id="{4FF5833E-832C-18F0-7C52-1152015CF19F}"/>
              </a:ext>
            </a:extLst>
          </p:cNvPr>
          <p:cNvSpPr txBox="1"/>
          <p:nvPr/>
        </p:nvSpPr>
        <p:spPr>
          <a:xfrm>
            <a:off x="6950146" y="4039361"/>
            <a:ext cx="1907870" cy="523220"/>
          </a:xfrm>
          <a:prstGeom prst="rect">
            <a:avLst/>
          </a:prstGeom>
          <a:noFill/>
        </p:spPr>
        <p:txBody>
          <a:bodyPr wrap="square" rtlCol="0">
            <a:spAutoFit/>
          </a:bodyPr>
          <a:lstStyle/>
          <a:p>
            <a:r>
              <a:rPr lang="en-US" sz="2800">
                <a:latin typeface="Georgia" panose="02040502050405020303" pitchFamily="18" charset="0"/>
              </a:rPr>
              <a:t>Steering</a:t>
            </a:r>
          </a:p>
        </p:txBody>
      </p:sp>
      <p:sp>
        <p:nvSpPr>
          <p:cNvPr id="5" name="TextBox 4">
            <a:extLst>
              <a:ext uri="{FF2B5EF4-FFF2-40B4-BE49-F238E27FC236}">
                <a16:creationId xmlns:a16="http://schemas.microsoft.com/office/drawing/2014/main" id="{27FEC10C-AE8D-CF8A-49F7-455141CFE076}"/>
              </a:ext>
            </a:extLst>
          </p:cNvPr>
          <p:cNvSpPr txBox="1"/>
          <p:nvPr/>
        </p:nvSpPr>
        <p:spPr>
          <a:xfrm>
            <a:off x="7632880" y="2214340"/>
            <a:ext cx="3106516" cy="954107"/>
          </a:xfrm>
          <a:prstGeom prst="rect">
            <a:avLst/>
          </a:prstGeom>
          <a:noFill/>
        </p:spPr>
        <p:txBody>
          <a:bodyPr wrap="square" rtlCol="0">
            <a:spAutoFit/>
          </a:bodyPr>
          <a:lstStyle/>
          <a:p>
            <a:pPr algn="ctr"/>
            <a:r>
              <a:rPr lang="en-US" sz="2800">
                <a:latin typeface="Georgia" panose="02040502050405020303" pitchFamily="18" charset="0"/>
              </a:rPr>
              <a:t>Linear Actuator Switch</a:t>
            </a:r>
          </a:p>
        </p:txBody>
      </p:sp>
      <p:sp>
        <p:nvSpPr>
          <p:cNvPr id="7" name="TextBox 6">
            <a:extLst>
              <a:ext uri="{FF2B5EF4-FFF2-40B4-BE49-F238E27FC236}">
                <a16:creationId xmlns:a16="http://schemas.microsoft.com/office/drawing/2014/main" id="{649B1939-5FAE-2242-1641-AE16CA41BC7F}"/>
              </a:ext>
            </a:extLst>
          </p:cNvPr>
          <p:cNvSpPr txBox="1"/>
          <p:nvPr/>
        </p:nvSpPr>
        <p:spPr>
          <a:xfrm>
            <a:off x="97734" y="4599046"/>
            <a:ext cx="1683770" cy="523220"/>
          </a:xfrm>
          <a:prstGeom prst="rect">
            <a:avLst/>
          </a:prstGeom>
          <a:noFill/>
        </p:spPr>
        <p:txBody>
          <a:bodyPr wrap="square" rtlCol="0">
            <a:spAutoFit/>
          </a:bodyPr>
          <a:lstStyle/>
          <a:p>
            <a:r>
              <a:rPr lang="en-US" sz="2800">
                <a:latin typeface="Georgia" panose="02040502050405020303" pitchFamily="18" charset="0"/>
              </a:rPr>
              <a:t>Receiver</a:t>
            </a:r>
          </a:p>
        </p:txBody>
      </p:sp>
      <p:sp>
        <p:nvSpPr>
          <p:cNvPr id="95" name="Arrow: Bent 94">
            <a:extLst>
              <a:ext uri="{FF2B5EF4-FFF2-40B4-BE49-F238E27FC236}">
                <a16:creationId xmlns:a16="http://schemas.microsoft.com/office/drawing/2014/main" id="{E82EEA6F-EDFC-7CCA-ACC2-0D082FF9838D}"/>
              </a:ext>
            </a:extLst>
          </p:cNvPr>
          <p:cNvSpPr/>
          <p:nvPr/>
        </p:nvSpPr>
        <p:spPr>
          <a:xfrm rot="5400000">
            <a:off x="6798823" y="3030999"/>
            <a:ext cx="852315" cy="1164410"/>
          </a:xfrm>
          <a:prstGeom prst="bentArrow">
            <a:avLst>
              <a:gd name="adj1" fmla="val 25000"/>
              <a:gd name="adj2" fmla="val 25736"/>
              <a:gd name="adj3" fmla="val 25000"/>
              <a:gd name="adj4" fmla="val 40073"/>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4" name="Arrow: Right 93">
            <a:extLst>
              <a:ext uri="{FF2B5EF4-FFF2-40B4-BE49-F238E27FC236}">
                <a16:creationId xmlns:a16="http://schemas.microsoft.com/office/drawing/2014/main" id="{6E4D8D1A-2C82-94C4-E3CF-560EF8BDED2F}"/>
              </a:ext>
            </a:extLst>
          </p:cNvPr>
          <p:cNvSpPr/>
          <p:nvPr/>
        </p:nvSpPr>
        <p:spPr>
          <a:xfrm rot="10800000">
            <a:off x="1674742" y="4678094"/>
            <a:ext cx="890667" cy="365125"/>
          </a:xfrm>
          <a:prstGeom prst="rightArrow">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0284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80A Sensorless | HobbyStarLabs">
            <a:extLst>
              <a:ext uri="{FF2B5EF4-FFF2-40B4-BE49-F238E27FC236}">
                <a16:creationId xmlns:a16="http://schemas.microsoft.com/office/drawing/2014/main" id="{803C34C2-6E4E-DF98-5298-463176C50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313" y="2035815"/>
            <a:ext cx="1469091" cy="146909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CFA746A-F52D-E3A4-E4DE-26F069518378}"/>
              </a:ext>
            </a:extLst>
          </p:cNvPr>
          <p:cNvSpPr>
            <a:spLocks noGrp="1"/>
          </p:cNvSpPr>
          <p:nvPr>
            <p:ph type="sldNum" sz="quarter" idx="4"/>
          </p:nvPr>
        </p:nvSpPr>
        <p:spPr/>
        <p:txBody>
          <a:bodyPr/>
          <a:lstStyle/>
          <a:p>
            <a:fld id="{6F1FABC0-072B-4F22-8F9B-95A9D10B0206}" type="slidenum">
              <a:rPr lang="en-US" smtClean="0"/>
              <a:pPr/>
              <a:t>33</a:t>
            </a:fld>
            <a:endParaRPr lang="en-US"/>
          </a:p>
        </p:txBody>
      </p:sp>
      <p:sp>
        <p:nvSpPr>
          <p:cNvPr id="6" name="Title 4">
            <a:extLst>
              <a:ext uri="{FF2B5EF4-FFF2-40B4-BE49-F238E27FC236}">
                <a16:creationId xmlns:a16="http://schemas.microsoft.com/office/drawing/2014/main" id="{4167BD43-37D1-14C1-3FAE-1441C9CCE5BD}"/>
              </a:ext>
            </a:extLst>
          </p:cNvPr>
          <p:cNvSpPr>
            <a:spLocks noGrp="1"/>
          </p:cNvSpPr>
          <p:nvPr>
            <p:ph type="title"/>
          </p:nvPr>
        </p:nvSpPr>
        <p:spPr>
          <a:xfrm>
            <a:off x="172720" y="101600"/>
            <a:ext cx="11295077" cy="1010920"/>
          </a:xfrm>
        </p:spPr>
        <p:txBody>
          <a:bodyPr/>
          <a:lstStyle/>
          <a:p>
            <a:r>
              <a:rPr lang="en-US">
                <a:solidFill>
                  <a:schemeClr val="accent1"/>
                </a:solidFill>
                <a:latin typeface="Georgia" panose="02040502050405020303" pitchFamily="18" charset="0"/>
              </a:rPr>
              <a:t>Mechatronics Design</a:t>
            </a:r>
          </a:p>
        </p:txBody>
      </p:sp>
      <p:grpSp>
        <p:nvGrpSpPr>
          <p:cNvPr id="86" name="Group 85">
            <a:extLst>
              <a:ext uri="{FF2B5EF4-FFF2-40B4-BE49-F238E27FC236}">
                <a16:creationId xmlns:a16="http://schemas.microsoft.com/office/drawing/2014/main" id="{FDD34BFC-E6E6-C7D2-3F2C-8A2DDFA9C08C}"/>
              </a:ext>
            </a:extLst>
          </p:cNvPr>
          <p:cNvGrpSpPr/>
          <p:nvPr/>
        </p:nvGrpSpPr>
        <p:grpSpPr>
          <a:xfrm>
            <a:off x="10800080" y="0"/>
            <a:ext cx="1391920" cy="2448560"/>
            <a:chOff x="5400040" y="2204720"/>
            <a:chExt cx="1391920" cy="2448560"/>
          </a:xfrm>
        </p:grpSpPr>
        <p:sp>
          <p:nvSpPr>
            <p:cNvPr id="81" name="Arrow: Chevron 80">
              <a:extLst>
                <a:ext uri="{FF2B5EF4-FFF2-40B4-BE49-F238E27FC236}">
                  <a16:creationId xmlns:a16="http://schemas.microsoft.com/office/drawing/2014/main" id="{6C68A597-0B31-21A5-F0A9-EDC841CEB0B9}"/>
                </a:ext>
              </a:extLst>
            </p:cNvPr>
            <p:cNvSpPr/>
            <p:nvPr/>
          </p:nvSpPr>
          <p:spPr>
            <a:xfrm rot="5400000">
              <a:off x="4871720" y="273304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82" name="Oval 81">
              <a:extLst>
                <a:ext uri="{FF2B5EF4-FFF2-40B4-BE49-F238E27FC236}">
                  <a16:creationId xmlns:a16="http://schemas.microsoft.com/office/drawing/2014/main" id="{2685C599-EED3-8DC6-F53A-BBE533408014}"/>
                </a:ext>
              </a:extLst>
            </p:cNvPr>
            <p:cNvSpPr/>
            <p:nvPr/>
          </p:nvSpPr>
          <p:spPr>
            <a:xfrm>
              <a:off x="5795774" y="324509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3" name="Graphic 4" descr="Badge 1 with solid fill">
              <a:extLst>
                <a:ext uri="{FF2B5EF4-FFF2-40B4-BE49-F238E27FC236}">
                  <a16:creationId xmlns:a16="http://schemas.microsoft.com/office/drawing/2014/main" id="{9EB98AFD-BB6B-0A0D-4F18-846B32BAD4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3086100"/>
              <a:ext cx="914400" cy="914400"/>
            </a:xfrm>
            <a:prstGeom prst="rect">
              <a:avLst/>
            </a:prstGeom>
          </p:spPr>
        </p:pic>
        <p:sp>
          <p:nvSpPr>
            <p:cNvPr id="85" name="Isosceles Triangle 84">
              <a:extLst>
                <a:ext uri="{FF2B5EF4-FFF2-40B4-BE49-F238E27FC236}">
                  <a16:creationId xmlns:a16="http://schemas.microsoft.com/office/drawing/2014/main" id="{DEFB7E6D-E9F5-AE10-C272-5E4E795996C7}"/>
                </a:ext>
              </a:extLst>
            </p:cNvPr>
            <p:cNvSpPr/>
            <p:nvPr/>
          </p:nvSpPr>
          <p:spPr>
            <a:xfrm rot="10800000">
              <a:off x="5400040" y="220472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64" name="Group 63">
            <a:extLst>
              <a:ext uri="{FF2B5EF4-FFF2-40B4-BE49-F238E27FC236}">
                <a16:creationId xmlns:a16="http://schemas.microsoft.com/office/drawing/2014/main" id="{9D7EA860-4869-39F9-5878-50DB510F0E3F}"/>
              </a:ext>
            </a:extLst>
          </p:cNvPr>
          <p:cNvGrpSpPr/>
          <p:nvPr/>
        </p:nvGrpSpPr>
        <p:grpSpPr>
          <a:xfrm>
            <a:off x="10800080" y="0"/>
            <a:ext cx="1391920" cy="4143913"/>
            <a:chOff x="10800080" y="0"/>
            <a:chExt cx="1391920" cy="4143913"/>
          </a:xfrm>
        </p:grpSpPr>
        <p:sp>
          <p:nvSpPr>
            <p:cNvPr id="17" name="Arrow: Chevron 16">
              <a:extLst>
                <a:ext uri="{FF2B5EF4-FFF2-40B4-BE49-F238E27FC236}">
                  <a16:creationId xmlns:a16="http://schemas.microsoft.com/office/drawing/2014/main" id="{3AC75BC8-0A22-31EE-3D1A-41751C8BDDA4}"/>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Arrow: Chevron 33">
              <a:extLst>
                <a:ext uri="{FF2B5EF4-FFF2-40B4-BE49-F238E27FC236}">
                  <a16:creationId xmlns:a16="http://schemas.microsoft.com/office/drawing/2014/main" id="{1A8CD58F-DCB9-196B-7D40-682819969B3A}"/>
                </a:ext>
              </a:extLst>
            </p:cNvPr>
            <p:cNvSpPr/>
            <p:nvPr/>
          </p:nvSpPr>
          <p:spPr>
            <a:xfrm rot="5400000">
              <a:off x="10271760" y="2223673"/>
              <a:ext cx="2448560" cy="1391920"/>
            </a:xfrm>
            <a:prstGeom prst="chevro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6" name="Group 35">
              <a:extLst>
                <a:ext uri="{FF2B5EF4-FFF2-40B4-BE49-F238E27FC236}">
                  <a16:creationId xmlns:a16="http://schemas.microsoft.com/office/drawing/2014/main" id="{3DA60B2E-BD1D-920D-E3FF-1842489F1621}"/>
                </a:ext>
              </a:extLst>
            </p:cNvPr>
            <p:cNvGrpSpPr/>
            <p:nvPr/>
          </p:nvGrpSpPr>
          <p:grpSpPr>
            <a:xfrm>
              <a:off x="10800080" y="0"/>
              <a:ext cx="1391920" cy="2448560"/>
              <a:chOff x="10800080" y="0"/>
              <a:chExt cx="1391920" cy="2448560"/>
            </a:xfrm>
          </p:grpSpPr>
          <p:sp>
            <p:nvSpPr>
              <p:cNvPr id="57" name="Arrow: Chevron 56">
                <a:extLst>
                  <a:ext uri="{FF2B5EF4-FFF2-40B4-BE49-F238E27FC236}">
                    <a16:creationId xmlns:a16="http://schemas.microsoft.com/office/drawing/2014/main" id="{9D1A8041-264A-E949-D51D-BCB73A0EBD60}"/>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8" name="Oval 57">
                <a:extLst>
                  <a:ext uri="{FF2B5EF4-FFF2-40B4-BE49-F238E27FC236}">
                    <a16:creationId xmlns:a16="http://schemas.microsoft.com/office/drawing/2014/main" id="{34262EC3-9ADE-C180-A772-0C69F6805770}"/>
                  </a:ext>
                </a:extLst>
              </p:cNvPr>
              <p:cNvSpPr/>
              <p:nvPr/>
            </p:nvSpPr>
            <p:spPr>
              <a:xfrm>
                <a:off x="11195814" y="104037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9" name="Graphic 58" descr="Badge 1 with solid fill">
                <a:extLst>
                  <a:ext uri="{FF2B5EF4-FFF2-40B4-BE49-F238E27FC236}">
                    <a16:creationId xmlns:a16="http://schemas.microsoft.com/office/drawing/2014/main" id="{005139A5-F8E3-0499-1D6E-D60424201A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8840" y="881380"/>
                <a:ext cx="914400" cy="914400"/>
              </a:xfrm>
              <a:prstGeom prst="rect">
                <a:avLst/>
              </a:prstGeom>
            </p:spPr>
          </p:pic>
          <p:sp>
            <p:nvSpPr>
              <p:cNvPr id="63" name="Isosceles Triangle 62">
                <a:extLst>
                  <a:ext uri="{FF2B5EF4-FFF2-40B4-BE49-F238E27FC236}">
                    <a16:creationId xmlns:a16="http://schemas.microsoft.com/office/drawing/2014/main" id="{70DC965C-2B02-A0FC-0844-8FE70D59C088}"/>
                  </a:ext>
                </a:extLst>
              </p:cNvPr>
              <p:cNvSpPr/>
              <p:nvPr/>
            </p:nvSpPr>
            <p:spPr>
              <a:xfrm rot="10800000">
                <a:off x="10800080" y="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3" name="Oval 42">
              <a:extLst>
                <a:ext uri="{FF2B5EF4-FFF2-40B4-BE49-F238E27FC236}">
                  <a16:creationId xmlns:a16="http://schemas.microsoft.com/office/drawing/2014/main" id="{E339B3F1-6130-3FE0-1A4A-9769F7C6C560}"/>
                </a:ext>
              </a:extLst>
            </p:cNvPr>
            <p:cNvSpPr/>
            <p:nvPr/>
          </p:nvSpPr>
          <p:spPr>
            <a:xfrm>
              <a:off x="11141502" y="2770361"/>
              <a:ext cx="564342" cy="592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5" name="Graphic 44" descr="Badge with solid fill">
              <a:extLst>
                <a:ext uri="{FF2B5EF4-FFF2-40B4-BE49-F238E27FC236}">
                  <a16:creationId xmlns:a16="http://schemas.microsoft.com/office/drawing/2014/main" id="{8F4F8A07-8B5F-D945-1D93-DA52171AC4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0597" y="2659380"/>
              <a:ext cx="914400" cy="914400"/>
            </a:xfrm>
            <a:prstGeom prst="rect">
              <a:avLst/>
            </a:prstGeom>
          </p:spPr>
        </p:pic>
      </p:grpSp>
      <p:sp>
        <p:nvSpPr>
          <p:cNvPr id="14" name="TextBox 13">
            <a:extLst>
              <a:ext uri="{FF2B5EF4-FFF2-40B4-BE49-F238E27FC236}">
                <a16:creationId xmlns:a16="http://schemas.microsoft.com/office/drawing/2014/main" id="{C37404DF-A8BB-0119-27F9-438EE5CA14D4}"/>
              </a:ext>
            </a:extLst>
          </p:cNvPr>
          <p:cNvSpPr txBox="1"/>
          <p:nvPr/>
        </p:nvSpPr>
        <p:spPr>
          <a:xfrm>
            <a:off x="-1060657" y="983287"/>
            <a:ext cx="6204502" cy="461665"/>
          </a:xfrm>
          <a:prstGeom prst="rect">
            <a:avLst/>
          </a:prstGeom>
          <a:noFill/>
        </p:spPr>
        <p:txBody>
          <a:bodyPr wrap="square">
            <a:spAutoFit/>
          </a:bodyPr>
          <a:lstStyle/>
          <a:p>
            <a:pPr algn="ctr"/>
            <a:r>
              <a:rPr lang="en-US" sz="2400" b="1">
                <a:solidFill>
                  <a:schemeClr val="accent4"/>
                </a:solidFill>
                <a:latin typeface="Georgia" panose="02040502050405020303" pitchFamily="18" charset="0"/>
              </a:rPr>
              <a:t>Motor Control System</a:t>
            </a:r>
          </a:p>
        </p:txBody>
      </p:sp>
      <p:sp>
        <p:nvSpPr>
          <p:cNvPr id="3" name="Footer Placeholder 2">
            <a:extLst>
              <a:ext uri="{FF2B5EF4-FFF2-40B4-BE49-F238E27FC236}">
                <a16:creationId xmlns:a16="http://schemas.microsoft.com/office/drawing/2014/main" id="{612FB6A5-3121-FD12-B024-8819C5477E06}"/>
              </a:ext>
            </a:extLst>
          </p:cNvPr>
          <p:cNvSpPr>
            <a:spLocks noGrp="1"/>
          </p:cNvSpPr>
          <p:nvPr>
            <p:ph type="ftr" sz="quarter" idx="3"/>
          </p:nvPr>
        </p:nvSpPr>
        <p:spPr>
          <a:xfrm>
            <a:off x="4038600" y="6205048"/>
            <a:ext cx="4114800" cy="365125"/>
          </a:xfrm>
        </p:spPr>
        <p:txBody>
          <a:bodyPr/>
          <a:lstStyle/>
          <a:p>
            <a:r>
              <a:rPr lang="en-US"/>
              <a:t>Tyler Ince-Ingram</a:t>
            </a:r>
          </a:p>
        </p:txBody>
      </p:sp>
      <p:sp>
        <p:nvSpPr>
          <p:cNvPr id="2" name="Rectangle: Rounded Corners 1">
            <a:extLst>
              <a:ext uri="{FF2B5EF4-FFF2-40B4-BE49-F238E27FC236}">
                <a16:creationId xmlns:a16="http://schemas.microsoft.com/office/drawing/2014/main" id="{D1BAEDF0-338A-DA3D-3B4A-13B596D9A912}"/>
              </a:ext>
            </a:extLst>
          </p:cNvPr>
          <p:cNvSpPr/>
          <p:nvPr/>
        </p:nvSpPr>
        <p:spPr>
          <a:xfrm>
            <a:off x="363623" y="3191994"/>
            <a:ext cx="1677971" cy="763571"/>
          </a:xfrm>
          <a:prstGeom prst="roundRect">
            <a:avLst/>
          </a:prstGeom>
          <a:solidFill>
            <a:srgbClr val="00C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err="1"/>
              <a:t>Flysky</a:t>
            </a:r>
            <a:r>
              <a:rPr lang="en-US"/>
              <a:t> FS-i6X Controller</a:t>
            </a:r>
          </a:p>
        </p:txBody>
      </p:sp>
      <p:pic>
        <p:nvPicPr>
          <p:cNvPr id="69" name="Picture 2" descr="FS-i6X — FlyskyRC">
            <a:extLst>
              <a:ext uri="{FF2B5EF4-FFF2-40B4-BE49-F238E27FC236}">
                <a16:creationId xmlns:a16="http://schemas.microsoft.com/office/drawing/2014/main" id="{6358CAD3-D3E2-73A4-01E1-28B9836E21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760" y="1691073"/>
            <a:ext cx="1919697" cy="1737927"/>
          </a:xfrm>
          <a:prstGeom prst="rect">
            <a:avLst/>
          </a:prstGeom>
          <a:noFill/>
          <a:extLst>
            <a:ext uri="{909E8E84-426E-40DD-AFC4-6F175D3DCCD1}">
              <a14:hiddenFill xmlns:a14="http://schemas.microsoft.com/office/drawing/2010/main">
                <a:solidFill>
                  <a:srgbClr val="FFFFFF"/>
                </a:solidFill>
              </a14:hiddenFill>
            </a:ext>
          </a:extLst>
        </p:spPr>
      </p:pic>
      <p:sp>
        <p:nvSpPr>
          <p:cNvPr id="70" name="Block Arc 69">
            <a:extLst>
              <a:ext uri="{FF2B5EF4-FFF2-40B4-BE49-F238E27FC236}">
                <a16:creationId xmlns:a16="http://schemas.microsoft.com/office/drawing/2014/main" id="{65645901-2EBC-9AF3-05F5-16FA881E1E52}"/>
              </a:ext>
            </a:extLst>
          </p:cNvPr>
          <p:cNvSpPr/>
          <p:nvPr/>
        </p:nvSpPr>
        <p:spPr>
          <a:xfrm rot="5400000">
            <a:off x="2098420" y="3476799"/>
            <a:ext cx="314037" cy="19396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1" name="Block Arc 70">
            <a:extLst>
              <a:ext uri="{FF2B5EF4-FFF2-40B4-BE49-F238E27FC236}">
                <a16:creationId xmlns:a16="http://schemas.microsoft.com/office/drawing/2014/main" id="{CFE4A20A-15CC-35A5-212B-D35C39B3E755}"/>
              </a:ext>
            </a:extLst>
          </p:cNvPr>
          <p:cNvSpPr/>
          <p:nvPr/>
        </p:nvSpPr>
        <p:spPr>
          <a:xfrm rot="5400000">
            <a:off x="2127043" y="3431078"/>
            <a:ext cx="496475" cy="28540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2" name="Block Arc 71">
            <a:extLst>
              <a:ext uri="{FF2B5EF4-FFF2-40B4-BE49-F238E27FC236}">
                <a16:creationId xmlns:a16="http://schemas.microsoft.com/office/drawing/2014/main" id="{7DFFA501-99AC-9E7F-FCA8-72D172D44CCC}"/>
              </a:ext>
            </a:extLst>
          </p:cNvPr>
          <p:cNvSpPr/>
          <p:nvPr/>
        </p:nvSpPr>
        <p:spPr>
          <a:xfrm rot="5400000">
            <a:off x="2232383" y="3405446"/>
            <a:ext cx="668181" cy="336666"/>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4" name="Rectangle: Rounded Corners 73">
            <a:extLst>
              <a:ext uri="{FF2B5EF4-FFF2-40B4-BE49-F238E27FC236}">
                <a16:creationId xmlns:a16="http://schemas.microsoft.com/office/drawing/2014/main" id="{74DE62D0-4EEB-4535-5E9C-5E3192F85AE6}"/>
              </a:ext>
            </a:extLst>
          </p:cNvPr>
          <p:cNvSpPr/>
          <p:nvPr/>
        </p:nvSpPr>
        <p:spPr>
          <a:xfrm>
            <a:off x="3091353" y="3191994"/>
            <a:ext cx="1677971" cy="763571"/>
          </a:xfrm>
          <a:prstGeom prst="roundRect">
            <a:avLst/>
          </a:prstGeom>
          <a:solidFill>
            <a:srgbClr val="00C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FS-iA6B Receiver</a:t>
            </a:r>
          </a:p>
        </p:txBody>
      </p:sp>
      <p:sp>
        <p:nvSpPr>
          <p:cNvPr id="77" name="Rectangle: Rounded Corners 76">
            <a:extLst>
              <a:ext uri="{FF2B5EF4-FFF2-40B4-BE49-F238E27FC236}">
                <a16:creationId xmlns:a16="http://schemas.microsoft.com/office/drawing/2014/main" id="{5DB11807-A3D1-4C1C-59DA-94D6A4CA5488}"/>
              </a:ext>
            </a:extLst>
          </p:cNvPr>
          <p:cNvSpPr/>
          <p:nvPr/>
        </p:nvSpPr>
        <p:spPr>
          <a:xfrm>
            <a:off x="5951163" y="3191994"/>
            <a:ext cx="2042767" cy="76357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Electronic Speed Controller (ESC)</a:t>
            </a:r>
          </a:p>
        </p:txBody>
      </p:sp>
      <p:sp>
        <p:nvSpPr>
          <p:cNvPr id="88" name="Rectangle: Rounded Corners 87">
            <a:extLst>
              <a:ext uri="{FF2B5EF4-FFF2-40B4-BE49-F238E27FC236}">
                <a16:creationId xmlns:a16="http://schemas.microsoft.com/office/drawing/2014/main" id="{95448CE2-845D-8C52-3BDC-8426CEF4698C}"/>
              </a:ext>
            </a:extLst>
          </p:cNvPr>
          <p:cNvSpPr/>
          <p:nvPr/>
        </p:nvSpPr>
        <p:spPr>
          <a:xfrm>
            <a:off x="9162772" y="1956226"/>
            <a:ext cx="1391921" cy="76357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Rounded Corners 88">
            <a:extLst>
              <a:ext uri="{FF2B5EF4-FFF2-40B4-BE49-F238E27FC236}">
                <a16:creationId xmlns:a16="http://schemas.microsoft.com/office/drawing/2014/main" id="{A1BB1A00-67AD-6135-360B-B46C6FBB176B}"/>
              </a:ext>
            </a:extLst>
          </p:cNvPr>
          <p:cNvSpPr/>
          <p:nvPr/>
        </p:nvSpPr>
        <p:spPr>
          <a:xfrm>
            <a:off x="9162623" y="2836741"/>
            <a:ext cx="1391921" cy="76357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Rounded Corners 89">
            <a:extLst>
              <a:ext uri="{FF2B5EF4-FFF2-40B4-BE49-F238E27FC236}">
                <a16:creationId xmlns:a16="http://schemas.microsoft.com/office/drawing/2014/main" id="{3BE9158B-72B0-1310-1F6F-AC4E726079D9}"/>
              </a:ext>
            </a:extLst>
          </p:cNvPr>
          <p:cNvSpPr/>
          <p:nvPr/>
        </p:nvSpPr>
        <p:spPr>
          <a:xfrm>
            <a:off x="9162770" y="3717256"/>
            <a:ext cx="1391921" cy="76357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Rounded Corners 90">
            <a:extLst>
              <a:ext uri="{FF2B5EF4-FFF2-40B4-BE49-F238E27FC236}">
                <a16:creationId xmlns:a16="http://schemas.microsoft.com/office/drawing/2014/main" id="{E38FDC45-6688-6949-1CA6-1CC1A6FF551B}"/>
              </a:ext>
            </a:extLst>
          </p:cNvPr>
          <p:cNvSpPr/>
          <p:nvPr/>
        </p:nvSpPr>
        <p:spPr>
          <a:xfrm>
            <a:off x="9162771" y="4597771"/>
            <a:ext cx="1391921" cy="76357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40" name="Picture 16" descr="Amazon.com: Flysky 2.4G 6CH FS-iA6B Receiver PPM Output with iBus Port :  Toys &amp; Games">
            <a:extLst>
              <a:ext uri="{FF2B5EF4-FFF2-40B4-BE49-F238E27FC236}">
                <a16:creationId xmlns:a16="http://schemas.microsoft.com/office/drawing/2014/main" id="{9B29554F-A299-5422-DFCD-2621AEFDD4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2490" y="1947297"/>
            <a:ext cx="1235695" cy="1235695"/>
          </a:xfrm>
          <a:prstGeom prst="rect">
            <a:avLst/>
          </a:prstGeom>
          <a:noFill/>
          <a:extLst>
            <a:ext uri="{909E8E84-426E-40DD-AFC4-6F175D3DCCD1}">
              <a14:hiddenFill xmlns:a14="http://schemas.microsoft.com/office/drawing/2010/main">
                <a:solidFill>
                  <a:srgbClr val="FFFFFF"/>
                </a:solidFill>
              </a14:hiddenFill>
            </a:ext>
          </a:extLst>
        </p:spPr>
      </p:pic>
      <p:grpSp>
        <p:nvGrpSpPr>
          <p:cNvPr id="103" name="Group 102">
            <a:extLst>
              <a:ext uri="{FF2B5EF4-FFF2-40B4-BE49-F238E27FC236}">
                <a16:creationId xmlns:a16="http://schemas.microsoft.com/office/drawing/2014/main" id="{0A596D6F-22D8-854F-C57A-EC80265AA875}"/>
              </a:ext>
            </a:extLst>
          </p:cNvPr>
          <p:cNvGrpSpPr/>
          <p:nvPr/>
        </p:nvGrpSpPr>
        <p:grpSpPr>
          <a:xfrm>
            <a:off x="7993930" y="2338012"/>
            <a:ext cx="1168842" cy="2641545"/>
            <a:chOff x="7993930" y="2338012"/>
            <a:chExt cx="1168842" cy="2641545"/>
          </a:xfrm>
        </p:grpSpPr>
        <p:cxnSp>
          <p:nvCxnSpPr>
            <p:cNvPr id="93" name="Connector: Elbow 92">
              <a:extLst>
                <a:ext uri="{FF2B5EF4-FFF2-40B4-BE49-F238E27FC236}">
                  <a16:creationId xmlns:a16="http://schemas.microsoft.com/office/drawing/2014/main" id="{3D81984E-D69D-AC70-2509-780ADA210DA1}"/>
                </a:ext>
              </a:extLst>
            </p:cNvPr>
            <p:cNvCxnSpPr>
              <a:stCxn id="77" idx="3"/>
              <a:endCxn id="88" idx="1"/>
            </p:cNvCxnSpPr>
            <p:nvPr/>
          </p:nvCxnSpPr>
          <p:spPr>
            <a:xfrm flipV="1">
              <a:off x="7993930" y="2338012"/>
              <a:ext cx="1168842" cy="1235768"/>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0FCB9712-2D6F-6321-55FE-E879FC784D5B}"/>
                </a:ext>
              </a:extLst>
            </p:cNvPr>
            <p:cNvCxnSpPr>
              <a:cxnSpLocks/>
              <a:endCxn id="89" idx="1"/>
            </p:cNvCxnSpPr>
            <p:nvPr/>
          </p:nvCxnSpPr>
          <p:spPr>
            <a:xfrm>
              <a:off x="8578351" y="3218527"/>
              <a:ext cx="5842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nector: Elbow 97">
              <a:extLst>
                <a:ext uri="{FF2B5EF4-FFF2-40B4-BE49-F238E27FC236}">
                  <a16:creationId xmlns:a16="http://schemas.microsoft.com/office/drawing/2014/main" id="{E6C2C75E-2384-3EB1-88A9-8D15E6121501}"/>
                </a:ext>
              </a:extLst>
            </p:cNvPr>
            <p:cNvCxnSpPr>
              <a:stCxn id="77" idx="3"/>
              <a:endCxn id="91" idx="1"/>
            </p:cNvCxnSpPr>
            <p:nvPr/>
          </p:nvCxnSpPr>
          <p:spPr>
            <a:xfrm>
              <a:off x="7993930" y="3573780"/>
              <a:ext cx="1168841" cy="1405777"/>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0AA4A5BF-71EA-C0C3-8D83-64D59A717994}"/>
                </a:ext>
              </a:extLst>
            </p:cNvPr>
            <p:cNvCxnSpPr>
              <a:cxnSpLocks/>
            </p:cNvCxnSpPr>
            <p:nvPr/>
          </p:nvCxnSpPr>
          <p:spPr>
            <a:xfrm>
              <a:off x="8578351" y="4099041"/>
              <a:ext cx="5842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050" name="Picture 26" descr="Firma 2050Kv Brushless Motor | Spektrum">
            <a:extLst>
              <a:ext uri="{FF2B5EF4-FFF2-40B4-BE49-F238E27FC236}">
                <a16:creationId xmlns:a16="http://schemas.microsoft.com/office/drawing/2014/main" id="{C10FE2FB-930A-1D21-90C5-CDD60BBA8E1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338712" y="1824324"/>
            <a:ext cx="1057292" cy="105729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6" descr="Firma 2050Kv Brushless Motor | Spektrum">
            <a:extLst>
              <a:ext uri="{FF2B5EF4-FFF2-40B4-BE49-F238E27FC236}">
                <a16:creationId xmlns:a16="http://schemas.microsoft.com/office/drawing/2014/main" id="{B3D5BD3A-6B96-46CF-058F-6FB10C35157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338712" y="2689880"/>
            <a:ext cx="1057292" cy="1057292"/>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6" descr="Firma 2050Kv Brushless Motor | Spektrum">
            <a:extLst>
              <a:ext uri="{FF2B5EF4-FFF2-40B4-BE49-F238E27FC236}">
                <a16:creationId xmlns:a16="http://schemas.microsoft.com/office/drawing/2014/main" id="{927F2A8E-2EFF-433C-6D94-97769AC97F2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342264" y="3585354"/>
            <a:ext cx="1057292" cy="105729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6" descr="Firma 2050Kv Brushless Motor | Spektrum">
            <a:extLst>
              <a:ext uri="{FF2B5EF4-FFF2-40B4-BE49-F238E27FC236}">
                <a16:creationId xmlns:a16="http://schemas.microsoft.com/office/drawing/2014/main" id="{17F5E292-1A46-26AE-1DAB-CFC4E4AAA8B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342264" y="4450910"/>
            <a:ext cx="1057292" cy="1057292"/>
          </a:xfrm>
          <a:prstGeom prst="rect">
            <a:avLst/>
          </a:prstGeom>
          <a:noFill/>
          <a:extLst>
            <a:ext uri="{909E8E84-426E-40DD-AFC4-6F175D3DCCD1}">
              <a14:hiddenFill xmlns:a14="http://schemas.microsoft.com/office/drawing/2010/main">
                <a:solidFill>
                  <a:srgbClr val="FFFFFF"/>
                </a:solidFill>
              </a14:hiddenFill>
            </a:ext>
          </a:extLst>
        </p:spPr>
      </p:pic>
      <p:cxnSp>
        <p:nvCxnSpPr>
          <p:cNvPr id="106" name="Straight Arrow Connector 105">
            <a:extLst>
              <a:ext uri="{FF2B5EF4-FFF2-40B4-BE49-F238E27FC236}">
                <a16:creationId xmlns:a16="http://schemas.microsoft.com/office/drawing/2014/main" id="{91A10036-1584-2B63-6334-DDB4E1ADA662}"/>
              </a:ext>
            </a:extLst>
          </p:cNvPr>
          <p:cNvCxnSpPr>
            <a:stCxn id="74" idx="3"/>
            <a:endCxn id="77" idx="1"/>
          </p:cNvCxnSpPr>
          <p:nvPr/>
        </p:nvCxnSpPr>
        <p:spPr>
          <a:xfrm>
            <a:off x="4769324" y="3573780"/>
            <a:ext cx="118183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71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6"/>
                                        </p:tgtEl>
                                        <p:attrNameLst>
                                          <p:attrName>style.visibility</p:attrName>
                                        </p:attrNameLst>
                                      </p:cBhvr>
                                      <p:to>
                                        <p:strVal val="visible"/>
                                      </p:to>
                                    </p:set>
                                    <p:animEffect transition="in" filter="fade">
                                      <p:cBhvr>
                                        <p:cTn id="20" dur="500"/>
                                        <p:tgtEl>
                                          <p:spTgt spid="10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3"/>
                                        </p:tgtEl>
                                        <p:attrNameLst>
                                          <p:attrName>style.visibility</p:attrName>
                                        </p:attrNameLst>
                                      </p:cBhvr>
                                      <p:to>
                                        <p:strVal val="visible"/>
                                      </p:to>
                                    </p:set>
                                    <p:animEffect transition="in" filter="fade">
                                      <p:cBhvr>
                                        <p:cTn id="25"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80A Sensorless | HobbyStarLabs">
            <a:extLst>
              <a:ext uri="{FF2B5EF4-FFF2-40B4-BE49-F238E27FC236}">
                <a16:creationId xmlns:a16="http://schemas.microsoft.com/office/drawing/2014/main" id="{803C34C2-6E4E-DF98-5298-463176C50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313" y="2035815"/>
            <a:ext cx="1469091" cy="146909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CFA746A-F52D-E3A4-E4DE-26F069518378}"/>
              </a:ext>
            </a:extLst>
          </p:cNvPr>
          <p:cNvSpPr>
            <a:spLocks noGrp="1"/>
          </p:cNvSpPr>
          <p:nvPr>
            <p:ph type="sldNum" sz="quarter" idx="4"/>
          </p:nvPr>
        </p:nvSpPr>
        <p:spPr/>
        <p:txBody>
          <a:bodyPr/>
          <a:lstStyle/>
          <a:p>
            <a:fld id="{6F1FABC0-072B-4F22-8F9B-95A9D10B0206}" type="slidenum">
              <a:rPr lang="en-US" smtClean="0"/>
              <a:pPr/>
              <a:t>34</a:t>
            </a:fld>
            <a:endParaRPr lang="en-US"/>
          </a:p>
        </p:txBody>
      </p:sp>
      <p:sp>
        <p:nvSpPr>
          <p:cNvPr id="6" name="Title 4">
            <a:extLst>
              <a:ext uri="{FF2B5EF4-FFF2-40B4-BE49-F238E27FC236}">
                <a16:creationId xmlns:a16="http://schemas.microsoft.com/office/drawing/2014/main" id="{4167BD43-37D1-14C1-3FAE-1441C9CCE5BD}"/>
              </a:ext>
            </a:extLst>
          </p:cNvPr>
          <p:cNvSpPr>
            <a:spLocks noGrp="1"/>
          </p:cNvSpPr>
          <p:nvPr>
            <p:ph type="title"/>
          </p:nvPr>
        </p:nvSpPr>
        <p:spPr>
          <a:xfrm>
            <a:off x="172720" y="101600"/>
            <a:ext cx="11295077" cy="1010920"/>
          </a:xfrm>
        </p:spPr>
        <p:txBody>
          <a:bodyPr/>
          <a:lstStyle/>
          <a:p>
            <a:r>
              <a:rPr lang="en-US">
                <a:solidFill>
                  <a:schemeClr val="accent1"/>
                </a:solidFill>
                <a:latin typeface="Georgia" panose="02040502050405020303" pitchFamily="18" charset="0"/>
              </a:rPr>
              <a:t>Mechatronics Design</a:t>
            </a:r>
          </a:p>
        </p:txBody>
      </p:sp>
      <p:grpSp>
        <p:nvGrpSpPr>
          <p:cNvPr id="86" name="Group 85">
            <a:extLst>
              <a:ext uri="{FF2B5EF4-FFF2-40B4-BE49-F238E27FC236}">
                <a16:creationId xmlns:a16="http://schemas.microsoft.com/office/drawing/2014/main" id="{FDD34BFC-E6E6-C7D2-3F2C-8A2DDFA9C08C}"/>
              </a:ext>
            </a:extLst>
          </p:cNvPr>
          <p:cNvGrpSpPr/>
          <p:nvPr/>
        </p:nvGrpSpPr>
        <p:grpSpPr>
          <a:xfrm>
            <a:off x="10800080" y="0"/>
            <a:ext cx="1391920" cy="2448560"/>
            <a:chOff x="5400040" y="2204720"/>
            <a:chExt cx="1391920" cy="2448560"/>
          </a:xfrm>
        </p:grpSpPr>
        <p:sp>
          <p:nvSpPr>
            <p:cNvPr id="81" name="Arrow: Chevron 80">
              <a:extLst>
                <a:ext uri="{FF2B5EF4-FFF2-40B4-BE49-F238E27FC236}">
                  <a16:creationId xmlns:a16="http://schemas.microsoft.com/office/drawing/2014/main" id="{6C68A597-0B31-21A5-F0A9-EDC841CEB0B9}"/>
                </a:ext>
              </a:extLst>
            </p:cNvPr>
            <p:cNvSpPr/>
            <p:nvPr/>
          </p:nvSpPr>
          <p:spPr>
            <a:xfrm rot="5400000">
              <a:off x="4871720" y="273304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82" name="Oval 81">
              <a:extLst>
                <a:ext uri="{FF2B5EF4-FFF2-40B4-BE49-F238E27FC236}">
                  <a16:creationId xmlns:a16="http://schemas.microsoft.com/office/drawing/2014/main" id="{2685C599-EED3-8DC6-F53A-BBE533408014}"/>
                </a:ext>
              </a:extLst>
            </p:cNvPr>
            <p:cNvSpPr/>
            <p:nvPr/>
          </p:nvSpPr>
          <p:spPr>
            <a:xfrm>
              <a:off x="5795774" y="324509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3" name="Graphic 4" descr="Badge 1 with solid fill">
              <a:extLst>
                <a:ext uri="{FF2B5EF4-FFF2-40B4-BE49-F238E27FC236}">
                  <a16:creationId xmlns:a16="http://schemas.microsoft.com/office/drawing/2014/main" id="{9EB98AFD-BB6B-0A0D-4F18-846B32BAD4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3086100"/>
              <a:ext cx="914400" cy="914400"/>
            </a:xfrm>
            <a:prstGeom prst="rect">
              <a:avLst/>
            </a:prstGeom>
          </p:spPr>
        </p:pic>
        <p:sp>
          <p:nvSpPr>
            <p:cNvPr id="85" name="Isosceles Triangle 84">
              <a:extLst>
                <a:ext uri="{FF2B5EF4-FFF2-40B4-BE49-F238E27FC236}">
                  <a16:creationId xmlns:a16="http://schemas.microsoft.com/office/drawing/2014/main" id="{DEFB7E6D-E9F5-AE10-C272-5E4E795996C7}"/>
                </a:ext>
              </a:extLst>
            </p:cNvPr>
            <p:cNvSpPr/>
            <p:nvPr/>
          </p:nvSpPr>
          <p:spPr>
            <a:xfrm rot="10800000">
              <a:off x="5400040" y="220472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64" name="Group 63">
            <a:extLst>
              <a:ext uri="{FF2B5EF4-FFF2-40B4-BE49-F238E27FC236}">
                <a16:creationId xmlns:a16="http://schemas.microsoft.com/office/drawing/2014/main" id="{9D7EA860-4869-39F9-5878-50DB510F0E3F}"/>
              </a:ext>
            </a:extLst>
          </p:cNvPr>
          <p:cNvGrpSpPr/>
          <p:nvPr/>
        </p:nvGrpSpPr>
        <p:grpSpPr>
          <a:xfrm>
            <a:off x="10800080" y="0"/>
            <a:ext cx="1391920" cy="4143913"/>
            <a:chOff x="10800080" y="0"/>
            <a:chExt cx="1391920" cy="4143913"/>
          </a:xfrm>
        </p:grpSpPr>
        <p:sp>
          <p:nvSpPr>
            <p:cNvPr id="17" name="Arrow: Chevron 16">
              <a:extLst>
                <a:ext uri="{FF2B5EF4-FFF2-40B4-BE49-F238E27FC236}">
                  <a16:creationId xmlns:a16="http://schemas.microsoft.com/office/drawing/2014/main" id="{3AC75BC8-0A22-31EE-3D1A-41751C8BDDA4}"/>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Arrow: Chevron 33">
              <a:extLst>
                <a:ext uri="{FF2B5EF4-FFF2-40B4-BE49-F238E27FC236}">
                  <a16:creationId xmlns:a16="http://schemas.microsoft.com/office/drawing/2014/main" id="{1A8CD58F-DCB9-196B-7D40-682819969B3A}"/>
                </a:ext>
              </a:extLst>
            </p:cNvPr>
            <p:cNvSpPr/>
            <p:nvPr/>
          </p:nvSpPr>
          <p:spPr>
            <a:xfrm rot="5400000">
              <a:off x="10271760" y="2223673"/>
              <a:ext cx="2448560" cy="1391920"/>
            </a:xfrm>
            <a:prstGeom prst="chevro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6" name="Group 35">
              <a:extLst>
                <a:ext uri="{FF2B5EF4-FFF2-40B4-BE49-F238E27FC236}">
                  <a16:creationId xmlns:a16="http://schemas.microsoft.com/office/drawing/2014/main" id="{3DA60B2E-BD1D-920D-E3FF-1842489F1621}"/>
                </a:ext>
              </a:extLst>
            </p:cNvPr>
            <p:cNvGrpSpPr/>
            <p:nvPr/>
          </p:nvGrpSpPr>
          <p:grpSpPr>
            <a:xfrm>
              <a:off x="10800080" y="0"/>
              <a:ext cx="1391920" cy="2448560"/>
              <a:chOff x="10800080" y="0"/>
              <a:chExt cx="1391920" cy="2448560"/>
            </a:xfrm>
          </p:grpSpPr>
          <p:sp>
            <p:nvSpPr>
              <p:cNvPr id="57" name="Arrow: Chevron 56">
                <a:extLst>
                  <a:ext uri="{FF2B5EF4-FFF2-40B4-BE49-F238E27FC236}">
                    <a16:creationId xmlns:a16="http://schemas.microsoft.com/office/drawing/2014/main" id="{9D1A8041-264A-E949-D51D-BCB73A0EBD60}"/>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8" name="Oval 57">
                <a:extLst>
                  <a:ext uri="{FF2B5EF4-FFF2-40B4-BE49-F238E27FC236}">
                    <a16:creationId xmlns:a16="http://schemas.microsoft.com/office/drawing/2014/main" id="{34262EC3-9ADE-C180-A772-0C69F6805770}"/>
                  </a:ext>
                </a:extLst>
              </p:cNvPr>
              <p:cNvSpPr/>
              <p:nvPr/>
            </p:nvSpPr>
            <p:spPr>
              <a:xfrm>
                <a:off x="11195814" y="104037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9" name="Graphic 58" descr="Badge 1 with solid fill">
                <a:extLst>
                  <a:ext uri="{FF2B5EF4-FFF2-40B4-BE49-F238E27FC236}">
                    <a16:creationId xmlns:a16="http://schemas.microsoft.com/office/drawing/2014/main" id="{005139A5-F8E3-0499-1D6E-D60424201A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8840" y="881380"/>
                <a:ext cx="914400" cy="914400"/>
              </a:xfrm>
              <a:prstGeom prst="rect">
                <a:avLst/>
              </a:prstGeom>
            </p:spPr>
          </p:pic>
          <p:sp>
            <p:nvSpPr>
              <p:cNvPr id="63" name="Isosceles Triangle 62">
                <a:extLst>
                  <a:ext uri="{FF2B5EF4-FFF2-40B4-BE49-F238E27FC236}">
                    <a16:creationId xmlns:a16="http://schemas.microsoft.com/office/drawing/2014/main" id="{70DC965C-2B02-A0FC-0844-8FE70D59C088}"/>
                  </a:ext>
                </a:extLst>
              </p:cNvPr>
              <p:cNvSpPr/>
              <p:nvPr/>
            </p:nvSpPr>
            <p:spPr>
              <a:xfrm rot="10800000">
                <a:off x="10800080" y="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3" name="Oval 42">
              <a:extLst>
                <a:ext uri="{FF2B5EF4-FFF2-40B4-BE49-F238E27FC236}">
                  <a16:creationId xmlns:a16="http://schemas.microsoft.com/office/drawing/2014/main" id="{E339B3F1-6130-3FE0-1A4A-9769F7C6C560}"/>
                </a:ext>
              </a:extLst>
            </p:cNvPr>
            <p:cNvSpPr/>
            <p:nvPr/>
          </p:nvSpPr>
          <p:spPr>
            <a:xfrm>
              <a:off x="11141502" y="2770361"/>
              <a:ext cx="564342" cy="592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5" name="Graphic 44" descr="Badge with solid fill">
              <a:extLst>
                <a:ext uri="{FF2B5EF4-FFF2-40B4-BE49-F238E27FC236}">
                  <a16:creationId xmlns:a16="http://schemas.microsoft.com/office/drawing/2014/main" id="{8F4F8A07-8B5F-D945-1D93-DA52171AC4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0597" y="2659380"/>
              <a:ext cx="914400" cy="914400"/>
            </a:xfrm>
            <a:prstGeom prst="rect">
              <a:avLst/>
            </a:prstGeom>
          </p:spPr>
        </p:pic>
      </p:grpSp>
      <p:sp>
        <p:nvSpPr>
          <p:cNvPr id="14" name="TextBox 13">
            <a:extLst>
              <a:ext uri="{FF2B5EF4-FFF2-40B4-BE49-F238E27FC236}">
                <a16:creationId xmlns:a16="http://schemas.microsoft.com/office/drawing/2014/main" id="{C37404DF-A8BB-0119-27F9-438EE5CA14D4}"/>
              </a:ext>
            </a:extLst>
          </p:cNvPr>
          <p:cNvSpPr txBox="1"/>
          <p:nvPr/>
        </p:nvSpPr>
        <p:spPr>
          <a:xfrm>
            <a:off x="-1060657" y="983287"/>
            <a:ext cx="6204502" cy="461665"/>
          </a:xfrm>
          <a:prstGeom prst="rect">
            <a:avLst/>
          </a:prstGeom>
          <a:noFill/>
        </p:spPr>
        <p:txBody>
          <a:bodyPr wrap="square">
            <a:spAutoFit/>
          </a:bodyPr>
          <a:lstStyle/>
          <a:p>
            <a:pPr algn="ctr"/>
            <a:r>
              <a:rPr lang="en-US" sz="2400" b="1">
                <a:solidFill>
                  <a:schemeClr val="accent4"/>
                </a:solidFill>
                <a:latin typeface="Georgia" panose="02040502050405020303" pitchFamily="18" charset="0"/>
              </a:rPr>
              <a:t>Motor Control System</a:t>
            </a:r>
          </a:p>
        </p:txBody>
      </p:sp>
      <p:sp>
        <p:nvSpPr>
          <p:cNvPr id="3" name="Footer Placeholder 2">
            <a:extLst>
              <a:ext uri="{FF2B5EF4-FFF2-40B4-BE49-F238E27FC236}">
                <a16:creationId xmlns:a16="http://schemas.microsoft.com/office/drawing/2014/main" id="{612FB6A5-3121-FD12-B024-8819C5477E06}"/>
              </a:ext>
            </a:extLst>
          </p:cNvPr>
          <p:cNvSpPr>
            <a:spLocks noGrp="1"/>
          </p:cNvSpPr>
          <p:nvPr>
            <p:ph type="ftr" sz="quarter" idx="3"/>
          </p:nvPr>
        </p:nvSpPr>
        <p:spPr>
          <a:xfrm>
            <a:off x="4038600" y="6205048"/>
            <a:ext cx="4114800" cy="365125"/>
          </a:xfrm>
        </p:spPr>
        <p:txBody>
          <a:bodyPr/>
          <a:lstStyle/>
          <a:p>
            <a:r>
              <a:rPr lang="en-US"/>
              <a:t>Tyler Ince-Ingram</a:t>
            </a:r>
          </a:p>
        </p:txBody>
      </p:sp>
      <p:sp>
        <p:nvSpPr>
          <p:cNvPr id="2" name="Rectangle: Rounded Corners 1">
            <a:extLst>
              <a:ext uri="{FF2B5EF4-FFF2-40B4-BE49-F238E27FC236}">
                <a16:creationId xmlns:a16="http://schemas.microsoft.com/office/drawing/2014/main" id="{D1BAEDF0-338A-DA3D-3B4A-13B596D9A912}"/>
              </a:ext>
            </a:extLst>
          </p:cNvPr>
          <p:cNvSpPr/>
          <p:nvPr/>
        </p:nvSpPr>
        <p:spPr>
          <a:xfrm>
            <a:off x="363623" y="3191994"/>
            <a:ext cx="1677971" cy="763571"/>
          </a:xfrm>
          <a:prstGeom prst="roundRect">
            <a:avLst/>
          </a:prstGeom>
          <a:solidFill>
            <a:srgbClr val="00C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err="1"/>
              <a:t>Flysky</a:t>
            </a:r>
            <a:r>
              <a:rPr lang="en-US"/>
              <a:t> FS-i6X Controller</a:t>
            </a:r>
          </a:p>
        </p:txBody>
      </p:sp>
      <p:pic>
        <p:nvPicPr>
          <p:cNvPr id="69" name="Picture 2" descr="FS-i6X — FlyskyRC">
            <a:extLst>
              <a:ext uri="{FF2B5EF4-FFF2-40B4-BE49-F238E27FC236}">
                <a16:creationId xmlns:a16="http://schemas.microsoft.com/office/drawing/2014/main" id="{6358CAD3-D3E2-73A4-01E1-28B9836E21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760" y="1691073"/>
            <a:ext cx="1919697" cy="1737927"/>
          </a:xfrm>
          <a:prstGeom prst="rect">
            <a:avLst/>
          </a:prstGeom>
          <a:noFill/>
          <a:extLst>
            <a:ext uri="{909E8E84-426E-40DD-AFC4-6F175D3DCCD1}">
              <a14:hiddenFill xmlns:a14="http://schemas.microsoft.com/office/drawing/2010/main">
                <a:solidFill>
                  <a:srgbClr val="FFFFFF"/>
                </a:solidFill>
              </a14:hiddenFill>
            </a:ext>
          </a:extLst>
        </p:spPr>
      </p:pic>
      <p:sp>
        <p:nvSpPr>
          <p:cNvPr id="70" name="Block Arc 69">
            <a:extLst>
              <a:ext uri="{FF2B5EF4-FFF2-40B4-BE49-F238E27FC236}">
                <a16:creationId xmlns:a16="http://schemas.microsoft.com/office/drawing/2014/main" id="{65645901-2EBC-9AF3-05F5-16FA881E1E52}"/>
              </a:ext>
            </a:extLst>
          </p:cNvPr>
          <p:cNvSpPr/>
          <p:nvPr/>
        </p:nvSpPr>
        <p:spPr>
          <a:xfrm rot="5400000">
            <a:off x="2098420" y="3476799"/>
            <a:ext cx="314037" cy="19396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1" name="Block Arc 70">
            <a:extLst>
              <a:ext uri="{FF2B5EF4-FFF2-40B4-BE49-F238E27FC236}">
                <a16:creationId xmlns:a16="http://schemas.microsoft.com/office/drawing/2014/main" id="{CFE4A20A-15CC-35A5-212B-D35C39B3E755}"/>
              </a:ext>
            </a:extLst>
          </p:cNvPr>
          <p:cNvSpPr/>
          <p:nvPr/>
        </p:nvSpPr>
        <p:spPr>
          <a:xfrm rot="5400000">
            <a:off x="2127043" y="3431078"/>
            <a:ext cx="496475" cy="28540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2" name="Block Arc 71">
            <a:extLst>
              <a:ext uri="{FF2B5EF4-FFF2-40B4-BE49-F238E27FC236}">
                <a16:creationId xmlns:a16="http://schemas.microsoft.com/office/drawing/2014/main" id="{7DFFA501-99AC-9E7F-FCA8-72D172D44CCC}"/>
              </a:ext>
            </a:extLst>
          </p:cNvPr>
          <p:cNvSpPr/>
          <p:nvPr/>
        </p:nvSpPr>
        <p:spPr>
          <a:xfrm rot="5400000">
            <a:off x="2232383" y="3405446"/>
            <a:ext cx="668181" cy="336666"/>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4" name="Rectangle: Rounded Corners 73">
            <a:extLst>
              <a:ext uri="{FF2B5EF4-FFF2-40B4-BE49-F238E27FC236}">
                <a16:creationId xmlns:a16="http://schemas.microsoft.com/office/drawing/2014/main" id="{74DE62D0-4EEB-4535-5E9C-5E3192F85AE6}"/>
              </a:ext>
            </a:extLst>
          </p:cNvPr>
          <p:cNvSpPr/>
          <p:nvPr/>
        </p:nvSpPr>
        <p:spPr>
          <a:xfrm>
            <a:off x="3091353" y="3191994"/>
            <a:ext cx="1677971" cy="763571"/>
          </a:xfrm>
          <a:prstGeom prst="roundRect">
            <a:avLst/>
          </a:prstGeom>
          <a:solidFill>
            <a:srgbClr val="00C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FS-iA6B Receiver</a:t>
            </a:r>
          </a:p>
        </p:txBody>
      </p:sp>
      <p:sp>
        <p:nvSpPr>
          <p:cNvPr id="77" name="Rectangle: Rounded Corners 76">
            <a:extLst>
              <a:ext uri="{FF2B5EF4-FFF2-40B4-BE49-F238E27FC236}">
                <a16:creationId xmlns:a16="http://schemas.microsoft.com/office/drawing/2014/main" id="{5DB11807-A3D1-4C1C-59DA-94D6A4CA5488}"/>
              </a:ext>
            </a:extLst>
          </p:cNvPr>
          <p:cNvSpPr/>
          <p:nvPr/>
        </p:nvSpPr>
        <p:spPr>
          <a:xfrm>
            <a:off x="5951163" y="3191994"/>
            <a:ext cx="2042767" cy="76357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Electronic Speed Controller (ESC)</a:t>
            </a:r>
          </a:p>
        </p:txBody>
      </p:sp>
      <p:sp>
        <p:nvSpPr>
          <p:cNvPr id="88" name="Rectangle: Rounded Corners 87">
            <a:extLst>
              <a:ext uri="{FF2B5EF4-FFF2-40B4-BE49-F238E27FC236}">
                <a16:creationId xmlns:a16="http://schemas.microsoft.com/office/drawing/2014/main" id="{95448CE2-845D-8C52-3BDC-8426CEF4698C}"/>
              </a:ext>
            </a:extLst>
          </p:cNvPr>
          <p:cNvSpPr/>
          <p:nvPr/>
        </p:nvSpPr>
        <p:spPr>
          <a:xfrm>
            <a:off x="9162772" y="1956226"/>
            <a:ext cx="1391921" cy="76357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Motor</a:t>
            </a:r>
          </a:p>
        </p:txBody>
      </p:sp>
      <p:sp>
        <p:nvSpPr>
          <p:cNvPr id="89" name="Rectangle: Rounded Corners 88">
            <a:extLst>
              <a:ext uri="{FF2B5EF4-FFF2-40B4-BE49-F238E27FC236}">
                <a16:creationId xmlns:a16="http://schemas.microsoft.com/office/drawing/2014/main" id="{A1BB1A00-67AD-6135-360B-B46C6FBB176B}"/>
              </a:ext>
            </a:extLst>
          </p:cNvPr>
          <p:cNvSpPr/>
          <p:nvPr/>
        </p:nvSpPr>
        <p:spPr>
          <a:xfrm>
            <a:off x="9162623" y="2836741"/>
            <a:ext cx="1391921" cy="76357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Motor</a:t>
            </a:r>
          </a:p>
        </p:txBody>
      </p:sp>
      <p:sp>
        <p:nvSpPr>
          <p:cNvPr id="90" name="Rectangle: Rounded Corners 89">
            <a:extLst>
              <a:ext uri="{FF2B5EF4-FFF2-40B4-BE49-F238E27FC236}">
                <a16:creationId xmlns:a16="http://schemas.microsoft.com/office/drawing/2014/main" id="{3BE9158B-72B0-1310-1F6F-AC4E726079D9}"/>
              </a:ext>
            </a:extLst>
          </p:cNvPr>
          <p:cNvSpPr/>
          <p:nvPr/>
        </p:nvSpPr>
        <p:spPr>
          <a:xfrm>
            <a:off x="9162770" y="3717256"/>
            <a:ext cx="1391921" cy="76357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Motor</a:t>
            </a:r>
          </a:p>
        </p:txBody>
      </p:sp>
      <p:sp>
        <p:nvSpPr>
          <p:cNvPr id="91" name="Rectangle: Rounded Corners 90">
            <a:extLst>
              <a:ext uri="{FF2B5EF4-FFF2-40B4-BE49-F238E27FC236}">
                <a16:creationId xmlns:a16="http://schemas.microsoft.com/office/drawing/2014/main" id="{E38FDC45-6688-6949-1CA6-1CC1A6FF551B}"/>
              </a:ext>
            </a:extLst>
          </p:cNvPr>
          <p:cNvSpPr/>
          <p:nvPr/>
        </p:nvSpPr>
        <p:spPr>
          <a:xfrm>
            <a:off x="9162771" y="4597771"/>
            <a:ext cx="1391921" cy="76357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Motor</a:t>
            </a:r>
          </a:p>
        </p:txBody>
      </p:sp>
      <p:pic>
        <p:nvPicPr>
          <p:cNvPr id="1040" name="Picture 16" descr="Amazon.com: Flysky 2.4G 6CH FS-iA6B Receiver PPM Output with iBus Port :  Toys &amp; Games">
            <a:extLst>
              <a:ext uri="{FF2B5EF4-FFF2-40B4-BE49-F238E27FC236}">
                <a16:creationId xmlns:a16="http://schemas.microsoft.com/office/drawing/2014/main" id="{9B29554F-A299-5422-DFCD-2621AEFDD4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2490" y="1947297"/>
            <a:ext cx="1235695" cy="1235695"/>
          </a:xfrm>
          <a:prstGeom prst="rect">
            <a:avLst/>
          </a:prstGeom>
          <a:noFill/>
          <a:extLst>
            <a:ext uri="{909E8E84-426E-40DD-AFC4-6F175D3DCCD1}">
              <a14:hiddenFill xmlns:a14="http://schemas.microsoft.com/office/drawing/2010/main">
                <a:solidFill>
                  <a:srgbClr val="FFFFFF"/>
                </a:solidFill>
              </a14:hiddenFill>
            </a:ext>
          </a:extLst>
        </p:spPr>
      </p:pic>
      <p:grpSp>
        <p:nvGrpSpPr>
          <p:cNvPr id="103" name="Group 102">
            <a:extLst>
              <a:ext uri="{FF2B5EF4-FFF2-40B4-BE49-F238E27FC236}">
                <a16:creationId xmlns:a16="http://schemas.microsoft.com/office/drawing/2014/main" id="{0A596D6F-22D8-854F-C57A-EC80265AA875}"/>
              </a:ext>
            </a:extLst>
          </p:cNvPr>
          <p:cNvGrpSpPr/>
          <p:nvPr/>
        </p:nvGrpSpPr>
        <p:grpSpPr>
          <a:xfrm>
            <a:off x="7993930" y="2338012"/>
            <a:ext cx="1168842" cy="2641545"/>
            <a:chOff x="7993930" y="2338012"/>
            <a:chExt cx="1168842" cy="2641545"/>
          </a:xfrm>
        </p:grpSpPr>
        <p:cxnSp>
          <p:nvCxnSpPr>
            <p:cNvPr id="93" name="Connector: Elbow 92">
              <a:extLst>
                <a:ext uri="{FF2B5EF4-FFF2-40B4-BE49-F238E27FC236}">
                  <a16:creationId xmlns:a16="http://schemas.microsoft.com/office/drawing/2014/main" id="{3D81984E-D69D-AC70-2509-780ADA210DA1}"/>
                </a:ext>
              </a:extLst>
            </p:cNvPr>
            <p:cNvCxnSpPr>
              <a:stCxn id="77" idx="3"/>
              <a:endCxn id="88" idx="1"/>
            </p:cNvCxnSpPr>
            <p:nvPr/>
          </p:nvCxnSpPr>
          <p:spPr>
            <a:xfrm flipV="1">
              <a:off x="7993930" y="2338012"/>
              <a:ext cx="1168842" cy="1235768"/>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0FCB9712-2D6F-6321-55FE-E879FC784D5B}"/>
                </a:ext>
              </a:extLst>
            </p:cNvPr>
            <p:cNvCxnSpPr>
              <a:cxnSpLocks/>
              <a:endCxn id="89" idx="1"/>
            </p:cNvCxnSpPr>
            <p:nvPr/>
          </p:nvCxnSpPr>
          <p:spPr>
            <a:xfrm>
              <a:off x="8578351" y="3218527"/>
              <a:ext cx="5842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nector: Elbow 97">
              <a:extLst>
                <a:ext uri="{FF2B5EF4-FFF2-40B4-BE49-F238E27FC236}">
                  <a16:creationId xmlns:a16="http://schemas.microsoft.com/office/drawing/2014/main" id="{E6C2C75E-2384-3EB1-88A9-8D15E6121501}"/>
                </a:ext>
              </a:extLst>
            </p:cNvPr>
            <p:cNvCxnSpPr>
              <a:stCxn id="77" idx="3"/>
              <a:endCxn id="91" idx="1"/>
            </p:cNvCxnSpPr>
            <p:nvPr/>
          </p:nvCxnSpPr>
          <p:spPr>
            <a:xfrm>
              <a:off x="7993930" y="3573780"/>
              <a:ext cx="1168841" cy="1405777"/>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0AA4A5BF-71EA-C0C3-8D83-64D59A717994}"/>
                </a:ext>
              </a:extLst>
            </p:cNvPr>
            <p:cNvCxnSpPr>
              <a:cxnSpLocks/>
            </p:cNvCxnSpPr>
            <p:nvPr/>
          </p:nvCxnSpPr>
          <p:spPr>
            <a:xfrm>
              <a:off x="8578351" y="4099041"/>
              <a:ext cx="5842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6" name="Straight Arrow Connector 105">
            <a:extLst>
              <a:ext uri="{FF2B5EF4-FFF2-40B4-BE49-F238E27FC236}">
                <a16:creationId xmlns:a16="http://schemas.microsoft.com/office/drawing/2014/main" id="{91A10036-1584-2B63-6334-DDB4E1ADA662}"/>
              </a:ext>
            </a:extLst>
          </p:cNvPr>
          <p:cNvCxnSpPr>
            <a:stCxn id="74" idx="3"/>
            <a:endCxn id="77" idx="1"/>
          </p:cNvCxnSpPr>
          <p:nvPr/>
        </p:nvCxnSpPr>
        <p:spPr>
          <a:xfrm>
            <a:off x="4769324" y="3573780"/>
            <a:ext cx="118183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246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 name="Group 98">
            <a:extLst>
              <a:ext uri="{FF2B5EF4-FFF2-40B4-BE49-F238E27FC236}">
                <a16:creationId xmlns:a16="http://schemas.microsoft.com/office/drawing/2014/main" id="{6B91FBC1-7585-5ED8-4C26-F78279FDA7B0}"/>
              </a:ext>
            </a:extLst>
          </p:cNvPr>
          <p:cNvGrpSpPr/>
          <p:nvPr/>
        </p:nvGrpSpPr>
        <p:grpSpPr>
          <a:xfrm>
            <a:off x="9503971" y="2853163"/>
            <a:ext cx="890056" cy="2130759"/>
            <a:chOff x="9503971" y="2853163"/>
            <a:chExt cx="890056" cy="2130759"/>
          </a:xfrm>
        </p:grpSpPr>
        <p:sp>
          <p:nvSpPr>
            <p:cNvPr id="98" name="Rectangle 97">
              <a:extLst>
                <a:ext uri="{FF2B5EF4-FFF2-40B4-BE49-F238E27FC236}">
                  <a16:creationId xmlns:a16="http://schemas.microsoft.com/office/drawing/2014/main" id="{6B17C283-6AD8-35F3-FD17-B3956EA92E5C}"/>
                </a:ext>
              </a:extLst>
            </p:cNvPr>
            <p:cNvSpPr/>
            <p:nvPr/>
          </p:nvSpPr>
          <p:spPr>
            <a:xfrm>
              <a:off x="10285122" y="2853163"/>
              <a:ext cx="108905" cy="4181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6B593CD1-E48F-8C6B-881C-5B7BE8A3E027}"/>
                </a:ext>
              </a:extLst>
            </p:cNvPr>
            <p:cNvSpPr/>
            <p:nvPr/>
          </p:nvSpPr>
          <p:spPr>
            <a:xfrm>
              <a:off x="9503971" y="2853163"/>
              <a:ext cx="108905" cy="4181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0E569636-677E-564D-29A1-4B72BF925C0E}"/>
                </a:ext>
              </a:extLst>
            </p:cNvPr>
            <p:cNvSpPr/>
            <p:nvPr/>
          </p:nvSpPr>
          <p:spPr>
            <a:xfrm>
              <a:off x="10277683" y="4564464"/>
              <a:ext cx="108905" cy="4181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6437A08E-B602-51FD-F27D-FFA9C7C991F9}"/>
                </a:ext>
              </a:extLst>
            </p:cNvPr>
            <p:cNvSpPr/>
            <p:nvPr/>
          </p:nvSpPr>
          <p:spPr>
            <a:xfrm>
              <a:off x="9508374" y="4565780"/>
              <a:ext cx="108905" cy="4181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 name="Slide Number Placeholder 3">
            <a:extLst>
              <a:ext uri="{FF2B5EF4-FFF2-40B4-BE49-F238E27FC236}">
                <a16:creationId xmlns:a16="http://schemas.microsoft.com/office/drawing/2014/main" id="{8CFA746A-F52D-E3A4-E4DE-26F069518378}"/>
              </a:ext>
            </a:extLst>
          </p:cNvPr>
          <p:cNvSpPr>
            <a:spLocks noGrp="1"/>
          </p:cNvSpPr>
          <p:nvPr>
            <p:ph type="sldNum" sz="quarter" idx="4"/>
          </p:nvPr>
        </p:nvSpPr>
        <p:spPr/>
        <p:txBody>
          <a:bodyPr/>
          <a:lstStyle/>
          <a:p>
            <a:fld id="{6F1FABC0-072B-4F22-8F9B-95A9D10B0206}" type="slidenum">
              <a:rPr lang="en-US" smtClean="0"/>
              <a:pPr/>
              <a:t>35</a:t>
            </a:fld>
            <a:endParaRPr lang="en-US"/>
          </a:p>
        </p:txBody>
      </p:sp>
      <p:sp>
        <p:nvSpPr>
          <p:cNvPr id="6" name="Title 4">
            <a:extLst>
              <a:ext uri="{FF2B5EF4-FFF2-40B4-BE49-F238E27FC236}">
                <a16:creationId xmlns:a16="http://schemas.microsoft.com/office/drawing/2014/main" id="{4167BD43-37D1-14C1-3FAE-1441C9CCE5BD}"/>
              </a:ext>
            </a:extLst>
          </p:cNvPr>
          <p:cNvSpPr>
            <a:spLocks noGrp="1"/>
          </p:cNvSpPr>
          <p:nvPr>
            <p:ph type="title"/>
          </p:nvPr>
        </p:nvSpPr>
        <p:spPr>
          <a:xfrm>
            <a:off x="172720" y="101600"/>
            <a:ext cx="11295077" cy="1010920"/>
          </a:xfrm>
        </p:spPr>
        <p:txBody>
          <a:bodyPr/>
          <a:lstStyle/>
          <a:p>
            <a:r>
              <a:rPr lang="en-US">
                <a:solidFill>
                  <a:schemeClr val="accent1"/>
                </a:solidFill>
                <a:latin typeface="Georgia" panose="02040502050405020303" pitchFamily="18" charset="0"/>
              </a:rPr>
              <a:t>Mechatronics Design</a:t>
            </a:r>
          </a:p>
        </p:txBody>
      </p:sp>
      <p:grpSp>
        <p:nvGrpSpPr>
          <p:cNvPr id="74" name="Group 73">
            <a:extLst>
              <a:ext uri="{FF2B5EF4-FFF2-40B4-BE49-F238E27FC236}">
                <a16:creationId xmlns:a16="http://schemas.microsoft.com/office/drawing/2014/main" id="{18C3F484-DF80-494B-4627-8D08FA3C87F1}"/>
              </a:ext>
            </a:extLst>
          </p:cNvPr>
          <p:cNvGrpSpPr/>
          <p:nvPr/>
        </p:nvGrpSpPr>
        <p:grpSpPr>
          <a:xfrm>
            <a:off x="11367238" y="33824"/>
            <a:ext cx="762811" cy="758655"/>
            <a:chOff x="354079" y="1326988"/>
            <a:chExt cx="4083531" cy="3898900"/>
          </a:xfrm>
        </p:grpSpPr>
        <p:pic>
          <p:nvPicPr>
            <p:cNvPr id="75" name="Picture 2" descr="Caduceus - Wikipedia">
              <a:extLst>
                <a:ext uri="{FF2B5EF4-FFF2-40B4-BE49-F238E27FC236}">
                  <a16:creationId xmlns:a16="http://schemas.microsoft.com/office/drawing/2014/main" id="{16AF7C35-194B-7CE9-0385-D8236EC30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76" name="Flowchart: Connector 39">
              <a:extLst>
                <a:ext uri="{FF2B5EF4-FFF2-40B4-BE49-F238E27FC236}">
                  <a16:creationId xmlns:a16="http://schemas.microsoft.com/office/drawing/2014/main" id="{DDF05FD3-750C-AB99-FD02-5652C7EAC3CD}"/>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7" name="Picture 76">
              <a:extLst>
                <a:ext uri="{FF2B5EF4-FFF2-40B4-BE49-F238E27FC236}">
                  <a16:creationId xmlns:a16="http://schemas.microsoft.com/office/drawing/2014/main" id="{417678B6-6547-D938-74FB-D415E9C7CAB3}"/>
                </a:ext>
              </a:extLst>
            </p:cNvPr>
            <p:cNvPicPr>
              <a:picLocks noChangeAspect="1"/>
            </p:cNvPicPr>
            <p:nvPr/>
          </p:nvPicPr>
          <p:blipFill rotWithShape="1">
            <a:blip r:embed="rId3">
              <a:alphaModFix amt="10000"/>
            </a:blip>
            <a:srcRect l="30694" t="28915" r="26668" b="28746"/>
            <a:stretch/>
          </p:blipFill>
          <p:spPr>
            <a:xfrm>
              <a:off x="392661" y="1379133"/>
              <a:ext cx="4044949" cy="3794609"/>
            </a:xfrm>
            <a:prstGeom prst="flowChartConnector">
              <a:avLst/>
            </a:prstGeom>
          </p:spPr>
        </p:pic>
        <p:grpSp>
          <p:nvGrpSpPr>
            <p:cNvPr id="78" name="Group 77">
              <a:extLst>
                <a:ext uri="{FF2B5EF4-FFF2-40B4-BE49-F238E27FC236}">
                  <a16:creationId xmlns:a16="http://schemas.microsoft.com/office/drawing/2014/main" id="{B350F829-32E7-52AC-B061-B0005477F7AC}"/>
                </a:ext>
              </a:extLst>
            </p:cNvPr>
            <p:cNvGrpSpPr/>
            <p:nvPr/>
          </p:nvGrpSpPr>
          <p:grpSpPr>
            <a:xfrm>
              <a:off x="845033" y="1971012"/>
              <a:ext cx="3044825" cy="2670175"/>
              <a:chOff x="845033" y="1971012"/>
              <a:chExt cx="3044825" cy="2670175"/>
            </a:xfrm>
          </p:grpSpPr>
          <p:grpSp>
            <p:nvGrpSpPr>
              <p:cNvPr id="83" name="Group 82">
                <a:extLst>
                  <a:ext uri="{FF2B5EF4-FFF2-40B4-BE49-F238E27FC236}">
                    <a16:creationId xmlns:a16="http://schemas.microsoft.com/office/drawing/2014/main" id="{464495CA-1B3A-585A-5CF9-85930637B874}"/>
                  </a:ext>
                </a:extLst>
              </p:cNvPr>
              <p:cNvGrpSpPr/>
              <p:nvPr/>
            </p:nvGrpSpPr>
            <p:grpSpPr>
              <a:xfrm>
                <a:off x="2623034" y="1971012"/>
                <a:ext cx="673100" cy="2670175"/>
                <a:chOff x="8225255" y="1818774"/>
                <a:chExt cx="673100" cy="2670175"/>
              </a:xfrm>
            </p:grpSpPr>
            <p:sp>
              <p:nvSpPr>
                <p:cNvPr id="90" name="Flowchart: Process 51">
                  <a:extLst>
                    <a:ext uri="{FF2B5EF4-FFF2-40B4-BE49-F238E27FC236}">
                      <a16:creationId xmlns:a16="http://schemas.microsoft.com/office/drawing/2014/main" id="{FFDD2E13-DA1D-9EB1-2937-C7E40AF0263B}"/>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Trapezoid 90">
                  <a:extLst>
                    <a:ext uri="{FF2B5EF4-FFF2-40B4-BE49-F238E27FC236}">
                      <a16:creationId xmlns:a16="http://schemas.microsoft.com/office/drawing/2014/main" id="{DB2E045B-7CE3-413C-B9D1-815B974AE682}"/>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4" name="Block Arc 45">
                <a:extLst>
                  <a:ext uri="{FF2B5EF4-FFF2-40B4-BE49-F238E27FC236}">
                    <a16:creationId xmlns:a16="http://schemas.microsoft.com/office/drawing/2014/main" id="{414788D0-F7F8-E86B-8D3F-4A4E383C6373}"/>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86" name="Group 85">
                <a:extLst>
                  <a:ext uri="{FF2B5EF4-FFF2-40B4-BE49-F238E27FC236}">
                    <a16:creationId xmlns:a16="http://schemas.microsoft.com/office/drawing/2014/main" id="{897BEAAB-6472-DAE5-3FA7-50295145556C}"/>
                  </a:ext>
                </a:extLst>
              </p:cNvPr>
              <p:cNvGrpSpPr/>
              <p:nvPr/>
            </p:nvGrpSpPr>
            <p:grpSpPr>
              <a:xfrm>
                <a:off x="1429234" y="1971012"/>
                <a:ext cx="673100" cy="2670175"/>
                <a:chOff x="8225255" y="1818774"/>
                <a:chExt cx="673100" cy="2670175"/>
              </a:xfrm>
            </p:grpSpPr>
            <p:sp>
              <p:nvSpPr>
                <p:cNvPr id="87" name="Flowchart: Process 49">
                  <a:extLst>
                    <a:ext uri="{FF2B5EF4-FFF2-40B4-BE49-F238E27FC236}">
                      <a16:creationId xmlns:a16="http://schemas.microsoft.com/office/drawing/2014/main" id="{25E5B095-A105-E31B-931A-95C349072E5F}"/>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Trapezoid 87">
                  <a:extLst>
                    <a:ext uri="{FF2B5EF4-FFF2-40B4-BE49-F238E27FC236}">
                      <a16:creationId xmlns:a16="http://schemas.microsoft.com/office/drawing/2014/main" id="{2B04688D-97C0-E141-4A0F-6168F4FAAD77}"/>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79" name="Ink 78">
                  <a:extLst>
                    <a:ext uri="{FF2B5EF4-FFF2-40B4-BE49-F238E27FC236}">
                      <a16:creationId xmlns:a16="http://schemas.microsoft.com/office/drawing/2014/main" id="{F6B3F7A8-35F3-A528-57E3-688695644E1A}"/>
                    </a:ext>
                  </a:extLst>
                </p14:cNvPr>
                <p14:cNvContentPartPr/>
                <p14:nvPr/>
              </p14:nvContentPartPr>
              <p14:xfrm>
                <a:off x="3177098" y="3103265"/>
                <a:ext cx="360" cy="360"/>
              </p14:xfrm>
            </p:contentPart>
          </mc:Choice>
          <mc:Fallback>
            <p:pic>
              <p:nvPicPr>
                <p:cNvPr id="79" name="Ink 78">
                  <a:extLst>
                    <a:ext uri="{FF2B5EF4-FFF2-40B4-BE49-F238E27FC236}">
                      <a16:creationId xmlns:a16="http://schemas.microsoft.com/office/drawing/2014/main" id="{F6B3F7A8-35F3-A528-57E3-688695644E1A}"/>
                    </a:ext>
                  </a:extLst>
                </p:cNvPr>
                <p:cNvPicPr/>
                <p:nvPr/>
              </p:nvPicPr>
              <p:blipFill>
                <a:blip r:embed="rId5"/>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6">
              <p14:nvContentPartPr>
                <p14:cNvPr id="80" name="Ink 79">
                  <a:extLst>
                    <a:ext uri="{FF2B5EF4-FFF2-40B4-BE49-F238E27FC236}">
                      <a16:creationId xmlns:a16="http://schemas.microsoft.com/office/drawing/2014/main" id="{2B33D8D8-3D22-4DA2-E2CD-6FDB6D60CF44}"/>
                    </a:ext>
                  </a:extLst>
                </p14:cNvPr>
                <p14:cNvContentPartPr/>
                <p14:nvPr/>
              </p14:nvContentPartPr>
              <p14:xfrm>
                <a:off x="3694418" y="3112265"/>
                <a:ext cx="360" cy="360"/>
              </p14:xfrm>
            </p:contentPart>
          </mc:Choice>
          <mc:Fallback>
            <p:pic>
              <p:nvPicPr>
                <p:cNvPr id="80" name="Ink 79">
                  <a:extLst>
                    <a:ext uri="{FF2B5EF4-FFF2-40B4-BE49-F238E27FC236}">
                      <a16:creationId xmlns:a16="http://schemas.microsoft.com/office/drawing/2014/main" id="{2B33D8D8-3D22-4DA2-E2CD-6FDB6D60CF44}"/>
                    </a:ext>
                  </a:extLst>
                </p:cNvPr>
                <p:cNvPicPr/>
                <p:nvPr/>
              </p:nvPicPr>
              <p:blipFill>
                <a:blip r:embed="rId7"/>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81" name="Ink 80">
                  <a:extLst>
                    <a:ext uri="{FF2B5EF4-FFF2-40B4-BE49-F238E27FC236}">
                      <a16:creationId xmlns:a16="http://schemas.microsoft.com/office/drawing/2014/main" id="{9643683B-D1AE-0EA1-FFBA-AB210FCC07A9}"/>
                    </a:ext>
                  </a:extLst>
                </p14:cNvPr>
                <p14:cNvContentPartPr/>
                <p14:nvPr/>
              </p14:nvContentPartPr>
              <p14:xfrm>
                <a:off x="3352418" y="2933345"/>
                <a:ext cx="5760" cy="3960"/>
              </p14:xfrm>
            </p:contentPart>
          </mc:Choice>
          <mc:Fallback>
            <p:pic>
              <p:nvPicPr>
                <p:cNvPr id="81" name="Ink 80">
                  <a:extLst>
                    <a:ext uri="{FF2B5EF4-FFF2-40B4-BE49-F238E27FC236}">
                      <a16:creationId xmlns:a16="http://schemas.microsoft.com/office/drawing/2014/main" id="{9643683B-D1AE-0EA1-FFBA-AB210FCC07A9}"/>
                    </a:ext>
                  </a:extLst>
                </p:cNvPr>
                <p:cNvPicPr/>
                <p:nvPr/>
              </p:nvPicPr>
              <p:blipFill>
                <a:blip r:embed="rId9"/>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82" name="Ink 81">
                  <a:extLst>
                    <a:ext uri="{FF2B5EF4-FFF2-40B4-BE49-F238E27FC236}">
                      <a16:creationId xmlns:a16="http://schemas.microsoft.com/office/drawing/2014/main" id="{58CE8674-9C40-8B44-5A38-C0347E4076BA}"/>
                    </a:ext>
                  </a:extLst>
                </p14:cNvPr>
                <p14:cNvContentPartPr/>
                <p14:nvPr/>
              </p14:nvContentPartPr>
              <p14:xfrm>
                <a:off x="3576698" y="1951265"/>
                <a:ext cx="16200" cy="34200"/>
              </p14:xfrm>
            </p:contentPart>
          </mc:Choice>
          <mc:Fallback>
            <p:pic>
              <p:nvPicPr>
                <p:cNvPr id="82" name="Ink 81">
                  <a:extLst>
                    <a:ext uri="{FF2B5EF4-FFF2-40B4-BE49-F238E27FC236}">
                      <a16:creationId xmlns:a16="http://schemas.microsoft.com/office/drawing/2014/main" id="{58CE8674-9C40-8B44-5A38-C0347E4076BA}"/>
                    </a:ext>
                  </a:extLst>
                </p:cNvPr>
                <p:cNvPicPr/>
                <p:nvPr/>
              </p:nvPicPr>
              <p:blipFill>
                <a:blip r:embed="rId11"/>
                <a:stretch>
                  <a:fillRect/>
                </a:stretch>
              </p:blipFill>
              <p:spPr>
                <a:xfrm>
                  <a:off x="3486698" y="1438265"/>
                  <a:ext cx="194400" cy="1058490"/>
                </a:xfrm>
                <a:prstGeom prst="rect">
                  <a:avLst/>
                </a:prstGeom>
              </p:spPr>
            </p:pic>
          </mc:Fallback>
        </mc:AlternateContent>
      </p:grpSp>
      <p:grpSp>
        <p:nvGrpSpPr>
          <p:cNvPr id="37" name="Group 36">
            <a:extLst>
              <a:ext uri="{FF2B5EF4-FFF2-40B4-BE49-F238E27FC236}">
                <a16:creationId xmlns:a16="http://schemas.microsoft.com/office/drawing/2014/main" id="{4FE3E244-456E-8C5E-0902-09644A6A85C5}"/>
              </a:ext>
            </a:extLst>
          </p:cNvPr>
          <p:cNvGrpSpPr/>
          <p:nvPr/>
        </p:nvGrpSpPr>
        <p:grpSpPr>
          <a:xfrm>
            <a:off x="10800080" y="0"/>
            <a:ext cx="1391920" cy="4143913"/>
            <a:chOff x="10800080" y="0"/>
            <a:chExt cx="1391920" cy="4143913"/>
          </a:xfrm>
        </p:grpSpPr>
        <p:sp>
          <p:nvSpPr>
            <p:cNvPr id="17" name="Arrow: Chevron 16">
              <a:extLst>
                <a:ext uri="{FF2B5EF4-FFF2-40B4-BE49-F238E27FC236}">
                  <a16:creationId xmlns:a16="http://schemas.microsoft.com/office/drawing/2014/main" id="{6C9CE56E-C0F5-E866-7F40-F0A7F0E7826B}"/>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 name="Arrow: Chevron 17">
              <a:extLst>
                <a:ext uri="{FF2B5EF4-FFF2-40B4-BE49-F238E27FC236}">
                  <a16:creationId xmlns:a16="http://schemas.microsoft.com/office/drawing/2014/main" id="{BECC6FDE-7139-D8F5-78F6-7DF12C42F240}"/>
                </a:ext>
              </a:extLst>
            </p:cNvPr>
            <p:cNvSpPr/>
            <p:nvPr/>
          </p:nvSpPr>
          <p:spPr>
            <a:xfrm rot="5400000">
              <a:off x="10271760" y="2223673"/>
              <a:ext cx="2448560" cy="1391920"/>
            </a:xfrm>
            <a:prstGeom prst="chevro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0" name="Group 19">
              <a:extLst>
                <a:ext uri="{FF2B5EF4-FFF2-40B4-BE49-F238E27FC236}">
                  <a16:creationId xmlns:a16="http://schemas.microsoft.com/office/drawing/2014/main" id="{835C9996-4526-080D-8401-56363B02BDDE}"/>
                </a:ext>
              </a:extLst>
            </p:cNvPr>
            <p:cNvGrpSpPr/>
            <p:nvPr/>
          </p:nvGrpSpPr>
          <p:grpSpPr>
            <a:xfrm>
              <a:off x="10800080" y="0"/>
              <a:ext cx="1391920" cy="2448560"/>
              <a:chOff x="10800080" y="0"/>
              <a:chExt cx="1391920" cy="2448560"/>
            </a:xfrm>
          </p:grpSpPr>
          <p:sp>
            <p:nvSpPr>
              <p:cNvPr id="32" name="Arrow: Chevron 31">
                <a:extLst>
                  <a:ext uri="{FF2B5EF4-FFF2-40B4-BE49-F238E27FC236}">
                    <a16:creationId xmlns:a16="http://schemas.microsoft.com/office/drawing/2014/main" id="{07D65FF5-006A-3F22-30B4-364444817FE8}"/>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3" name="Oval 32">
                <a:extLst>
                  <a:ext uri="{FF2B5EF4-FFF2-40B4-BE49-F238E27FC236}">
                    <a16:creationId xmlns:a16="http://schemas.microsoft.com/office/drawing/2014/main" id="{5CF35EE0-A5A1-E488-256B-3AC2946A41A7}"/>
                  </a:ext>
                </a:extLst>
              </p:cNvPr>
              <p:cNvSpPr/>
              <p:nvPr/>
            </p:nvSpPr>
            <p:spPr>
              <a:xfrm>
                <a:off x="11195814" y="104037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4" name="Graphic 33" descr="Badge 1 with solid fill">
                <a:extLst>
                  <a:ext uri="{FF2B5EF4-FFF2-40B4-BE49-F238E27FC236}">
                    <a16:creationId xmlns:a16="http://schemas.microsoft.com/office/drawing/2014/main" id="{940E256D-E68A-6CC2-33F9-35A8F1CCE1D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038840" y="881380"/>
                <a:ext cx="914400" cy="914400"/>
              </a:xfrm>
              <a:prstGeom prst="rect">
                <a:avLst/>
              </a:prstGeom>
            </p:spPr>
          </p:pic>
          <p:sp>
            <p:nvSpPr>
              <p:cNvPr id="35" name="Isosceles Triangle 34">
                <a:extLst>
                  <a:ext uri="{FF2B5EF4-FFF2-40B4-BE49-F238E27FC236}">
                    <a16:creationId xmlns:a16="http://schemas.microsoft.com/office/drawing/2014/main" id="{7B17B9DC-94D3-F8CA-5DAA-BDC8CD53EBC4}"/>
                  </a:ext>
                </a:extLst>
              </p:cNvPr>
              <p:cNvSpPr/>
              <p:nvPr/>
            </p:nvSpPr>
            <p:spPr>
              <a:xfrm rot="10800000">
                <a:off x="10800080" y="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6" name="Oval 25">
              <a:extLst>
                <a:ext uri="{FF2B5EF4-FFF2-40B4-BE49-F238E27FC236}">
                  <a16:creationId xmlns:a16="http://schemas.microsoft.com/office/drawing/2014/main" id="{F23A673E-B25D-A4E0-AD6C-5C4693E8A4BD}"/>
                </a:ext>
              </a:extLst>
            </p:cNvPr>
            <p:cNvSpPr/>
            <p:nvPr/>
          </p:nvSpPr>
          <p:spPr>
            <a:xfrm>
              <a:off x="11141502" y="2770361"/>
              <a:ext cx="564342" cy="592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8" descr="Badge with solid fill">
              <a:extLst>
                <a:ext uri="{FF2B5EF4-FFF2-40B4-BE49-F238E27FC236}">
                  <a16:creationId xmlns:a16="http://schemas.microsoft.com/office/drawing/2014/main" id="{E2EC4056-99B2-9D58-D9C6-406F2AB0726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010597" y="2659380"/>
              <a:ext cx="914400" cy="914400"/>
            </a:xfrm>
            <a:prstGeom prst="rect">
              <a:avLst/>
            </a:prstGeom>
          </p:spPr>
        </p:pic>
      </p:grpSp>
      <p:sp>
        <p:nvSpPr>
          <p:cNvPr id="2" name="TextBox 1">
            <a:extLst>
              <a:ext uri="{FF2B5EF4-FFF2-40B4-BE49-F238E27FC236}">
                <a16:creationId xmlns:a16="http://schemas.microsoft.com/office/drawing/2014/main" id="{5B639B3D-425E-BADF-930D-5E28339D554E}"/>
              </a:ext>
            </a:extLst>
          </p:cNvPr>
          <p:cNvSpPr txBox="1"/>
          <p:nvPr/>
        </p:nvSpPr>
        <p:spPr>
          <a:xfrm>
            <a:off x="-1220913" y="993447"/>
            <a:ext cx="6204502" cy="461665"/>
          </a:xfrm>
          <a:prstGeom prst="rect">
            <a:avLst/>
          </a:prstGeom>
          <a:noFill/>
        </p:spPr>
        <p:txBody>
          <a:bodyPr wrap="square">
            <a:spAutoFit/>
          </a:bodyPr>
          <a:lstStyle/>
          <a:p>
            <a:pPr algn="ctr"/>
            <a:r>
              <a:rPr lang="en-US" sz="2400" b="1">
                <a:solidFill>
                  <a:schemeClr val="accent4"/>
                </a:solidFill>
                <a:latin typeface="Georgia" panose="02040502050405020303" pitchFamily="18" charset="0"/>
              </a:rPr>
              <a:t>Actuator Lift System</a:t>
            </a:r>
          </a:p>
        </p:txBody>
      </p:sp>
      <p:sp>
        <p:nvSpPr>
          <p:cNvPr id="3" name="Footer Placeholder 2">
            <a:extLst>
              <a:ext uri="{FF2B5EF4-FFF2-40B4-BE49-F238E27FC236}">
                <a16:creationId xmlns:a16="http://schemas.microsoft.com/office/drawing/2014/main" id="{A42F4D47-1469-2F08-5E90-2F892924A6BA}"/>
              </a:ext>
            </a:extLst>
          </p:cNvPr>
          <p:cNvSpPr>
            <a:spLocks noGrp="1"/>
          </p:cNvSpPr>
          <p:nvPr>
            <p:ph type="ftr" sz="quarter" idx="3"/>
          </p:nvPr>
        </p:nvSpPr>
        <p:spPr>
          <a:xfrm>
            <a:off x="4038600" y="6205048"/>
            <a:ext cx="4114800" cy="365125"/>
          </a:xfrm>
        </p:spPr>
        <p:txBody>
          <a:bodyPr/>
          <a:lstStyle/>
          <a:p>
            <a:r>
              <a:rPr lang="en-US"/>
              <a:t>Tyler Ince-Ingram</a:t>
            </a:r>
          </a:p>
        </p:txBody>
      </p:sp>
      <p:pic>
        <p:nvPicPr>
          <p:cNvPr id="5" name="Picture 4" descr="Arduino Icons - Free SVG &amp; PNG Arduino Images - Noun Project">
            <a:extLst>
              <a:ext uri="{FF2B5EF4-FFF2-40B4-BE49-F238E27FC236}">
                <a16:creationId xmlns:a16="http://schemas.microsoft.com/office/drawing/2014/main" id="{30D73147-745B-9E7E-02D9-6024DC89937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41496" y="3201793"/>
            <a:ext cx="1905000"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093F447-1DCE-7FA6-0B17-402A4CD44E04}"/>
              </a:ext>
            </a:extLst>
          </p:cNvPr>
          <p:cNvGrpSpPr/>
          <p:nvPr/>
        </p:nvGrpSpPr>
        <p:grpSpPr>
          <a:xfrm>
            <a:off x="7503880" y="3023998"/>
            <a:ext cx="1281030" cy="794578"/>
            <a:chOff x="3304450" y="3362643"/>
            <a:chExt cx="1281030" cy="794578"/>
          </a:xfrm>
        </p:grpSpPr>
        <p:cxnSp>
          <p:nvCxnSpPr>
            <p:cNvPr id="23" name="Straight Connector 22">
              <a:extLst>
                <a:ext uri="{FF2B5EF4-FFF2-40B4-BE49-F238E27FC236}">
                  <a16:creationId xmlns:a16="http://schemas.microsoft.com/office/drawing/2014/main" id="{42B208C5-4387-00BB-0265-F529489FA933}"/>
                </a:ext>
              </a:extLst>
            </p:cNvPr>
            <p:cNvCxnSpPr>
              <a:cxnSpLocks/>
            </p:cNvCxnSpPr>
            <p:nvPr/>
          </p:nvCxnSpPr>
          <p:spPr>
            <a:xfrm>
              <a:off x="3314464" y="3362643"/>
              <a:ext cx="127101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75FC81-34DD-B30F-80C4-6EF111FC8049}"/>
                </a:ext>
              </a:extLst>
            </p:cNvPr>
            <p:cNvCxnSpPr>
              <a:cxnSpLocks/>
            </p:cNvCxnSpPr>
            <p:nvPr/>
          </p:nvCxnSpPr>
          <p:spPr>
            <a:xfrm flipH="1">
              <a:off x="3338219" y="3362643"/>
              <a:ext cx="8296" cy="7812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58D28EA-7894-023E-67A2-8655F3F48EBD}"/>
                </a:ext>
              </a:extLst>
            </p:cNvPr>
            <p:cNvCxnSpPr>
              <a:cxnSpLocks/>
            </p:cNvCxnSpPr>
            <p:nvPr/>
          </p:nvCxnSpPr>
          <p:spPr>
            <a:xfrm flipH="1" flipV="1">
              <a:off x="3304450" y="4143913"/>
              <a:ext cx="1280160" cy="133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35F7AA9-AFB5-F2B4-BDF7-087BD4884604}"/>
                </a:ext>
              </a:extLst>
            </p:cNvPr>
            <p:cNvCxnSpPr>
              <a:cxnSpLocks/>
            </p:cNvCxnSpPr>
            <p:nvPr/>
          </p:nvCxnSpPr>
          <p:spPr>
            <a:xfrm>
              <a:off x="4562573" y="3362643"/>
              <a:ext cx="0" cy="7945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9424E58C-A4AB-DFF7-0F74-13F12484FB5C}"/>
              </a:ext>
            </a:extLst>
          </p:cNvPr>
          <p:cNvSpPr/>
          <p:nvPr/>
        </p:nvSpPr>
        <p:spPr>
          <a:xfrm>
            <a:off x="7374115" y="3576611"/>
            <a:ext cx="274320" cy="1883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3EA2DF44-7508-247C-5CD4-119C813E4960}"/>
              </a:ext>
            </a:extLst>
          </p:cNvPr>
          <p:cNvSpPr/>
          <p:nvPr/>
        </p:nvSpPr>
        <p:spPr>
          <a:xfrm>
            <a:off x="8644366" y="3118627"/>
            <a:ext cx="274320" cy="1883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3CB42667-8CA6-963C-2D55-3470D2EB41DE}"/>
              </a:ext>
            </a:extLst>
          </p:cNvPr>
          <p:cNvSpPr/>
          <p:nvPr/>
        </p:nvSpPr>
        <p:spPr>
          <a:xfrm>
            <a:off x="8644366" y="3564334"/>
            <a:ext cx="274320" cy="1883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id="{D3A61F27-2A92-0E4F-E747-087BEAB5171F}"/>
              </a:ext>
            </a:extLst>
          </p:cNvPr>
          <p:cNvSpPr txBox="1"/>
          <p:nvPr/>
        </p:nvSpPr>
        <p:spPr>
          <a:xfrm>
            <a:off x="7868011" y="3118628"/>
            <a:ext cx="914400" cy="646331"/>
          </a:xfrm>
          <a:prstGeom prst="rect">
            <a:avLst/>
          </a:prstGeom>
          <a:noFill/>
        </p:spPr>
        <p:txBody>
          <a:bodyPr wrap="square" rtlCol="0">
            <a:spAutoFit/>
          </a:bodyPr>
          <a:lstStyle/>
          <a:p>
            <a:r>
              <a:rPr lang="en-US"/>
              <a:t>Motor Driver</a:t>
            </a:r>
          </a:p>
        </p:txBody>
      </p:sp>
      <p:sp>
        <p:nvSpPr>
          <p:cNvPr id="13" name="Rectangle 12">
            <a:extLst>
              <a:ext uri="{FF2B5EF4-FFF2-40B4-BE49-F238E27FC236}">
                <a16:creationId xmlns:a16="http://schemas.microsoft.com/office/drawing/2014/main" id="{2792AFF3-AD16-06C7-B7DC-9AD481A51686}"/>
              </a:ext>
            </a:extLst>
          </p:cNvPr>
          <p:cNvSpPr/>
          <p:nvPr/>
        </p:nvSpPr>
        <p:spPr>
          <a:xfrm>
            <a:off x="7699901" y="3172621"/>
            <a:ext cx="113121" cy="295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86C8443-C22D-4BCB-E53F-B121C5F5D664}"/>
              </a:ext>
            </a:extLst>
          </p:cNvPr>
          <p:cNvSpPr/>
          <p:nvPr/>
        </p:nvSpPr>
        <p:spPr>
          <a:xfrm>
            <a:off x="7610868" y="3175625"/>
            <a:ext cx="4571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6DF2FA20-21B3-DB51-7A73-9A960C720247}"/>
              </a:ext>
            </a:extLst>
          </p:cNvPr>
          <p:cNvSpPr/>
          <p:nvPr/>
        </p:nvSpPr>
        <p:spPr>
          <a:xfrm>
            <a:off x="7608917" y="3271307"/>
            <a:ext cx="4571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C7A1EA96-B4C5-8394-DFB5-EA9E2CACDAE9}"/>
              </a:ext>
            </a:extLst>
          </p:cNvPr>
          <p:cNvSpPr/>
          <p:nvPr/>
        </p:nvSpPr>
        <p:spPr>
          <a:xfrm>
            <a:off x="7608917" y="3366989"/>
            <a:ext cx="4571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5EFCCBF-882B-E1C6-025E-6C1BF17967A3}"/>
              </a:ext>
            </a:extLst>
          </p:cNvPr>
          <p:cNvSpPr/>
          <p:nvPr/>
        </p:nvSpPr>
        <p:spPr>
          <a:xfrm>
            <a:off x="7844244" y="3175625"/>
            <a:ext cx="4571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D066D9AC-9F31-4D3C-05C5-03E14638DCCE}"/>
              </a:ext>
            </a:extLst>
          </p:cNvPr>
          <p:cNvSpPr/>
          <p:nvPr/>
        </p:nvSpPr>
        <p:spPr>
          <a:xfrm>
            <a:off x="7842293" y="3271307"/>
            <a:ext cx="4571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7B8B14AB-D2F2-946A-4A1C-C40242E0742A}"/>
              </a:ext>
            </a:extLst>
          </p:cNvPr>
          <p:cNvSpPr/>
          <p:nvPr/>
        </p:nvSpPr>
        <p:spPr>
          <a:xfrm>
            <a:off x="7842293" y="3366989"/>
            <a:ext cx="4571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oup 29">
            <a:extLst>
              <a:ext uri="{FF2B5EF4-FFF2-40B4-BE49-F238E27FC236}">
                <a16:creationId xmlns:a16="http://schemas.microsoft.com/office/drawing/2014/main" id="{49F33375-926A-91AB-9C33-97E986E2CB2C}"/>
              </a:ext>
            </a:extLst>
          </p:cNvPr>
          <p:cNvGrpSpPr/>
          <p:nvPr/>
        </p:nvGrpSpPr>
        <p:grpSpPr>
          <a:xfrm>
            <a:off x="7514199" y="4795121"/>
            <a:ext cx="1281159" cy="794578"/>
            <a:chOff x="3314769" y="3362643"/>
            <a:chExt cx="1281159" cy="794578"/>
          </a:xfrm>
        </p:grpSpPr>
        <p:cxnSp>
          <p:nvCxnSpPr>
            <p:cNvPr id="47" name="Straight Connector 46">
              <a:extLst>
                <a:ext uri="{FF2B5EF4-FFF2-40B4-BE49-F238E27FC236}">
                  <a16:creationId xmlns:a16="http://schemas.microsoft.com/office/drawing/2014/main" id="{13BFBE64-FB35-99EC-EED7-1838D0615573}"/>
                </a:ext>
              </a:extLst>
            </p:cNvPr>
            <p:cNvCxnSpPr>
              <a:cxnSpLocks/>
            </p:cNvCxnSpPr>
            <p:nvPr/>
          </p:nvCxnSpPr>
          <p:spPr>
            <a:xfrm>
              <a:off x="3324912" y="3362643"/>
              <a:ext cx="127101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CB708BC-D943-7AD2-6ACF-C0C67D527048}"/>
                </a:ext>
              </a:extLst>
            </p:cNvPr>
            <p:cNvCxnSpPr>
              <a:cxnSpLocks/>
            </p:cNvCxnSpPr>
            <p:nvPr/>
          </p:nvCxnSpPr>
          <p:spPr>
            <a:xfrm flipH="1">
              <a:off x="3338219" y="3362643"/>
              <a:ext cx="8296" cy="7812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9C0B419-1916-5220-10B3-F01669DA897D}"/>
                </a:ext>
              </a:extLst>
            </p:cNvPr>
            <p:cNvCxnSpPr>
              <a:cxnSpLocks/>
            </p:cNvCxnSpPr>
            <p:nvPr/>
          </p:nvCxnSpPr>
          <p:spPr>
            <a:xfrm flipH="1" flipV="1">
              <a:off x="3314769" y="4143913"/>
              <a:ext cx="1280160" cy="133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70A75F6-9FDB-9708-1642-9E6EDCCE5C0D}"/>
                </a:ext>
              </a:extLst>
            </p:cNvPr>
            <p:cNvCxnSpPr>
              <a:cxnSpLocks/>
            </p:cNvCxnSpPr>
            <p:nvPr/>
          </p:nvCxnSpPr>
          <p:spPr>
            <a:xfrm>
              <a:off x="4562573" y="3362643"/>
              <a:ext cx="0" cy="7945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4B739340-BA5C-3B86-15A8-8AD992EA5750}"/>
              </a:ext>
            </a:extLst>
          </p:cNvPr>
          <p:cNvSpPr/>
          <p:nvPr/>
        </p:nvSpPr>
        <p:spPr>
          <a:xfrm>
            <a:off x="7374115" y="5347734"/>
            <a:ext cx="274320" cy="1883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0ED31E8E-5C07-3F82-73E3-2A0AD1F20CA4}"/>
              </a:ext>
            </a:extLst>
          </p:cNvPr>
          <p:cNvSpPr/>
          <p:nvPr/>
        </p:nvSpPr>
        <p:spPr>
          <a:xfrm>
            <a:off x="8644366" y="4889750"/>
            <a:ext cx="274320" cy="1883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86664761-2A0B-69E5-71F9-221B4BB648D9}"/>
              </a:ext>
            </a:extLst>
          </p:cNvPr>
          <p:cNvSpPr/>
          <p:nvPr/>
        </p:nvSpPr>
        <p:spPr>
          <a:xfrm>
            <a:off x="8644366" y="5335457"/>
            <a:ext cx="274320" cy="1883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TextBox 38">
            <a:extLst>
              <a:ext uri="{FF2B5EF4-FFF2-40B4-BE49-F238E27FC236}">
                <a16:creationId xmlns:a16="http://schemas.microsoft.com/office/drawing/2014/main" id="{46010A4B-FE5D-699D-70EB-738C57F7C798}"/>
              </a:ext>
            </a:extLst>
          </p:cNvPr>
          <p:cNvSpPr txBox="1"/>
          <p:nvPr/>
        </p:nvSpPr>
        <p:spPr>
          <a:xfrm>
            <a:off x="7868011" y="4889751"/>
            <a:ext cx="914400" cy="646331"/>
          </a:xfrm>
          <a:prstGeom prst="rect">
            <a:avLst/>
          </a:prstGeom>
          <a:noFill/>
        </p:spPr>
        <p:txBody>
          <a:bodyPr wrap="square" rtlCol="0">
            <a:spAutoFit/>
          </a:bodyPr>
          <a:lstStyle/>
          <a:p>
            <a:r>
              <a:rPr lang="en-US"/>
              <a:t>Motor Driver</a:t>
            </a:r>
          </a:p>
        </p:txBody>
      </p:sp>
      <p:sp>
        <p:nvSpPr>
          <p:cNvPr id="40" name="Rectangle 39">
            <a:extLst>
              <a:ext uri="{FF2B5EF4-FFF2-40B4-BE49-F238E27FC236}">
                <a16:creationId xmlns:a16="http://schemas.microsoft.com/office/drawing/2014/main" id="{3254016C-6C20-690B-0FEA-A54F54DC9384}"/>
              </a:ext>
            </a:extLst>
          </p:cNvPr>
          <p:cNvSpPr/>
          <p:nvPr/>
        </p:nvSpPr>
        <p:spPr>
          <a:xfrm>
            <a:off x="7699901" y="4943744"/>
            <a:ext cx="113121" cy="295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D547477-4D05-AEB3-2248-5BF675AF0B3E}"/>
              </a:ext>
            </a:extLst>
          </p:cNvPr>
          <p:cNvSpPr/>
          <p:nvPr/>
        </p:nvSpPr>
        <p:spPr>
          <a:xfrm>
            <a:off x="7610868" y="4946748"/>
            <a:ext cx="4571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B436A114-07F5-CF09-A7B9-D4D78866A9B6}"/>
              </a:ext>
            </a:extLst>
          </p:cNvPr>
          <p:cNvSpPr/>
          <p:nvPr/>
        </p:nvSpPr>
        <p:spPr>
          <a:xfrm>
            <a:off x="7608917" y="5042430"/>
            <a:ext cx="4571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5D23B647-C7AD-1241-AD8F-08BCCE8B3078}"/>
              </a:ext>
            </a:extLst>
          </p:cNvPr>
          <p:cNvSpPr/>
          <p:nvPr/>
        </p:nvSpPr>
        <p:spPr>
          <a:xfrm>
            <a:off x="7608917" y="5138112"/>
            <a:ext cx="4571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EC3E227-A48F-3A45-4B37-4A5F357B1237}"/>
              </a:ext>
            </a:extLst>
          </p:cNvPr>
          <p:cNvSpPr/>
          <p:nvPr/>
        </p:nvSpPr>
        <p:spPr>
          <a:xfrm>
            <a:off x="7844244" y="4946748"/>
            <a:ext cx="4571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62963CE9-C313-2E4C-A4D5-732E5AB922F7}"/>
              </a:ext>
            </a:extLst>
          </p:cNvPr>
          <p:cNvSpPr/>
          <p:nvPr/>
        </p:nvSpPr>
        <p:spPr>
          <a:xfrm>
            <a:off x="7842293" y="5042430"/>
            <a:ext cx="4571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4876A820-5F6E-3BFC-D9CF-F87621F2D24A}"/>
              </a:ext>
            </a:extLst>
          </p:cNvPr>
          <p:cNvSpPr/>
          <p:nvPr/>
        </p:nvSpPr>
        <p:spPr>
          <a:xfrm>
            <a:off x="7842293" y="5138112"/>
            <a:ext cx="4571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Rounded Corners 50">
            <a:extLst>
              <a:ext uri="{FF2B5EF4-FFF2-40B4-BE49-F238E27FC236}">
                <a16:creationId xmlns:a16="http://schemas.microsoft.com/office/drawing/2014/main" id="{FF1E797D-89E3-6C56-C5EF-8B53BA2BEB67}"/>
              </a:ext>
            </a:extLst>
          </p:cNvPr>
          <p:cNvSpPr/>
          <p:nvPr/>
        </p:nvSpPr>
        <p:spPr>
          <a:xfrm>
            <a:off x="208255" y="3676825"/>
            <a:ext cx="1677971" cy="763571"/>
          </a:xfrm>
          <a:prstGeom prst="roundRect">
            <a:avLst/>
          </a:prstGeom>
          <a:solidFill>
            <a:srgbClr val="00C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err="1"/>
              <a:t>Flysky</a:t>
            </a:r>
            <a:r>
              <a:rPr lang="en-US"/>
              <a:t> FS-i6X Controller</a:t>
            </a:r>
          </a:p>
        </p:txBody>
      </p:sp>
      <p:pic>
        <p:nvPicPr>
          <p:cNvPr id="52" name="Picture 2" descr="FS-i6X — FlyskyRC">
            <a:extLst>
              <a:ext uri="{FF2B5EF4-FFF2-40B4-BE49-F238E27FC236}">
                <a16:creationId xmlns:a16="http://schemas.microsoft.com/office/drawing/2014/main" id="{4416F782-2412-4C1B-BA46-B624E74739B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392" y="2175904"/>
            <a:ext cx="1919697" cy="1737927"/>
          </a:xfrm>
          <a:prstGeom prst="rect">
            <a:avLst/>
          </a:prstGeom>
          <a:noFill/>
          <a:extLst>
            <a:ext uri="{909E8E84-426E-40DD-AFC4-6F175D3DCCD1}">
              <a14:hiddenFill xmlns:a14="http://schemas.microsoft.com/office/drawing/2010/main">
                <a:solidFill>
                  <a:srgbClr val="FFFFFF"/>
                </a:solidFill>
              </a14:hiddenFill>
            </a:ext>
          </a:extLst>
        </p:spPr>
      </p:pic>
      <p:sp>
        <p:nvSpPr>
          <p:cNvPr id="53" name="Block Arc 52">
            <a:extLst>
              <a:ext uri="{FF2B5EF4-FFF2-40B4-BE49-F238E27FC236}">
                <a16:creationId xmlns:a16="http://schemas.microsoft.com/office/drawing/2014/main" id="{3596D5E0-0F02-F31E-52A4-A051B59A0AE1}"/>
              </a:ext>
            </a:extLst>
          </p:cNvPr>
          <p:cNvSpPr/>
          <p:nvPr/>
        </p:nvSpPr>
        <p:spPr>
          <a:xfrm rot="5400000">
            <a:off x="1943052" y="3961630"/>
            <a:ext cx="314037" cy="19396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4" name="Block Arc 53">
            <a:extLst>
              <a:ext uri="{FF2B5EF4-FFF2-40B4-BE49-F238E27FC236}">
                <a16:creationId xmlns:a16="http://schemas.microsoft.com/office/drawing/2014/main" id="{790E054C-00EB-8865-1263-253B6CBCD2CD}"/>
              </a:ext>
            </a:extLst>
          </p:cNvPr>
          <p:cNvSpPr/>
          <p:nvPr/>
        </p:nvSpPr>
        <p:spPr>
          <a:xfrm rot="5400000">
            <a:off x="1971675" y="3915909"/>
            <a:ext cx="496475" cy="28540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5" name="Block Arc 54">
            <a:extLst>
              <a:ext uri="{FF2B5EF4-FFF2-40B4-BE49-F238E27FC236}">
                <a16:creationId xmlns:a16="http://schemas.microsoft.com/office/drawing/2014/main" id="{7A718AE7-C5A3-F6D1-7283-68370AD8E914}"/>
              </a:ext>
            </a:extLst>
          </p:cNvPr>
          <p:cNvSpPr/>
          <p:nvPr/>
        </p:nvSpPr>
        <p:spPr>
          <a:xfrm rot="5400000">
            <a:off x="2077015" y="3890277"/>
            <a:ext cx="668181" cy="336666"/>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6" name="Rectangle: Rounded Corners 55">
            <a:extLst>
              <a:ext uri="{FF2B5EF4-FFF2-40B4-BE49-F238E27FC236}">
                <a16:creationId xmlns:a16="http://schemas.microsoft.com/office/drawing/2014/main" id="{4BDDA514-6CAC-AFE0-BC6C-CEE0F10DCAD8}"/>
              </a:ext>
            </a:extLst>
          </p:cNvPr>
          <p:cNvSpPr/>
          <p:nvPr/>
        </p:nvSpPr>
        <p:spPr>
          <a:xfrm>
            <a:off x="2935985" y="3676825"/>
            <a:ext cx="1677971" cy="763571"/>
          </a:xfrm>
          <a:prstGeom prst="roundRect">
            <a:avLst/>
          </a:prstGeom>
          <a:solidFill>
            <a:srgbClr val="00C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FS-iA6B Receiver</a:t>
            </a:r>
          </a:p>
        </p:txBody>
      </p:sp>
      <p:pic>
        <p:nvPicPr>
          <p:cNvPr id="57" name="Picture 16" descr="Amazon.com: Flysky 2.4G 6CH FS-iA6B Receiver PPM Output with iBus Port :  Toys &amp; Games">
            <a:extLst>
              <a:ext uri="{FF2B5EF4-FFF2-40B4-BE49-F238E27FC236}">
                <a16:creationId xmlns:a16="http://schemas.microsoft.com/office/drawing/2014/main" id="{1A1660A5-1316-1B9C-797B-FBD7561E899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57122" y="2432128"/>
            <a:ext cx="1235695" cy="1235695"/>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Arrow Connector 59">
            <a:extLst>
              <a:ext uri="{FF2B5EF4-FFF2-40B4-BE49-F238E27FC236}">
                <a16:creationId xmlns:a16="http://schemas.microsoft.com/office/drawing/2014/main" id="{2D1143C6-EFBA-B0A4-72D7-D6953C32F6FA}"/>
              </a:ext>
            </a:extLst>
          </p:cNvPr>
          <p:cNvCxnSpPr>
            <a:stCxn id="56" idx="3"/>
          </p:cNvCxnSpPr>
          <p:nvPr/>
        </p:nvCxnSpPr>
        <p:spPr>
          <a:xfrm flipV="1">
            <a:off x="4613956" y="4058610"/>
            <a:ext cx="604589"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35F7F213-6AA2-C9D6-55A3-E8228B03751C}"/>
              </a:ext>
            </a:extLst>
          </p:cNvPr>
          <p:cNvGrpSpPr/>
          <p:nvPr/>
        </p:nvGrpSpPr>
        <p:grpSpPr>
          <a:xfrm>
            <a:off x="6926319" y="3389849"/>
            <a:ext cx="562421" cy="1771123"/>
            <a:chOff x="6926319" y="3389849"/>
            <a:chExt cx="562421" cy="1771123"/>
          </a:xfrm>
        </p:grpSpPr>
        <p:cxnSp>
          <p:nvCxnSpPr>
            <p:cNvPr id="63" name="Connector: Elbow 62">
              <a:extLst>
                <a:ext uri="{FF2B5EF4-FFF2-40B4-BE49-F238E27FC236}">
                  <a16:creationId xmlns:a16="http://schemas.microsoft.com/office/drawing/2014/main" id="{8D7305FB-8DFC-C291-4731-E8D04F25FF9A}"/>
                </a:ext>
              </a:extLst>
            </p:cNvPr>
            <p:cNvCxnSpPr>
              <a:cxnSpLocks/>
            </p:cNvCxnSpPr>
            <p:nvPr/>
          </p:nvCxnSpPr>
          <p:spPr>
            <a:xfrm flipV="1">
              <a:off x="6926319" y="3389849"/>
              <a:ext cx="562421" cy="764444"/>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3DCFF083-2C04-235D-CE27-218A4E0933D3}"/>
                </a:ext>
              </a:extLst>
            </p:cNvPr>
            <p:cNvCxnSpPr>
              <a:cxnSpLocks/>
            </p:cNvCxnSpPr>
            <p:nvPr/>
          </p:nvCxnSpPr>
          <p:spPr>
            <a:xfrm>
              <a:off x="6926319" y="4154293"/>
              <a:ext cx="562421" cy="100667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66D67729-65A0-9C99-5CEE-406E86F826A9}"/>
              </a:ext>
            </a:extLst>
          </p:cNvPr>
          <p:cNvGrpSpPr/>
          <p:nvPr/>
        </p:nvGrpSpPr>
        <p:grpSpPr>
          <a:xfrm>
            <a:off x="9263982" y="2962332"/>
            <a:ext cx="400493" cy="617947"/>
            <a:chOff x="9217891" y="2653359"/>
            <a:chExt cx="400493" cy="617947"/>
          </a:xfrm>
        </p:grpSpPr>
        <p:sp>
          <p:nvSpPr>
            <p:cNvPr id="67" name="Rectangle 66">
              <a:extLst>
                <a:ext uri="{FF2B5EF4-FFF2-40B4-BE49-F238E27FC236}">
                  <a16:creationId xmlns:a16="http://schemas.microsoft.com/office/drawing/2014/main" id="{09AD897C-F2DC-B0EB-7A83-7986DA384D49}"/>
                </a:ext>
              </a:extLst>
            </p:cNvPr>
            <p:cNvSpPr/>
            <p:nvPr/>
          </p:nvSpPr>
          <p:spPr>
            <a:xfrm>
              <a:off x="9217891" y="2919633"/>
              <a:ext cx="209448" cy="3516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69587B2-2FF8-3D17-2AC8-0592E846531F}"/>
                </a:ext>
              </a:extLst>
            </p:cNvPr>
            <p:cNvSpPr/>
            <p:nvPr/>
          </p:nvSpPr>
          <p:spPr>
            <a:xfrm>
              <a:off x="9408936" y="2653359"/>
              <a:ext cx="209448" cy="617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0" name="Group 69">
            <a:extLst>
              <a:ext uri="{FF2B5EF4-FFF2-40B4-BE49-F238E27FC236}">
                <a16:creationId xmlns:a16="http://schemas.microsoft.com/office/drawing/2014/main" id="{51AD3AAF-2FFD-3899-843A-6621F0A8B951}"/>
              </a:ext>
            </a:extLst>
          </p:cNvPr>
          <p:cNvGrpSpPr/>
          <p:nvPr/>
        </p:nvGrpSpPr>
        <p:grpSpPr>
          <a:xfrm>
            <a:off x="10045089" y="2946387"/>
            <a:ext cx="400493" cy="617947"/>
            <a:chOff x="9217891" y="2653359"/>
            <a:chExt cx="400493" cy="617947"/>
          </a:xfrm>
        </p:grpSpPr>
        <p:sp>
          <p:nvSpPr>
            <p:cNvPr id="71" name="Rectangle 70">
              <a:extLst>
                <a:ext uri="{FF2B5EF4-FFF2-40B4-BE49-F238E27FC236}">
                  <a16:creationId xmlns:a16="http://schemas.microsoft.com/office/drawing/2014/main" id="{69182F0C-2051-F5E2-9BB5-EAF5F61E32AC}"/>
                </a:ext>
              </a:extLst>
            </p:cNvPr>
            <p:cNvSpPr/>
            <p:nvPr/>
          </p:nvSpPr>
          <p:spPr>
            <a:xfrm>
              <a:off x="9217891" y="2919633"/>
              <a:ext cx="209448" cy="3516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2689BDAA-D214-8B98-0760-BD46D6CFD69C}"/>
                </a:ext>
              </a:extLst>
            </p:cNvPr>
            <p:cNvSpPr/>
            <p:nvPr/>
          </p:nvSpPr>
          <p:spPr>
            <a:xfrm>
              <a:off x="9408936" y="2653359"/>
              <a:ext cx="209448" cy="617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3" name="Group 72">
            <a:extLst>
              <a:ext uri="{FF2B5EF4-FFF2-40B4-BE49-F238E27FC236}">
                <a16:creationId xmlns:a16="http://schemas.microsoft.com/office/drawing/2014/main" id="{2B61BE8D-3C3D-4FBE-3F3B-9B804702FF63}"/>
              </a:ext>
            </a:extLst>
          </p:cNvPr>
          <p:cNvGrpSpPr/>
          <p:nvPr/>
        </p:nvGrpSpPr>
        <p:grpSpPr>
          <a:xfrm>
            <a:off x="9267978" y="4674949"/>
            <a:ext cx="400493" cy="617947"/>
            <a:chOff x="9217891" y="2653359"/>
            <a:chExt cx="400493" cy="617947"/>
          </a:xfrm>
        </p:grpSpPr>
        <p:sp>
          <p:nvSpPr>
            <p:cNvPr id="85" name="Rectangle 84">
              <a:extLst>
                <a:ext uri="{FF2B5EF4-FFF2-40B4-BE49-F238E27FC236}">
                  <a16:creationId xmlns:a16="http://schemas.microsoft.com/office/drawing/2014/main" id="{173132F4-4134-E1F3-0E39-6789A7D064E9}"/>
                </a:ext>
              </a:extLst>
            </p:cNvPr>
            <p:cNvSpPr/>
            <p:nvPr/>
          </p:nvSpPr>
          <p:spPr>
            <a:xfrm>
              <a:off x="9217891" y="2919633"/>
              <a:ext cx="209448" cy="3516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F28CCB3A-A63F-77D9-1BF4-96C863D9F179}"/>
                </a:ext>
              </a:extLst>
            </p:cNvPr>
            <p:cNvSpPr/>
            <p:nvPr/>
          </p:nvSpPr>
          <p:spPr>
            <a:xfrm>
              <a:off x="9408936" y="2653359"/>
              <a:ext cx="209448" cy="617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2" name="Group 91">
            <a:extLst>
              <a:ext uri="{FF2B5EF4-FFF2-40B4-BE49-F238E27FC236}">
                <a16:creationId xmlns:a16="http://schemas.microsoft.com/office/drawing/2014/main" id="{088907E8-C2C4-F044-2F67-A7E2497683F1}"/>
              </a:ext>
            </a:extLst>
          </p:cNvPr>
          <p:cNvGrpSpPr/>
          <p:nvPr/>
        </p:nvGrpSpPr>
        <p:grpSpPr>
          <a:xfrm>
            <a:off x="10046201" y="4674949"/>
            <a:ext cx="400493" cy="617947"/>
            <a:chOff x="9217891" y="2653359"/>
            <a:chExt cx="400493" cy="617947"/>
          </a:xfrm>
        </p:grpSpPr>
        <p:sp>
          <p:nvSpPr>
            <p:cNvPr id="93" name="Rectangle 92">
              <a:extLst>
                <a:ext uri="{FF2B5EF4-FFF2-40B4-BE49-F238E27FC236}">
                  <a16:creationId xmlns:a16="http://schemas.microsoft.com/office/drawing/2014/main" id="{8C156899-F8EF-03CD-0E98-0AD8C7D4E731}"/>
                </a:ext>
              </a:extLst>
            </p:cNvPr>
            <p:cNvSpPr/>
            <p:nvPr/>
          </p:nvSpPr>
          <p:spPr>
            <a:xfrm>
              <a:off x="9217891" y="2919633"/>
              <a:ext cx="209448" cy="3516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6964D591-D8F0-BE38-D1CA-E0266C7FEDB3}"/>
                </a:ext>
              </a:extLst>
            </p:cNvPr>
            <p:cNvSpPr/>
            <p:nvPr/>
          </p:nvSpPr>
          <p:spPr>
            <a:xfrm>
              <a:off x="9408936" y="2653359"/>
              <a:ext cx="209448" cy="617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101" name="Connector: Elbow 100">
            <a:extLst>
              <a:ext uri="{FF2B5EF4-FFF2-40B4-BE49-F238E27FC236}">
                <a16:creationId xmlns:a16="http://schemas.microsoft.com/office/drawing/2014/main" id="{3A2475E9-87AB-1AD1-61F0-231C782275D0}"/>
              </a:ext>
            </a:extLst>
          </p:cNvPr>
          <p:cNvCxnSpPr>
            <a:stCxn id="10" idx="3"/>
            <a:endCxn id="67" idx="1"/>
          </p:cNvCxnSpPr>
          <p:nvPr/>
        </p:nvCxnSpPr>
        <p:spPr>
          <a:xfrm>
            <a:off x="8918686" y="3212801"/>
            <a:ext cx="345296" cy="191642"/>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Connector: Elbow 102">
            <a:extLst>
              <a:ext uri="{FF2B5EF4-FFF2-40B4-BE49-F238E27FC236}">
                <a16:creationId xmlns:a16="http://schemas.microsoft.com/office/drawing/2014/main" id="{09061EF4-79C2-27C3-B971-5ABC5B3A91BA}"/>
              </a:ext>
            </a:extLst>
          </p:cNvPr>
          <p:cNvCxnSpPr>
            <a:stCxn id="11" idx="3"/>
            <a:endCxn id="72" idx="2"/>
          </p:cNvCxnSpPr>
          <p:nvPr/>
        </p:nvCxnSpPr>
        <p:spPr>
          <a:xfrm flipV="1">
            <a:off x="8918686" y="3564334"/>
            <a:ext cx="1422172" cy="94174"/>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Connector: Elbow 104">
            <a:extLst>
              <a:ext uri="{FF2B5EF4-FFF2-40B4-BE49-F238E27FC236}">
                <a16:creationId xmlns:a16="http://schemas.microsoft.com/office/drawing/2014/main" id="{12E8167F-393A-7E8B-AA70-947744B5EBC8}"/>
              </a:ext>
            </a:extLst>
          </p:cNvPr>
          <p:cNvCxnSpPr>
            <a:stCxn id="36" idx="3"/>
            <a:endCxn id="85" idx="1"/>
          </p:cNvCxnSpPr>
          <p:nvPr/>
        </p:nvCxnSpPr>
        <p:spPr>
          <a:xfrm>
            <a:off x="8918686" y="4983924"/>
            <a:ext cx="349292" cy="133136"/>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Connector: Elbow 106">
            <a:extLst>
              <a:ext uri="{FF2B5EF4-FFF2-40B4-BE49-F238E27FC236}">
                <a16:creationId xmlns:a16="http://schemas.microsoft.com/office/drawing/2014/main" id="{91C89827-D30D-25D2-835D-9BCA0E8D4CF5}"/>
              </a:ext>
            </a:extLst>
          </p:cNvPr>
          <p:cNvCxnSpPr>
            <a:stCxn id="38" idx="3"/>
            <a:endCxn id="94" idx="2"/>
          </p:cNvCxnSpPr>
          <p:nvPr/>
        </p:nvCxnSpPr>
        <p:spPr>
          <a:xfrm flipV="1">
            <a:off x="8918686" y="5292896"/>
            <a:ext cx="1423284" cy="136735"/>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45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par>
                                <p:cTn id="16" presetID="19" presetClass="emph" presetSubtype="0" repeatCount="2000" fill="hold" grpId="0" nodeType="withEffect">
                                  <p:stCondLst>
                                    <p:cond delay="0"/>
                                  </p:stCondLst>
                                  <p:childTnLst>
                                    <p:animClr clrSpc="rgb" dir="cw">
                                      <p:cBhvr override="childStyle">
                                        <p:cTn id="17" dur="1000" fill="hold"/>
                                        <p:tgtEl>
                                          <p:spTgt spid="42"/>
                                        </p:tgtEl>
                                        <p:attrNameLst>
                                          <p:attrName>style.color</p:attrName>
                                        </p:attrNameLst>
                                      </p:cBhvr>
                                      <p:to>
                                        <a:srgbClr val="EE2737"/>
                                      </p:to>
                                    </p:animClr>
                                    <p:animClr clrSpc="rgb" dir="cw">
                                      <p:cBhvr>
                                        <p:cTn id="18" dur="1000" fill="hold"/>
                                        <p:tgtEl>
                                          <p:spTgt spid="42"/>
                                        </p:tgtEl>
                                        <p:attrNameLst>
                                          <p:attrName>fillcolor</p:attrName>
                                        </p:attrNameLst>
                                      </p:cBhvr>
                                      <p:to>
                                        <a:srgbClr val="EE2737"/>
                                      </p:to>
                                    </p:animClr>
                                    <p:set>
                                      <p:cBhvr>
                                        <p:cTn id="19" dur="1000" fill="hold"/>
                                        <p:tgtEl>
                                          <p:spTgt spid="42"/>
                                        </p:tgtEl>
                                        <p:attrNameLst>
                                          <p:attrName>fill.type</p:attrName>
                                        </p:attrNameLst>
                                      </p:cBhvr>
                                      <p:to>
                                        <p:strVal val="solid"/>
                                      </p:to>
                                    </p:set>
                                    <p:set>
                                      <p:cBhvr>
                                        <p:cTn id="20" dur="1000" fill="hold"/>
                                        <p:tgtEl>
                                          <p:spTgt spid="42"/>
                                        </p:tgtEl>
                                        <p:attrNameLst>
                                          <p:attrName>fill.on</p:attrName>
                                        </p:attrNameLst>
                                      </p:cBhvr>
                                      <p:to>
                                        <p:strVal val="true"/>
                                      </p:to>
                                    </p:set>
                                  </p:childTnLst>
                                </p:cTn>
                              </p:par>
                              <p:par>
                                <p:cTn id="21" presetID="19" presetClass="emph" presetSubtype="0" repeatCount="2000" fill="hold" grpId="0" nodeType="withEffect">
                                  <p:stCondLst>
                                    <p:cond delay="0"/>
                                  </p:stCondLst>
                                  <p:childTnLst>
                                    <p:animClr clrSpc="rgb" dir="cw">
                                      <p:cBhvr override="childStyle">
                                        <p:cTn id="22" dur="1000" fill="hold"/>
                                        <p:tgtEl>
                                          <p:spTgt spid="46"/>
                                        </p:tgtEl>
                                        <p:attrNameLst>
                                          <p:attrName>style.color</p:attrName>
                                        </p:attrNameLst>
                                      </p:cBhvr>
                                      <p:to>
                                        <a:srgbClr val="EE2737"/>
                                      </p:to>
                                    </p:animClr>
                                    <p:animClr clrSpc="rgb" dir="cw">
                                      <p:cBhvr>
                                        <p:cTn id="23" dur="1000" fill="hold"/>
                                        <p:tgtEl>
                                          <p:spTgt spid="46"/>
                                        </p:tgtEl>
                                        <p:attrNameLst>
                                          <p:attrName>fillcolor</p:attrName>
                                        </p:attrNameLst>
                                      </p:cBhvr>
                                      <p:to>
                                        <a:srgbClr val="EE2737"/>
                                      </p:to>
                                    </p:animClr>
                                    <p:set>
                                      <p:cBhvr>
                                        <p:cTn id="24" dur="1000" fill="hold"/>
                                        <p:tgtEl>
                                          <p:spTgt spid="46"/>
                                        </p:tgtEl>
                                        <p:attrNameLst>
                                          <p:attrName>fill.type</p:attrName>
                                        </p:attrNameLst>
                                      </p:cBhvr>
                                      <p:to>
                                        <p:strVal val="solid"/>
                                      </p:to>
                                    </p:set>
                                    <p:set>
                                      <p:cBhvr>
                                        <p:cTn id="25" dur="1000" fill="hold"/>
                                        <p:tgtEl>
                                          <p:spTgt spid="46"/>
                                        </p:tgtEl>
                                        <p:attrNameLst>
                                          <p:attrName>fill.on</p:attrName>
                                        </p:attrNameLst>
                                      </p:cBhvr>
                                      <p:to>
                                        <p:strVal val="true"/>
                                      </p:to>
                                    </p:set>
                                  </p:childTnLst>
                                </p:cTn>
                              </p:par>
                              <p:par>
                                <p:cTn id="26" presetID="19" presetClass="emph" presetSubtype="0" repeatCount="2000" fill="hold" grpId="0" nodeType="withEffect">
                                  <p:stCondLst>
                                    <p:cond delay="0"/>
                                  </p:stCondLst>
                                  <p:childTnLst>
                                    <p:animClr clrSpc="rgb" dir="cw">
                                      <p:cBhvr override="childStyle">
                                        <p:cTn id="27" dur="1000" fill="hold"/>
                                        <p:tgtEl>
                                          <p:spTgt spid="44"/>
                                        </p:tgtEl>
                                        <p:attrNameLst>
                                          <p:attrName>style.color</p:attrName>
                                        </p:attrNameLst>
                                      </p:cBhvr>
                                      <p:to>
                                        <a:srgbClr val="EE2737"/>
                                      </p:to>
                                    </p:animClr>
                                    <p:animClr clrSpc="rgb" dir="cw">
                                      <p:cBhvr>
                                        <p:cTn id="28" dur="1000" fill="hold"/>
                                        <p:tgtEl>
                                          <p:spTgt spid="44"/>
                                        </p:tgtEl>
                                        <p:attrNameLst>
                                          <p:attrName>fillcolor</p:attrName>
                                        </p:attrNameLst>
                                      </p:cBhvr>
                                      <p:to>
                                        <a:srgbClr val="EE2737"/>
                                      </p:to>
                                    </p:animClr>
                                    <p:set>
                                      <p:cBhvr>
                                        <p:cTn id="29" dur="1000" fill="hold"/>
                                        <p:tgtEl>
                                          <p:spTgt spid="44"/>
                                        </p:tgtEl>
                                        <p:attrNameLst>
                                          <p:attrName>fill.type</p:attrName>
                                        </p:attrNameLst>
                                      </p:cBhvr>
                                      <p:to>
                                        <p:strVal val="solid"/>
                                      </p:to>
                                    </p:set>
                                    <p:set>
                                      <p:cBhvr>
                                        <p:cTn id="30" dur="1000" fill="hold"/>
                                        <p:tgtEl>
                                          <p:spTgt spid="44"/>
                                        </p:tgtEl>
                                        <p:attrNameLst>
                                          <p:attrName>fill.on</p:attrName>
                                        </p:attrNameLst>
                                      </p:cBhvr>
                                      <p:to>
                                        <p:strVal val="true"/>
                                      </p:to>
                                    </p:set>
                                  </p:childTnLst>
                                </p:cTn>
                              </p:par>
                              <p:par>
                                <p:cTn id="31" presetID="19" presetClass="emph" presetSubtype="0" repeatCount="2000" fill="hold" grpId="0" nodeType="withEffect">
                                  <p:stCondLst>
                                    <p:cond delay="0"/>
                                  </p:stCondLst>
                                  <p:childTnLst>
                                    <p:animClr clrSpc="rgb" dir="cw">
                                      <p:cBhvr override="childStyle">
                                        <p:cTn id="32" dur="1000" fill="hold"/>
                                        <p:tgtEl>
                                          <p:spTgt spid="15"/>
                                        </p:tgtEl>
                                        <p:attrNameLst>
                                          <p:attrName>style.color</p:attrName>
                                        </p:attrNameLst>
                                      </p:cBhvr>
                                      <p:to>
                                        <a:srgbClr val="EE2737"/>
                                      </p:to>
                                    </p:animClr>
                                    <p:animClr clrSpc="rgb" dir="cw">
                                      <p:cBhvr>
                                        <p:cTn id="33" dur="1000" fill="hold"/>
                                        <p:tgtEl>
                                          <p:spTgt spid="15"/>
                                        </p:tgtEl>
                                        <p:attrNameLst>
                                          <p:attrName>fillcolor</p:attrName>
                                        </p:attrNameLst>
                                      </p:cBhvr>
                                      <p:to>
                                        <a:srgbClr val="EE2737"/>
                                      </p:to>
                                    </p:animClr>
                                    <p:set>
                                      <p:cBhvr>
                                        <p:cTn id="34" dur="1000" fill="hold"/>
                                        <p:tgtEl>
                                          <p:spTgt spid="15"/>
                                        </p:tgtEl>
                                        <p:attrNameLst>
                                          <p:attrName>fill.type</p:attrName>
                                        </p:attrNameLst>
                                      </p:cBhvr>
                                      <p:to>
                                        <p:strVal val="solid"/>
                                      </p:to>
                                    </p:set>
                                    <p:set>
                                      <p:cBhvr>
                                        <p:cTn id="35" dur="1000" fill="hold"/>
                                        <p:tgtEl>
                                          <p:spTgt spid="15"/>
                                        </p:tgtEl>
                                        <p:attrNameLst>
                                          <p:attrName>fill.on</p:attrName>
                                        </p:attrNameLst>
                                      </p:cBhvr>
                                      <p:to>
                                        <p:strVal val="true"/>
                                      </p:to>
                                    </p:set>
                                  </p:childTnLst>
                                </p:cTn>
                              </p:par>
                              <p:par>
                                <p:cTn id="36" presetID="19" presetClass="emph" presetSubtype="0" repeatCount="2000" fill="hold" grpId="0" nodeType="withEffect">
                                  <p:stCondLst>
                                    <p:cond delay="0"/>
                                  </p:stCondLst>
                                  <p:childTnLst>
                                    <p:animClr clrSpc="rgb" dir="cw">
                                      <p:cBhvr override="childStyle">
                                        <p:cTn id="37" dur="1000" fill="hold"/>
                                        <p:tgtEl>
                                          <p:spTgt spid="22"/>
                                        </p:tgtEl>
                                        <p:attrNameLst>
                                          <p:attrName>style.color</p:attrName>
                                        </p:attrNameLst>
                                      </p:cBhvr>
                                      <p:to>
                                        <a:srgbClr val="EE2737"/>
                                      </p:to>
                                    </p:animClr>
                                    <p:animClr clrSpc="rgb" dir="cw">
                                      <p:cBhvr>
                                        <p:cTn id="38" dur="1000" fill="hold"/>
                                        <p:tgtEl>
                                          <p:spTgt spid="22"/>
                                        </p:tgtEl>
                                        <p:attrNameLst>
                                          <p:attrName>fillcolor</p:attrName>
                                        </p:attrNameLst>
                                      </p:cBhvr>
                                      <p:to>
                                        <a:srgbClr val="EE2737"/>
                                      </p:to>
                                    </p:animClr>
                                    <p:set>
                                      <p:cBhvr>
                                        <p:cTn id="39" dur="1000" fill="hold"/>
                                        <p:tgtEl>
                                          <p:spTgt spid="22"/>
                                        </p:tgtEl>
                                        <p:attrNameLst>
                                          <p:attrName>fill.type</p:attrName>
                                        </p:attrNameLst>
                                      </p:cBhvr>
                                      <p:to>
                                        <p:strVal val="solid"/>
                                      </p:to>
                                    </p:set>
                                    <p:set>
                                      <p:cBhvr>
                                        <p:cTn id="40" dur="1000" fill="hold"/>
                                        <p:tgtEl>
                                          <p:spTgt spid="22"/>
                                        </p:tgtEl>
                                        <p:attrNameLst>
                                          <p:attrName>fill.on</p:attrName>
                                        </p:attrNameLst>
                                      </p:cBhvr>
                                      <p:to>
                                        <p:strVal val="true"/>
                                      </p:to>
                                    </p:set>
                                  </p:childTnLst>
                                </p:cTn>
                              </p:par>
                              <p:par>
                                <p:cTn id="41" presetID="19" presetClass="emph" presetSubtype="0" repeatCount="2000" fill="hold" grpId="0" nodeType="withEffect">
                                  <p:stCondLst>
                                    <p:cond delay="0"/>
                                  </p:stCondLst>
                                  <p:childTnLst>
                                    <p:animClr clrSpc="rgb" dir="cw">
                                      <p:cBhvr override="childStyle">
                                        <p:cTn id="42" dur="1000" fill="hold"/>
                                        <p:tgtEl>
                                          <p:spTgt spid="19"/>
                                        </p:tgtEl>
                                        <p:attrNameLst>
                                          <p:attrName>style.color</p:attrName>
                                        </p:attrNameLst>
                                      </p:cBhvr>
                                      <p:to>
                                        <a:srgbClr val="EE2737"/>
                                      </p:to>
                                    </p:animClr>
                                    <p:animClr clrSpc="rgb" dir="cw">
                                      <p:cBhvr>
                                        <p:cTn id="43" dur="1000" fill="hold"/>
                                        <p:tgtEl>
                                          <p:spTgt spid="19"/>
                                        </p:tgtEl>
                                        <p:attrNameLst>
                                          <p:attrName>fillcolor</p:attrName>
                                        </p:attrNameLst>
                                      </p:cBhvr>
                                      <p:to>
                                        <a:srgbClr val="EE2737"/>
                                      </p:to>
                                    </p:animClr>
                                    <p:set>
                                      <p:cBhvr>
                                        <p:cTn id="44" dur="1000" fill="hold"/>
                                        <p:tgtEl>
                                          <p:spTgt spid="19"/>
                                        </p:tgtEl>
                                        <p:attrNameLst>
                                          <p:attrName>fill.type</p:attrName>
                                        </p:attrNameLst>
                                      </p:cBhvr>
                                      <p:to>
                                        <p:strVal val="solid"/>
                                      </p:to>
                                    </p:set>
                                    <p:set>
                                      <p:cBhvr>
                                        <p:cTn id="45" dur="1000" fill="hold"/>
                                        <p:tgtEl>
                                          <p:spTgt spid="19"/>
                                        </p:tgtEl>
                                        <p:attrNameLst>
                                          <p:attrName>fill.on</p:attrName>
                                        </p:attrNameLst>
                                      </p:cBhvr>
                                      <p:to>
                                        <p:strVal val="true"/>
                                      </p:to>
                                    </p:set>
                                  </p:childTnLst>
                                </p:cTn>
                              </p:par>
                              <p:par>
                                <p:cTn id="46" presetID="64" presetClass="path" presetSubtype="0" accel="50000" decel="50000" fill="hold" nodeType="withEffect">
                                  <p:stCondLst>
                                    <p:cond delay="0"/>
                                  </p:stCondLst>
                                  <p:childTnLst>
                                    <p:animMotion origin="layout" path="M 4.375E-6 3.7037E-6 L 4.375E-6 -0.03658 " pathEditMode="relative" rAng="0" ptsTypes="AA">
                                      <p:cBhvr>
                                        <p:cTn id="47" dur="2000" fill="hold"/>
                                        <p:tgtEl>
                                          <p:spTgt spid="99"/>
                                        </p:tgtEl>
                                        <p:attrNameLst>
                                          <p:attrName>ppt_x</p:attrName>
                                          <p:attrName>ppt_y</p:attrName>
                                        </p:attrNameLst>
                                      </p:cBhvr>
                                      <p:rCtr x="0" y="-18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2" grpId="0" animBg="1"/>
      <p:bldP spid="42" grpId="0" animBg="1"/>
      <p:bldP spid="44" grpId="0" animBg="1"/>
      <p:bldP spid="46" grpId="0" animBg="1"/>
      <p:bldP spid="53" grpId="0" animBg="1"/>
      <p:bldP spid="54" grpId="0" animBg="1"/>
      <p:bldP spid="5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FA746A-F52D-E3A4-E4DE-26F069518378}"/>
              </a:ext>
            </a:extLst>
          </p:cNvPr>
          <p:cNvSpPr>
            <a:spLocks noGrp="1"/>
          </p:cNvSpPr>
          <p:nvPr>
            <p:ph type="sldNum" sz="quarter" idx="4"/>
          </p:nvPr>
        </p:nvSpPr>
        <p:spPr/>
        <p:txBody>
          <a:bodyPr/>
          <a:lstStyle/>
          <a:p>
            <a:fld id="{6F1FABC0-072B-4F22-8F9B-95A9D10B0206}" type="slidenum">
              <a:rPr lang="en-US" smtClean="0"/>
              <a:pPr/>
              <a:t>36</a:t>
            </a:fld>
            <a:endParaRPr lang="en-US"/>
          </a:p>
        </p:txBody>
      </p:sp>
      <p:sp>
        <p:nvSpPr>
          <p:cNvPr id="6" name="Title 4">
            <a:extLst>
              <a:ext uri="{FF2B5EF4-FFF2-40B4-BE49-F238E27FC236}">
                <a16:creationId xmlns:a16="http://schemas.microsoft.com/office/drawing/2014/main" id="{4167BD43-37D1-14C1-3FAE-1441C9CCE5BD}"/>
              </a:ext>
            </a:extLst>
          </p:cNvPr>
          <p:cNvSpPr>
            <a:spLocks noGrp="1"/>
          </p:cNvSpPr>
          <p:nvPr>
            <p:ph type="title"/>
          </p:nvPr>
        </p:nvSpPr>
        <p:spPr>
          <a:xfrm>
            <a:off x="172720" y="101600"/>
            <a:ext cx="11295077" cy="1010920"/>
          </a:xfrm>
        </p:spPr>
        <p:txBody>
          <a:bodyPr/>
          <a:lstStyle/>
          <a:p>
            <a:r>
              <a:rPr lang="en-US">
                <a:solidFill>
                  <a:schemeClr val="accent1"/>
                </a:solidFill>
                <a:latin typeface="Georgia" panose="02040502050405020303" pitchFamily="18" charset="0"/>
              </a:rPr>
              <a:t>Mechatronics Design</a:t>
            </a:r>
          </a:p>
        </p:txBody>
      </p:sp>
      <p:grpSp>
        <p:nvGrpSpPr>
          <p:cNvPr id="74" name="Group 73">
            <a:extLst>
              <a:ext uri="{FF2B5EF4-FFF2-40B4-BE49-F238E27FC236}">
                <a16:creationId xmlns:a16="http://schemas.microsoft.com/office/drawing/2014/main" id="{18C3F484-DF80-494B-4627-8D08FA3C87F1}"/>
              </a:ext>
            </a:extLst>
          </p:cNvPr>
          <p:cNvGrpSpPr/>
          <p:nvPr/>
        </p:nvGrpSpPr>
        <p:grpSpPr>
          <a:xfrm>
            <a:off x="11367238" y="33824"/>
            <a:ext cx="762811" cy="758655"/>
            <a:chOff x="354079" y="1326988"/>
            <a:chExt cx="4083531" cy="3898900"/>
          </a:xfrm>
        </p:grpSpPr>
        <p:pic>
          <p:nvPicPr>
            <p:cNvPr id="75" name="Picture 2" descr="Caduceus - Wikipedia">
              <a:extLst>
                <a:ext uri="{FF2B5EF4-FFF2-40B4-BE49-F238E27FC236}">
                  <a16:creationId xmlns:a16="http://schemas.microsoft.com/office/drawing/2014/main" id="{16AF7C35-194B-7CE9-0385-D8236EC30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76" name="Flowchart: Connector 39">
              <a:extLst>
                <a:ext uri="{FF2B5EF4-FFF2-40B4-BE49-F238E27FC236}">
                  <a16:creationId xmlns:a16="http://schemas.microsoft.com/office/drawing/2014/main" id="{DDF05FD3-750C-AB99-FD02-5652C7EAC3CD}"/>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7" name="Picture 76">
              <a:extLst>
                <a:ext uri="{FF2B5EF4-FFF2-40B4-BE49-F238E27FC236}">
                  <a16:creationId xmlns:a16="http://schemas.microsoft.com/office/drawing/2014/main" id="{417678B6-6547-D938-74FB-D415E9C7CAB3}"/>
                </a:ext>
              </a:extLst>
            </p:cNvPr>
            <p:cNvPicPr>
              <a:picLocks noChangeAspect="1"/>
            </p:cNvPicPr>
            <p:nvPr/>
          </p:nvPicPr>
          <p:blipFill rotWithShape="1">
            <a:blip r:embed="rId3">
              <a:alphaModFix amt="10000"/>
            </a:blip>
            <a:srcRect l="30694" t="28915" r="26668" b="28746"/>
            <a:stretch/>
          </p:blipFill>
          <p:spPr>
            <a:xfrm>
              <a:off x="392661" y="1379133"/>
              <a:ext cx="4044949" cy="3794609"/>
            </a:xfrm>
            <a:prstGeom prst="flowChartConnector">
              <a:avLst/>
            </a:prstGeom>
          </p:spPr>
        </p:pic>
        <p:grpSp>
          <p:nvGrpSpPr>
            <p:cNvPr id="78" name="Group 77">
              <a:extLst>
                <a:ext uri="{FF2B5EF4-FFF2-40B4-BE49-F238E27FC236}">
                  <a16:creationId xmlns:a16="http://schemas.microsoft.com/office/drawing/2014/main" id="{B350F829-32E7-52AC-B061-B0005477F7AC}"/>
                </a:ext>
              </a:extLst>
            </p:cNvPr>
            <p:cNvGrpSpPr/>
            <p:nvPr/>
          </p:nvGrpSpPr>
          <p:grpSpPr>
            <a:xfrm>
              <a:off x="845033" y="1971012"/>
              <a:ext cx="3044825" cy="2670175"/>
              <a:chOff x="845033" y="1971012"/>
              <a:chExt cx="3044825" cy="2670175"/>
            </a:xfrm>
          </p:grpSpPr>
          <p:grpSp>
            <p:nvGrpSpPr>
              <p:cNvPr id="83" name="Group 82">
                <a:extLst>
                  <a:ext uri="{FF2B5EF4-FFF2-40B4-BE49-F238E27FC236}">
                    <a16:creationId xmlns:a16="http://schemas.microsoft.com/office/drawing/2014/main" id="{464495CA-1B3A-585A-5CF9-85930637B874}"/>
                  </a:ext>
                </a:extLst>
              </p:cNvPr>
              <p:cNvGrpSpPr/>
              <p:nvPr/>
            </p:nvGrpSpPr>
            <p:grpSpPr>
              <a:xfrm>
                <a:off x="2623034" y="1971012"/>
                <a:ext cx="673100" cy="2670175"/>
                <a:chOff x="8225255" y="1818774"/>
                <a:chExt cx="673100" cy="2670175"/>
              </a:xfrm>
            </p:grpSpPr>
            <p:sp>
              <p:nvSpPr>
                <p:cNvPr id="90" name="Flowchart: Process 51">
                  <a:extLst>
                    <a:ext uri="{FF2B5EF4-FFF2-40B4-BE49-F238E27FC236}">
                      <a16:creationId xmlns:a16="http://schemas.microsoft.com/office/drawing/2014/main" id="{FFDD2E13-DA1D-9EB1-2937-C7E40AF0263B}"/>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Trapezoid 90">
                  <a:extLst>
                    <a:ext uri="{FF2B5EF4-FFF2-40B4-BE49-F238E27FC236}">
                      <a16:creationId xmlns:a16="http://schemas.microsoft.com/office/drawing/2014/main" id="{DB2E045B-7CE3-413C-B9D1-815B974AE682}"/>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4" name="Block Arc 45">
                <a:extLst>
                  <a:ext uri="{FF2B5EF4-FFF2-40B4-BE49-F238E27FC236}">
                    <a16:creationId xmlns:a16="http://schemas.microsoft.com/office/drawing/2014/main" id="{414788D0-F7F8-E86B-8D3F-4A4E383C6373}"/>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86" name="Group 85">
                <a:extLst>
                  <a:ext uri="{FF2B5EF4-FFF2-40B4-BE49-F238E27FC236}">
                    <a16:creationId xmlns:a16="http://schemas.microsoft.com/office/drawing/2014/main" id="{897BEAAB-6472-DAE5-3FA7-50295145556C}"/>
                  </a:ext>
                </a:extLst>
              </p:cNvPr>
              <p:cNvGrpSpPr/>
              <p:nvPr/>
            </p:nvGrpSpPr>
            <p:grpSpPr>
              <a:xfrm>
                <a:off x="1429234" y="1971012"/>
                <a:ext cx="673100" cy="2670175"/>
                <a:chOff x="8225255" y="1818774"/>
                <a:chExt cx="673100" cy="2670175"/>
              </a:xfrm>
            </p:grpSpPr>
            <p:sp>
              <p:nvSpPr>
                <p:cNvPr id="87" name="Flowchart: Process 49">
                  <a:extLst>
                    <a:ext uri="{FF2B5EF4-FFF2-40B4-BE49-F238E27FC236}">
                      <a16:creationId xmlns:a16="http://schemas.microsoft.com/office/drawing/2014/main" id="{25E5B095-A105-E31B-931A-95C349072E5F}"/>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Trapezoid 87">
                  <a:extLst>
                    <a:ext uri="{FF2B5EF4-FFF2-40B4-BE49-F238E27FC236}">
                      <a16:creationId xmlns:a16="http://schemas.microsoft.com/office/drawing/2014/main" id="{2B04688D-97C0-E141-4A0F-6168F4FAAD77}"/>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79" name="Ink 78">
                  <a:extLst>
                    <a:ext uri="{FF2B5EF4-FFF2-40B4-BE49-F238E27FC236}">
                      <a16:creationId xmlns:a16="http://schemas.microsoft.com/office/drawing/2014/main" id="{F6B3F7A8-35F3-A528-57E3-688695644E1A}"/>
                    </a:ext>
                  </a:extLst>
                </p14:cNvPr>
                <p14:cNvContentPartPr/>
                <p14:nvPr/>
              </p14:nvContentPartPr>
              <p14:xfrm>
                <a:off x="3177098" y="3103265"/>
                <a:ext cx="360" cy="360"/>
              </p14:xfrm>
            </p:contentPart>
          </mc:Choice>
          <mc:Fallback>
            <p:pic>
              <p:nvPicPr>
                <p:cNvPr id="79" name="Ink 78">
                  <a:extLst>
                    <a:ext uri="{FF2B5EF4-FFF2-40B4-BE49-F238E27FC236}">
                      <a16:creationId xmlns:a16="http://schemas.microsoft.com/office/drawing/2014/main" id="{F6B3F7A8-35F3-A528-57E3-688695644E1A}"/>
                    </a:ext>
                  </a:extLst>
                </p:cNvPr>
                <p:cNvPicPr/>
                <p:nvPr/>
              </p:nvPicPr>
              <p:blipFill>
                <a:blip r:embed="rId5"/>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6">
              <p14:nvContentPartPr>
                <p14:cNvPr id="80" name="Ink 79">
                  <a:extLst>
                    <a:ext uri="{FF2B5EF4-FFF2-40B4-BE49-F238E27FC236}">
                      <a16:creationId xmlns:a16="http://schemas.microsoft.com/office/drawing/2014/main" id="{2B33D8D8-3D22-4DA2-E2CD-6FDB6D60CF44}"/>
                    </a:ext>
                  </a:extLst>
                </p14:cNvPr>
                <p14:cNvContentPartPr/>
                <p14:nvPr/>
              </p14:nvContentPartPr>
              <p14:xfrm>
                <a:off x="3694418" y="3112265"/>
                <a:ext cx="360" cy="360"/>
              </p14:xfrm>
            </p:contentPart>
          </mc:Choice>
          <mc:Fallback>
            <p:pic>
              <p:nvPicPr>
                <p:cNvPr id="80" name="Ink 79">
                  <a:extLst>
                    <a:ext uri="{FF2B5EF4-FFF2-40B4-BE49-F238E27FC236}">
                      <a16:creationId xmlns:a16="http://schemas.microsoft.com/office/drawing/2014/main" id="{2B33D8D8-3D22-4DA2-E2CD-6FDB6D60CF44}"/>
                    </a:ext>
                  </a:extLst>
                </p:cNvPr>
                <p:cNvPicPr/>
                <p:nvPr/>
              </p:nvPicPr>
              <p:blipFill>
                <a:blip r:embed="rId7"/>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81" name="Ink 80">
                  <a:extLst>
                    <a:ext uri="{FF2B5EF4-FFF2-40B4-BE49-F238E27FC236}">
                      <a16:creationId xmlns:a16="http://schemas.microsoft.com/office/drawing/2014/main" id="{9643683B-D1AE-0EA1-FFBA-AB210FCC07A9}"/>
                    </a:ext>
                  </a:extLst>
                </p14:cNvPr>
                <p14:cNvContentPartPr/>
                <p14:nvPr/>
              </p14:nvContentPartPr>
              <p14:xfrm>
                <a:off x="3352418" y="2933345"/>
                <a:ext cx="5760" cy="3960"/>
              </p14:xfrm>
            </p:contentPart>
          </mc:Choice>
          <mc:Fallback>
            <p:pic>
              <p:nvPicPr>
                <p:cNvPr id="81" name="Ink 80">
                  <a:extLst>
                    <a:ext uri="{FF2B5EF4-FFF2-40B4-BE49-F238E27FC236}">
                      <a16:creationId xmlns:a16="http://schemas.microsoft.com/office/drawing/2014/main" id="{9643683B-D1AE-0EA1-FFBA-AB210FCC07A9}"/>
                    </a:ext>
                  </a:extLst>
                </p:cNvPr>
                <p:cNvPicPr/>
                <p:nvPr/>
              </p:nvPicPr>
              <p:blipFill>
                <a:blip r:embed="rId9"/>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82" name="Ink 81">
                  <a:extLst>
                    <a:ext uri="{FF2B5EF4-FFF2-40B4-BE49-F238E27FC236}">
                      <a16:creationId xmlns:a16="http://schemas.microsoft.com/office/drawing/2014/main" id="{58CE8674-9C40-8B44-5A38-C0347E4076BA}"/>
                    </a:ext>
                  </a:extLst>
                </p14:cNvPr>
                <p14:cNvContentPartPr/>
                <p14:nvPr/>
              </p14:nvContentPartPr>
              <p14:xfrm>
                <a:off x="3576698" y="1951265"/>
                <a:ext cx="16200" cy="34200"/>
              </p14:xfrm>
            </p:contentPart>
          </mc:Choice>
          <mc:Fallback>
            <p:pic>
              <p:nvPicPr>
                <p:cNvPr id="82" name="Ink 81">
                  <a:extLst>
                    <a:ext uri="{FF2B5EF4-FFF2-40B4-BE49-F238E27FC236}">
                      <a16:creationId xmlns:a16="http://schemas.microsoft.com/office/drawing/2014/main" id="{58CE8674-9C40-8B44-5A38-C0347E4076BA}"/>
                    </a:ext>
                  </a:extLst>
                </p:cNvPr>
                <p:cNvPicPr/>
                <p:nvPr/>
              </p:nvPicPr>
              <p:blipFill>
                <a:blip r:embed="rId11"/>
                <a:stretch>
                  <a:fillRect/>
                </a:stretch>
              </p:blipFill>
              <p:spPr>
                <a:xfrm>
                  <a:off x="3486698" y="1438265"/>
                  <a:ext cx="194400" cy="1058490"/>
                </a:xfrm>
                <a:prstGeom prst="rect">
                  <a:avLst/>
                </a:prstGeom>
              </p:spPr>
            </p:pic>
          </mc:Fallback>
        </mc:AlternateContent>
      </p:grpSp>
      <p:grpSp>
        <p:nvGrpSpPr>
          <p:cNvPr id="37" name="Group 36">
            <a:extLst>
              <a:ext uri="{FF2B5EF4-FFF2-40B4-BE49-F238E27FC236}">
                <a16:creationId xmlns:a16="http://schemas.microsoft.com/office/drawing/2014/main" id="{4FE3E244-456E-8C5E-0902-09644A6A85C5}"/>
              </a:ext>
            </a:extLst>
          </p:cNvPr>
          <p:cNvGrpSpPr/>
          <p:nvPr/>
        </p:nvGrpSpPr>
        <p:grpSpPr>
          <a:xfrm>
            <a:off x="10800080" y="0"/>
            <a:ext cx="1391920" cy="4143913"/>
            <a:chOff x="10800080" y="0"/>
            <a:chExt cx="1391920" cy="4143913"/>
          </a:xfrm>
        </p:grpSpPr>
        <p:sp>
          <p:nvSpPr>
            <p:cNvPr id="17" name="Arrow: Chevron 16">
              <a:extLst>
                <a:ext uri="{FF2B5EF4-FFF2-40B4-BE49-F238E27FC236}">
                  <a16:creationId xmlns:a16="http://schemas.microsoft.com/office/drawing/2014/main" id="{6C9CE56E-C0F5-E866-7F40-F0A7F0E7826B}"/>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 name="Arrow: Chevron 17">
              <a:extLst>
                <a:ext uri="{FF2B5EF4-FFF2-40B4-BE49-F238E27FC236}">
                  <a16:creationId xmlns:a16="http://schemas.microsoft.com/office/drawing/2014/main" id="{BECC6FDE-7139-D8F5-78F6-7DF12C42F240}"/>
                </a:ext>
              </a:extLst>
            </p:cNvPr>
            <p:cNvSpPr/>
            <p:nvPr/>
          </p:nvSpPr>
          <p:spPr>
            <a:xfrm rot="5400000">
              <a:off x="10271760" y="2223673"/>
              <a:ext cx="2448560" cy="1391920"/>
            </a:xfrm>
            <a:prstGeom prst="chevro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0" name="Group 19">
              <a:extLst>
                <a:ext uri="{FF2B5EF4-FFF2-40B4-BE49-F238E27FC236}">
                  <a16:creationId xmlns:a16="http://schemas.microsoft.com/office/drawing/2014/main" id="{835C9996-4526-080D-8401-56363B02BDDE}"/>
                </a:ext>
              </a:extLst>
            </p:cNvPr>
            <p:cNvGrpSpPr/>
            <p:nvPr/>
          </p:nvGrpSpPr>
          <p:grpSpPr>
            <a:xfrm>
              <a:off x="10800080" y="0"/>
              <a:ext cx="1391920" cy="2448560"/>
              <a:chOff x="10800080" y="0"/>
              <a:chExt cx="1391920" cy="2448560"/>
            </a:xfrm>
          </p:grpSpPr>
          <p:sp>
            <p:nvSpPr>
              <p:cNvPr id="32" name="Arrow: Chevron 31">
                <a:extLst>
                  <a:ext uri="{FF2B5EF4-FFF2-40B4-BE49-F238E27FC236}">
                    <a16:creationId xmlns:a16="http://schemas.microsoft.com/office/drawing/2014/main" id="{07D65FF5-006A-3F22-30B4-364444817FE8}"/>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3" name="Oval 32">
                <a:extLst>
                  <a:ext uri="{FF2B5EF4-FFF2-40B4-BE49-F238E27FC236}">
                    <a16:creationId xmlns:a16="http://schemas.microsoft.com/office/drawing/2014/main" id="{5CF35EE0-A5A1-E488-256B-3AC2946A41A7}"/>
                  </a:ext>
                </a:extLst>
              </p:cNvPr>
              <p:cNvSpPr/>
              <p:nvPr/>
            </p:nvSpPr>
            <p:spPr>
              <a:xfrm>
                <a:off x="11195814" y="104037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4" name="Graphic 33" descr="Badge 1 with solid fill">
                <a:extLst>
                  <a:ext uri="{FF2B5EF4-FFF2-40B4-BE49-F238E27FC236}">
                    <a16:creationId xmlns:a16="http://schemas.microsoft.com/office/drawing/2014/main" id="{940E256D-E68A-6CC2-33F9-35A8F1CCE1D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038840" y="881380"/>
                <a:ext cx="914400" cy="914400"/>
              </a:xfrm>
              <a:prstGeom prst="rect">
                <a:avLst/>
              </a:prstGeom>
            </p:spPr>
          </p:pic>
          <p:sp>
            <p:nvSpPr>
              <p:cNvPr id="35" name="Isosceles Triangle 34">
                <a:extLst>
                  <a:ext uri="{FF2B5EF4-FFF2-40B4-BE49-F238E27FC236}">
                    <a16:creationId xmlns:a16="http://schemas.microsoft.com/office/drawing/2014/main" id="{7B17B9DC-94D3-F8CA-5DAA-BDC8CD53EBC4}"/>
                  </a:ext>
                </a:extLst>
              </p:cNvPr>
              <p:cNvSpPr/>
              <p:nvPr/>
            </p:nvSpPr>
            <p:spPr>
              <a:xfrm rot="10800000">
                <a:off x="10800080" y="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6" name="Oval 25">
              <a:extLst>
                <a:ext uri="{FF2B5EF4-FFF2-40B4-BE49-F238E27FC236}">
                  <a16:creationId xmlns:a16="http://schemas.microsoft.com/office/drawing/2014/main" id="{F23A673E-B25D-A4E0-AD6C-5C4693E8A4BD}"/>
                </a:ext>
              </a:extLst>
            </p:cNvPr>
            <p:cNvSpPr/>
            <p:nvPr/>
          </p:nvSpPr>
          <p:spPr>
            <a:xfrm>
              <a:off x="11141502" y="2770361"/>
              <a:ext cx="564342" cy="592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8" descr="Badge with solid fill">
              <a:extLst>
                <a:ext uri="{FF2B5EF4-FFF2-40B4-BE49-F238E27FC236}">
                  <a16:creationId xmlns:a16="http://schemas.microsoft.com/office/drawing/2014/main" id="{E2EC4056-99B2-9D58-D9C6-406F2AB0726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010597" y="2659380"/>
              <a:ext cx="914400" cy="914400"/>
            </a:xfrm>
            <a:prstGeom prst="rect">
              <a:avLst/>
            </a:prstGeom>
          </p:spPr>
        </p:pic>
      </p:grpSp>
      <p:sp>
        <p:nvSpPr>
          <p:cNvPr id="2" name="TextBox 1">
            <a:extLst>
              <a:ext uri="{FF2B5EF4-FFF2-40B4-BE49-F238E27FC236}">
                <a16:creationId xmlns:a16="http://schemas.microsoft.com/office/drawing/2014/main" id="{5B639B3D-425E-BADF-930D-5E28339D554E}"/>
              </a:ext>
            </a:extLst>
          </p:cNvPr>
          <p:cNvSpPr txBox="1"/>
          <p:nvPr/>
        </p:nvSpPr>
        <p:spPr>
          <a:xfrm>
            <a:off x="-1074838" y="991300"/>
            <a:ext cx="6204502" cy="461665"/>
          </a:xfrm>
          <a:prstGeom prst="rect">
            <a:avLst/>
          </a:prstGeom>
          <a:noFill/>
        </p:spPr>
        <p:txBody>
          <a:bodyPr wrap="square">
            <a:spAutoFit/>
          </a:bodyPr>
          <a:lstStyle/>
          <a:p>
            <a:pPr algn="ctr"/>
            <a:r>
              <a:rPr lang="en-US" sz="2400" b="1">
                <a:solidFill>
                  <a:schemeClr val="accent4"/>
                </a:solidFill>
                <a:latin typeface="Georgia" panose="02040502050405020303" pitchFamily="18" charset="0"/>
              </a:rPr>
              <a:t>Pseudocode - Throttle </a:t>
            </a:r>
          </a:p>
        </p:txBody>
      </p:sp>
      <p:sp>
        <p:nvSpPr>
          <p:cNvPr id="3" name="Footer Placeholder 2">
            <a:extLst>
              <a:ext uri="{FF2B5EF4-FFF2-40B4-BE49-F238E27FC236}">
                <a16:creationId xmlns:a16="http://schemas.microsoft.com/office/drawing/2014/main" id="{CED3DD16-33D3-8E47-4173-6F46F8744CF9}"/>
              </a:ext>
            </a:extLst>
          </p:cNvPr>
          <p:cNvSpPr>
            <a:spLocks noGrp="1"/>
          </p:cNvSpPr>
          <p:nvPr>
            <p:ph type="ftr" sz="quarter" idx="3"/>
          </p:nvPr>
        </p:nvSpPr>
        <p:spPr>
          <a:xfrm>
            <a:off x="4038600" y="6205048"/>
            <a:ext cx="4114800" cy="365125"/>
          </a:xfrm>
        </p:spPr>
        <p:txBody>
          <a:bodyPr/>
          <a:lstStyle/>
          <a:p>
            <a:r>
              <a:rPr lang="en-US"/>
              <a:t>Tyler Ince-Ingram</a:t>
            </a:r>
          </a:p>
        </p:txBody>
      </p:sp>
      <p:sp>
        <p:nvSpPr>
          <p:cNvPr id="5" name="Rectangle: Rounded Corners 4">
            <a:extLst>
              <a:ext uri="{FF2B5EF4-FFF2-40B4-BE49-F238E27FC236}">
                <a16:creationId xmlns:a16="http://schemas.microsoft.com/office/drawing/2014/main" id="{825841FB-358C-D463-79DA-59B044ECC17C}"/>
              </a:ext>
            </a:extLst>
          </p:cNvPr>
          <p:cNvSpPr/>
          <p:nvPr/>
        </p:nvSpPr>
        <p:spPr>
          <a:xfrm>
            <a:off x="4991708" y="1561604"/>
            <a:ext cx="1677971" cy="76357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Power On</a:t>
            </a:r>
          </a:p>
        </p:txBody>
      </p:sp>
      <p:sp>
        <p:nvSpPr>
          <p:cNvPr id="10" name="Rectangle: Rounded Corners 9">
            <a:extLst>
              <a:ext uri="{FF2B5EF4-FFF2-40B4-BE49-F238E27FC236}">
                <a16:creationId xmlns:a16="http://schemas.microsoft.com/office/drawing/2014/main" id="{AD23B624-5BF8-7149-7255-BB2C533CF15D}"/>
              </a:ext>
            </a:extLst>
          </p:cNvPr>
          <p:cNvSpPr/>
          <p:nvPr/>
        </p:nvSpPr>
        <p:spPr>
          <a:xfrm>
            <a:off x="4991708" y="2806758"/>
            <a:ext cx="1677971" cy="7635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Engage Throttle</a:t>
            </a:r>
          </a:p>
        </p:txBody>
      </p:sp>
      <p:sp>
        <p:nvSpPr>
          <p:cNvPr id="11" name="Rectangle: Rounded Corners 10">
            <a:extLst>
              <a:ext uri="{FF2B5EF4-FFF2-40B4-BE49-F238E27FC236}">
                <a16:creationId xmlns:a16="http://schemas.microsoft.com/office/drawing/2014/main" id="{645BB6A2-AD5E-ABD1-3BFA-D94BC911F5D4}"/>
              </a:ext>
            </a:extLst>
          </p:cNvPr>
          <p:cNvSpPr/>
          <p:nvPr/>
        </p:nvSpPr>
        <p:spPr>
          <a:xfrm>
            <a:off x="2910853" y="3931016"/>
            <a:ext cx="1677971" cy="7635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Throttle &gt; 0?</a:t>
            </a:r>
          </a:p>
        </p:txBody>
      </p:sp>
      <p:sp>
        <p:nvSpPr>
          <p:cNvPr id="13" name="Rectangle: Rounded Corners 12">
            <a:extLst>
              <a:ext uri="{FF2B5EF4-FFF2-40B4-BE49-F238E27FC236}">
                <a16:creationId xmlns:a16="http://schemas.microsoft.com/office/drawing/2014/main" id="{4A9D923C-A7FD-3452-33FF-9D4A7E0A06F4}"/>
              </a:ext>
            </a:extLst>
          </p:cNvPr>
          <p:cNvSpPr/>
          <p:nvPr/>
        </p:nvSpPr>
        <p:spPr>
          <a:xfrm>
            <a:off x="7135175" y="3931016"/>
            <a:ext cx="1682496" cy="7635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Throttle &lt; 0?</a:t>
            </a:r>
          </a:p>
        </p:txBody>
      </p:sp>
      <p:sp>
        <p:nvSpPr>
          <p:cNvPr id="14" name="Rectangle: Rounded Corners 13">
            <a:extLst>
              <a:ext uri="{FF2B5EF4-FFF2-40B4-BE49-F238E27FC236}">
                <a16:creationId xmlns:a16="http://schemas.microsoft.com/office/drawing/2014/main" id="{0BAD2583-40F5-ACAF-612D-FF2AA0C9F0C8}"/>
              </a:ext>
            </a:extLst>
          </p:cNvPr>
          <p:cNvSpPr/>
          <p:nvPr/>
        </p:nvSpPr>
        <p:spPr>
          <a:xfrm>
            <a:off x="3181760" y="4884441"/>
            <a:ext cx="1136157" cy="7635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Forward</a:t>
            </a:r>
          </a:p>
        </p:txBody>
      </p:sp>
      <p:sp>
        <p:nvSpPr>
          <p:cNvPr id="15" name="Rectangle: Rounded Corners 14">
            <a:extLst>
              <a:ext uri="{FF2B5EF4-FFF2-40B4-BE49-F238E27FC236}">
                <a16:creationId xmlns:a16="http://schemas.microsoft.com/office/drawing/2014/main" id="{6BE29FCE-8563-CA41-E5B7-BDD65D03D14E}"/>
              </a:ext>
            </a:extLst>
          </p:cNvPr>
          <p:cNvSpPr/>
          <p:nvPr/>
        </p:nvSpPr>
        <p:spPr>
          <a:xfrm>
            <a:off x="7364340" y="4884439"/>
            <a:ext cx="1136157" cy="7635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Reverse</a:t>
            </a:r>
          </a:p>
        </p:txBody>
      </p:sp>
      <p:sp>
        <p:nvSpPr>
          <p:cNvPr id="16" name="Rectangle: Rounded Corners 15">
            <a:extLst>
              <a:ext uri="{FF2B5EF4-FFF2-40B4-BE49-F238E27FC236}">
                <a16:creationId xmlns:a16="http://schemas.microsoft.com/office/drawing/2014/main" id="{474D07CE-2840-6CAB-533B-3CDFAE1E239E}"/>
              </a:ext>
            </a:extLst>
          </p:cNvPr>
          <p:cNvSpPr/>
          <p:nvPr/>
        </p:nvSpPr>
        <p:spPr>
          <a:xfrm>
            <a:off x="5002143" y="3931017"/>
            <a:ext cx="1677971" cy="7635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Throttle = 0?</a:t>
            </a:r>
          </a:p>
        </p:txBody>
      </p:sp>
      <p:sp>
        <p:nvSpPr>
          <p:cNvPr id="19" name="Rectangle: Rounded Corners 18">
            <a:extLst>
              <a:ext uri="{FF2B5EF4-FFF2-40B4-BE49-F238E27FC236}">
                <a16:creationId xmlns:a16="http://schemas.microsoft.com/office/drawing/2014/main" id="{FF0AEB59-2EC0-B4B0-52ED-72574200590B}"/>
              </a:ext>
            </a:extLst>
          </p:cNvPr>
          <p:cNvSpPr/>
          <p:nvPr/>
        </p:nvSpPr>
        <p:spPr>
          <a:xfrm>
            <a:off x="5293921" y="4884440"/>
            <a:ext cx="1136157" cy="7635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Idle</a:t>
            </a:r>
          </a:p>
        </p:txBody>
      </p:sp>
      <p:pic>
        <p:nvPicPr>
          <p:cNvPr id="24" name="Picture 2" descr="Amazon.com: FLYSKY FS-i6X 10CH 2.4GHz RC Transmitter Controller with iA6B  Receiver Upgrade Cable for RC Boat Racing Drone : Toys &amp; Games">
            <a:extLst>
              <a:ext uri="{FF2B5EF4-FFF2-40B4-BE49-F238E27FC236}">
                <a16:creationId xmlns:a16="http://schemas.microsoft.com/office/drawing/2014/main" id="{7F0EF689-ECF8-D845-C57E-BFFF2AD0BD1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33190" y="1820216"/>
            <a:ext cx="1788446" cy="1979532"/>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a:extLst>
              <a:ext uri="{FF2B5EF4-FFF2-40B4-BE49-F238E27FC236}">
                <a16:creationId xmlns:a16="http://schemas.microsoft.com/office/drawing/2014/main" id="{F158A19D-9789-4817-0F3E-ED37070B3662}"/>
              </a:ext>
            </a:extLst>
          </p:cNvPr>
          <p:cNvSpPr/>
          <p:nvPr/>
        </p:nvSpPr>
        <p:spPr>
          <a:xfrm>
            <a:off x="2404523" y="2146646"/>
            <a:ext cx="238635" cy="272999"/>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Arrow: Right 30">
            <a:extLst>
              <a:ext uri="{FF2B5EF4-FFF2-40B4-BE49-F238E27FC236}">
                <a16:creationId xmlns:a16="http://schemas.microsoft.com/office/drawing/2014/main" id="{C4A0F92C-2EC0-6332-1226-3B43D6ABA11F}"/>
              </a:ext>
            </a:extLst>
          </p:cNvPr>
          <p:cNvSpPr/>
          <p:nvPr/>
        </p:nvSpPr>
        <p:spPr>
          <a:xfrm>
            <a:off x="2643158" y="2198466"/>
            <a:ext cx="488432" cy="161854"/>
          </a:xfrm>
          <a:prstGeom prst="rightArrow">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7" name="Group 46">
            <a:extLst>
              <a:ext uri="{FF2B5EF4-FFF2-40B4-BE49-F238E27FC236}">
                <a16:creationId xmlns:a16="http://schemas.microsoft.com/office/drawing/2014/main" id="{18BBEAB3-2881-FF81-E9D5-C12D947A9252}"/>
              </a:ext>
            </a:extLst>
          </p:cNvPr>
          <p:cNvGrpSpPr/>
          <p:nvPr/>
        </p:nvGrpSpPr>
        <p:grpSpPr>
          <a:xfrm>
            <a:off x="1022116" y="2463994"/>
            <a:ext cx="921987" cy="362224"/>
            <a:chOff x="1022116" y="2463994"/>
            <a:chExt cx="921987" cy="362224"/>
          </a:xfrm>
        </p:grpSpPr>
        <p:sp>
          <p:nvSpPr>
            <p:cNvPr id="30" name="Oval 29">
              <a:extLst>
                <a:ext uri="{FF2B5EF4-FFF2-40B4-BE49-F238E27FC236}">
                  <a16:creationId xmlns:a16="http://schemas.microsoft.com/office/drawing/2014/main" id="{015D8179-9E10-D623-772E-97740D0B7EC1}"/>
                </a:ext>
              </a:extLst>
            </p:cNvPr>
            <p:cNvSpPr/>
            <p:nvPr/>
          </p:nvSpPr>
          <p:spPr>
            <a:xfrm>
              <a:off x="1623004" y="2463994"/>
              <a:ext cx="321099" cy="362224"/>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Arrow: Right 35">
              <a:extLst>
                <a:ext uri="{FF2B5EF4-FFF2-40B4-BE49-F238E27FC236}">
                  <a16:creationId xmlns:a16="http://schemas.microsoft.com/office/drawing/2014/main" id="{8C4A400D-D0C6-D2D6-0F92-98EB86DC4C43}"/>
                </a:ext>
              </a:extLst>
            </p:cNvPr>
            <p:cNvSpPr/>
            <p:nvPr/>
          </p:nvSpPr>
          <p:spPr>
            <a:xfrm rot="10800000">
              <a:off x="1022116" y="2564177"/>
              <a:ext cx="595095" cy="161854"/>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8" name="TextBox 37">
            <a:extLst>
              <a:ext uri="{FF2B5EF4-FFF2-40B4-BE49-F238E27FC236}">
                <a16:creationId xmlns:a16="http://schemas.microsoft.com/office/drawing/2014/main" id="{48578EE6-A0FE-B6C0-E6A3-03FD9A10AA03}"/>
              </a:ext>
            </a:extLst>
          </p:cNvPr>
          <p:cNvSpPr txBox="1"/>
          <p:nvPr/>
        </p:nvSpPr>
        <p:spPr>
          <a:xfrm>
            <a:off x="382946" y="2529137"/>
            <a:ext cx="747347" cy="276999"/>
          </a:xfrm>
          <a:prstGeom prst="rect">
            <a:avLst/>
          </a:prstGeom>
          <a:noFill/>
        </p:spPr>
        <p:txBody>
          <a:bodyPr wrap="square" rtlCol="0">
            <a:spAutoFit/>
          </a:bodyPr>
          <a:lstStyle/>
          <a:p>
            <a:r>
              <a:rPr lang="en-US" sz="1200">
                <a:latin typeface="Georgia" panose="02040502050405020303" pitchFamily="18" charset="0"/>
              </a:rPr>
              <a:t>Throttle</a:t>
            </a:r>
          </a:p>
        </p:txBody>
      </p:sp>
      <p:sp>
        <p:nvSpPr>
          <p:cNvPr id="39" name="TextBox 38">
            <a:extLst>
              <a:ext uri="{FF2B5EF4-FFF2-40B4-BE49-F238E27FC236}">
                <a16:creationId xmlns:a16="http://schemas.microsoft.com/office/drawing/2014/main" id="{9F4F06D7-668A-1BD6-9657-FE0A8031A840}"/>
              </a:ext>
            </a:extLst>
          </p:cNvPr>
          <p:cNvSpPr txBox="1"/>
          <p:nvPr/>
        </p:nvSpPr>
        <p:spPr>
          <a:xfrm>
            <a:off x="2727726" y="2969515"/>
            <a:ext cx="764091" cy="276999"/>
          </a:xfrm>
          <a:prstGeom prst="rect">
            <a:avLst/>
          </a:prstGeom>
          <a:noFill/>
        </p:spPr>
        <p:txBody>
          <a:bodyPr wrap="square" rtlCol="0">
            <a:spAutoFit/>
          </a:bodyPr>
          <a:lstStyle/>
          <a:p>
            <a:r>
              <a:rPr lang="en-US" sz="1200">
                <a:latin typeface="Georgia" panose="02040502050405020303" pitchFamily="18" charset="0"/>
              </a:rPr>
              <a:t>Steering</a:t>
            </a:r>
          </a:p>
        </p:txBody>
      </p:sp>
      <p:sp>
        <p:nvSpPr>
          <p:cNvPr id="40" name="TextBox 39">
            <a:extLst>
              <a:ext uri="{FF2B5EF4-FFF2-40B4-BE49-F238E27FC236}">
                <a16:creationId xmlns:a16="http://schemas.microsoft.com/office/drawing/2014/main" id="{0DDCE66F-1D38-A7CF-74EB-1676EE5CAC61}"/>
              </a:ext>
            </a:extLst>
          </p:cNvPr>
          <p:cNvSpPr txBox="1"/>
          <p:nvPr/>
        </p:nvSpPr>
        <p:spPr>
          <a:xfrm>
            <a:off x="3101586" y="2161274"/>
            <a:ext cx="1244142" cy="461665"/>
          </a:xfrm>
          <a:prstGeom prst="rect">
            <a:avLst/>
          </a:prstGeom>
          <a:noFill/>
        </p:spPr>
        <p:txBody>
          <a:bodyPr wrap="square" rtlCol="0">
            <a:spAutoFit/>
          </a:bodyPr>
          <a:lstStyle/>
          <a:p>
            <a:pPr algn="ctr"/>
            <a:r>
              <a:rPr lang="en-US" sz="1200">
                <a:latin typeface="Georgia" panose="02040502050405020303" pitchFamily="18" charset="0"/>
              </a:rPr>
              <a:t>Linear Actuator Switch</a:t>
            </a:r>
          </a:p>
        </p:txBody>
      </p:sp>
      <p:sp>
        <p:nvSpPr>
          <p:cNvPr id="41" name="TextBox 40">
            <a:extLst>
              <a:ext uri="{FF2B5EF4-FFF2-40B4-BE49-F238E27FC236}">
                <a16:creationId xmlns:a16="http://schemas.microsoft.com/office/drawing/2014/main" id="{1DE656F9-E113-0F26-DEB4-AE00621E0445}"/>
              </a:ext>
            </a:extLst>
          </p:cNvPr>
          <p:cNvSpPr txBox="1"/>
          <p:nvPr/>
        </p:nvSpPr>
        <p:spPr>
          <a:xfrm>
            <a:off x="3647" y="3195847"/>
            <a:ext cx="799629" cy="276999"/>
          </a:xfrm>
          <a:prstGeom prst="rect">
            <a:avLst/>
          </a:prstGeom>
          <a:noFill/>
        </p:spPr>
        <p:txBody>
          <a:bodyPr wrap="square" rtlCol="0">
            <a:spAutoFit/>
          </a:bodyPr>
          <a:lstStyle/>
          <a:p>
            <a:r>
              <a:rPr lang="en-US" sz="1200">
                <a:latin typeface="Georgia" panose="02040502050405020303" pitchFamily="18" charset="0"/>
              </a:rPr>
              <a:t>Receiver</a:t>
            </a:r>
          </a:p>
        </p:txBody>
      </p:sp>
      <p:sp>
        <p:nvSpPr>
          <p:cNvPr id="27" name="Oval 26">
            <a:extLst>
              <a:ext uri="{FF2B5EF4-FFF2-40B4-BE49-F238E27FC236}">
                <a16:creationId xmlns:a16="http://schemas.microsoft.com/office/drawing/2014/main" id="{8963D310-676C-CDB7-A5EF-26971021987A}"/>
              </a:ext>
            </a:extLst>
          </p:cNvPr>
          <p:cNvSpPr/>
          <p:nvPr/>
        </p:nvSpPr>
        <p:spPr>
          <a:xfrm>
            <a:off x="2383956" y="2470282"/>
            <a:ext cx="321099" cy="362224"/>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Arrow: Bent 41">
            <a:extLst>
              <a:ext uri="{FF2B5EF4-FFF2-40B4-BE49-F238E27FC236}">
                <a16:creationId xmlns:a16="http://schemas.microsoft.com/office/drawing/2014/main" id="{1CCDD512-E1FA-A21C-E1E3-6DFFE51AE448}"/>
              </a:ext>
            </a:extLst>
          </p:cNvPr>
          <p:cNvSpPr/>
          <p:nvPr/>
        </p:nvSpPr>
        <p:spPr>
          <a:xfrm rot="5400000">
            <a:off x="2749315" y="2548200"/>
            <a:ext cx="377819" cy="466340"/>
          </a:xfrm>
          <a:prstGeom prst="bentArrow">
            <a:avLst>
              <a:gd name="adj1" fmla="val 25000"/>
              <a:gd name="adj2" fmla="val 25736"/>
              <a:gd name="adj3" fmla="val 25000"/>
              <a:gd name="adj4" fmla="val 40073"/>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5" name="Oval 24">
            <a:extLst>
              <a:ext uri="{FF2B5EF4-FFF2-40B4-BE49-F238E27FC236}">
                <a16:creationId xmlns:a16="http://schemas.microsoft.com/office/drawing/2014/main" id="{2E3069EB-7322-475B-11B8-8EC25A1F3F22}"/>
              </a:ext>
            </a:extLst>
          </p:cNvPr>
          <p:cNvSpPr/>
          <p:nvPr/>
        </p:nvSpPr>
        <p:spPr>
          <a:xfrm>
            <a:off x="1072092" y="2856580"/>
            <a:ext cx="847861" cy="885579"/>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Arrow: Right 42">
            <a:extLst>
              <a:ext uri="{FF2B5EF4-FFF2-40B4-BE49-F238E27FC236}">
                <a16:creationId xmlns:a16="http://schemas.microsoft.com/office/drawing/2014/main" id="{729F14B1-65F7-86FC-27C8-741082231B24}"/>
              </a:ext>
            </a:extLst>
          </p:cNvPr>
          <p:cNvSpPr/>
          <p:nvPr/>
        </p:nvSpPr>
        <p:spPr>
          <a:xfrm rot="10800000">
            <a:off x="715385" y="3253420"/>
            <a:ext cx="356707" cy="161854"/>
          </a:xfrm>
          <a:prstGeom prst="rightArrow">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0" name="Straight Arrow Connector 49">
            <a:extLst>
              <a:ext uri="{FF2B5EF4-FFF2-40B4-BE49-F238E27FC236}">
                <a16:creationId xmlns:a16="http://schemas.microsoft.com/office/drawing/2014/main" id="{318C9664-9044-C963-DFEA-E90080E2AC5E}"/>
              </a:ext>
            </a:extLst>
          </p:cNvPr>
          <p:cNvCxnSpPr>
            <a:stCxn id="5" idx="2"/>
            <a:endCxn id="10" idx="0"/>
          </p:cNvCxnSpPr>
          <p:nvPr/>
        </p:nvCxnSpPr>
        <p:spPr>
          <a:xfrm>
            <a:off x="5830694" y="2325175"/>
            <a:ext cx="0" cy="4815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456141D6-8062-52A3-8496-17EC448B7DF8}"/>
              </a:ext>
            </a:extLst>
          </p:cNvPr>
          <p:cNvCxnSpPr>
            <a:stCxn id="10" idx="2"/>
            <a:endCxn id="11" idx="0"/>
          </p:cNvCxnSpPr>
          <p:nvPr/>
        </p:nvCxnSpPr>
        <p:spPr>
          <a:xfrm rot="5400000">
            <a:off x="4609924" y="2710245"/>
            <a:ext cx="360687" cy="2080855"/>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288277F7-71E1-E6E4-8C20-A90A1C9EDA2B}"/>
              </a:ext>
            </a:extLst>
          </p:cNvPr>
          <p:cNvCxnSpPr>
            <a:stCxn id="10" idx="2"/>
            <a:endCxn id="13" idx="0"/>
          </p:cNvCxnSpPr>
          <p:nvPr/>
        </p:nvCxnSpPr>
        <p:spPr>
          <a:xfrm rot="16200000" flipH="1">
            <a:off x="6723215" y="2677807"/>
            <a:ext cx="360687" cy="214572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7EA886E-4472-4197-0F28-BA9B6F5450F5}"/>
              </a:ext>
            </a:extLst>
          </p:cNvPr>
          <p:cNvCxnSpPr>
            <a:endCxn id="16" idx="0"/>
          </p:cNvCxnSpPr>
          <p:nvPr/>
        </p:nvCxnSpPr>
        <p:spPr>
          <a:xfrm>
            <a:off x="5830692" y="3760181"/>
            <a:ext cx="10437" cy="1708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2C8425A-14CC-0E71-7938-4CA31434FAAA}"/>
              </a:ext>
            </a:extLst>
          </p:cNvPr>
          <p:cNvCxnSpPr>
            <a:cxnSpLocks/>
            <a:stCxn id="11" idx="2"/>
            <a:endCxn id="14" idx="0"/>
          </p:cNvCxnSpPr>
          <p:nvPr/>
        </p:nvCxnSpPr>
        <p:spPr>
          <a:xfrm>
            <a:off x="3749839" y="4694587"/>
            <a:ext cx="0" cy="189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CA6397F-22C8-240D-F245-0581415C0EA5}"/>
              </a:ext>
            </a:extLst>
          </p:cNvPr>
          <p:cNvCxnSpPr>
            <a:cxnSpLocks/>
          </p:cNvCxnSpPr>
          <p:nvPr/>
        </p:nvCxnSpPr>
        <p:spPr>
          <a:xfrm>
            <a:off x="5861999" y="4694587"/>
            <a:ext cx="0" cy="189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963B487-DF0B-D67D-1607-26896620B0B7}"/>
              </a:ext>
            </a:extLst>
          </p:cNvPr>
          <p:cNvCxnSpPr>
            <a:cxnSpLocks/>
          </p:cNvCxnSpPr>
          <p:nvPr/>
        </p:nvCxnSpPr>
        <p:spPr>
          <a:xfrm>
            <a:off x="7932418" y="4694585"/>
            <a:ext cx="0" cy="189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46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fill="hold" grpId="0" nodeType="withEffect">
                                  <p:stCondLst>
                                    <p:cond delay="0"/>
                                  </p:stCondLst>
                                  <p:childTnLst>
                                    <p:animClr clrSpc="hsl" dir="cw">
                                      <p:cBhvr override="childStyle">
                                        <p:cTn id="6" dur="250" fill="hold"/>
                                        <p:tgtEl>
                                          <p:spTgt spid="28"/>
                                        </p:tgtEl>
                                        <p:attrNameLst>
                                          <p:attrName>style.color</p:attrName>
                                        </p:attrNameLst>
                                      </p:cBhvr>
                                      <p:by>
                                        <p:hsl h="0" s="-70588" l="0"/>
                                      </p:by>
                                    </p:animClr>
                                    <p:animClr clrSpc="hsl" dir="cw">
                                      <p:cBhvr>
                                        <p:cTn id="7" dur="250" fill="hold"/>
                                        <p:tgtEl>
                                          <p:spTgt spid="28"/>
                                        </p:tgtEl>
                                        <p:attrNameLst>
                                          <p:attrName>fillcolor</p:attrName>
                                        </p:attrNameLst>
                                      </p:cBhvr>
                                      <p:by>
                                        <p:hsl h="0" s="-70588" l="0"/>
                                      </p:by>
                                    </p:animClr>
                                    <p:animClr clrSpc="hsl" dir="cw">
                                      <p:cBhvr>
                                        <p:cTn id="8" dur="250" fill="hold"/>
                                        <p:tgtEl>
                                          <p:spTgt spid="28"/>
                                        </p:tgtEl>
                                        <p:attrNameLst>
                                          <p:attrName>stroke.color</p:attrName>
                                        </p:attrNameLst>
                                      </p:cBhvr>
                                      <p:by>
                                        <p:hsl h="0" s="-70588" l="0"/>
                                      </p:by>
                                    </p:animClr>
                                    <p:set>
                                      <p:cBhvr>
                                        <p:cTn id="9" dur="250" fill="hold"/>
                                        <p:tgtEl>
                                          <p:spTgt spid="28"/>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250" fill="hold"/>
                                        <p:tgtEl>
                                          <p:spTgt spid="31"/>
                                        </p:tgtEl>
                                        <p:attrNameLst>
                                          <p:attrName>style.color</p:attrName>
                                        </p:attrNameLst>
                                      </p:cBhvr>
                                      <p:by>
                                        <p:hsl h="0" s="-70588" l="0"/>
                                      </p:by>
                                    </p:animClr>
                                    <p:animClr clrSpc="hsl" dir="cw">
                                      <p:cBhvr>
                                        <p:cTn id="12" dur="250" fill="hold"/>
                                        <p:tgtEl>
                                          <p:spTgt spid="31"/>
                                        </p:tgtEl>
                                        <p:attrNameLst>
                                          <p:attrName>fillcolor</p:attrName>
                                        </p:attrNameLst>
                                      </p:cBhvr>
                                      <p:by>
                                        <p:hsl h="0" s="-70588" l="0"/>
                                      </p:by>
                                    </p:animClr>
                                    <p:animClr clrSpc="hsl" dir="cw">
                                      <p:cBhvr>
                                        <p:cTn id="13" dur="250" fill="hold"/>
                                        <p:tgtEl>
                                          <p:spTgt spid="31"/>
                                        </p:tgtEl>
                                        <p:attrNameLst>
                                          <p:attrName>stroke.color</p:attrName>
                                        </p:attrNameLst>
                                      </p:cBhvr>
                                      <p:by>
                                        <p:hsl h="0" s="-70588" l="0"/>
                                      </p:by>
                                    </p:animClr>
                                    <p:set>
                                      <p:cBhvr>
                                        <p:cTn id="14" dur="250" fill="hold"/>
                                        <p:tgtEl>
                                          <p:spTgt spid="31"/>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250" fill="hold"/>
                                        <p:tgtEl>
                                          <p:spTgt spid="27"/>
                                        </p:tgtEl>
                                        <p:attrNameLst>
                                          <p:attrName>style.color</p:attrName>
                                        </p:attrNameLst>
                                      </p:cBhvr>
                                      <p:by>
                                        <p:hsl h="0" s="-70588" l="0"/>
                                      </p:by>
                                    </p:animClr>
                                    <p:animClr clrSpc="hsl" dir="cw">
                                      <p:cBhvr>
                                        <p:cTn id="17" dur="250" fill="hold"/>
                                        <p:tgtEl>
                                          <p:spTgt spid="27"/>
                                        </p:tgtEl>
                                        <p:attrNameLst>
                                          <p:attrName>fillcolor</p:attrName>
                                        </p:attrNameLst>
                                      </p:cBhvr>
                                      <p:by>
                                        <p:hsl h="0" s="-70588" l="0"/>
                                      </p:by>
                                    </p:animClr>
                                    <p:animClr clrSpc="hsl" dir="cw">
                                      <p:cBhvr>
                                        <p:cTn id="18" dur="250" fill="hold"/>
                                        <p:tgtEl>
                                          <p:spTgt spid="27"/>
                                        </p:tgtEl>
                                        <p:attrNameLst>
                                          <p:attrName>stroke.color</p:attrName>
                                        </p:attrNameLst>
                                      </p:cBhvr>
                                      <p:by>
                                        <p:hsl h="0" s="-70588" l="0"/>
                                      </p:by>
                                    </p:animClr>
                                    <p:set>
                                      <p:cBhvr>
                                        <p:cTn id="19" dur="250" fill="hold"/>
                                        <p:tgtEl>
                                          <p:spTgt spid="27"/>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250" fill="hold"/>
                                        <p:tgtEl>
                                          <p:spTgt spid="42"/>
                                        </p:tgtEl>
                                        <p:attrNameLst>
                                          <p:attrName>style.color</p:attrName>
                                        </p:attrNameLst>
                                      </p:cBhvr>
                                      <p:by>
                                        <p:hsl h="0" s="-70588" l="0"/>
                                      </p:by>
                                    </p:animClr>
                                    <p:animClr clrSpc="hsl" dir="cw">
                                      <p:cBhvr>
                                        <p:cTn id="22" dur="250" fill="hold"/>
                                        <p:tgtEl>
                                          <p:spTgt spid="42"/>
                                        </p:tgtEl>
                                        <p:attrNameLst>
                                          <p:attrName>fillcolor</p:attrName>
                                        </p:attrNameLst>
                                      </p:cBhvr>
                                      <p:by>
                                        <p:hsl h="0" s="-70588" l="0"/>
                                      </p:by>
                                    </p:animClr>
                                    <p:animClr clrSpc="hsl" dir="cw">
                                      <p:cBhvr>
                                        <p:cTn id="23" dur="250" fill="hold"/>
                                        <p:tgtEl>
                                          <p:spTgt spid="42"/>
                                        </p:tgtEl>
                                        <p:attrNameLst>
                                          <p:attrName>stroke.color</p:attrName>
                                        </p:attrNameLst>
                                      </p:cBhvr>
                                      <p:by>
                                        <p:hsl h="0" s="-70588" l="0"/>
                                      </p:by>
                                    </p:animClr>
                                    <p:set>
                                      <p:cBhvr>
                                        <p:cTn id="24" dur="250" fill="hold"/>
                                        <p:tgtEl>
                                          <p:spTgt spid="4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P spid="27" grpId="0" animBg="1"/>
      <p:bldP spid="4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FA746A-F52D-E3A4-E4DE-26F069518378}"/>
              </a:ext>
            </a:extLst>
          </p:cNvPr>
          <p:cNvSpPr>
            <a:spLocks noGrp="1"/>
          </p:cNvSpPr>
          <p:nvPr>
            <p:ph type="sldNum" sz="quarter" idx="4"/>
          </p:nvPr>
        </p:nvSpPr>
        <p:spPr/>
        <p:txBody>
          <a:bodyPr/>
          <a:lstStyle/>
          <a:p>
            <a:fld id="{6F1FABC0-072B-4F22-8F9B-95A9D10B0206}" type="slidenum">
              <a:rPr lang="en-US" smtClean="0"/>
              <a:pPr/>
              <a:t>37</a:t>
            </a:fld>
            <a:endParaRPr lang="en-US"/>
          </a:p>
        </p:txBody>
      </p:sp>
      <p:sp>
        <p:nvSpPr>
          <p:cNvPr id="6" name="Title 4">
            <a:extLst>
              <a:ext uri="{FF2B5EF4-FFF2-40B4-BE49-F238E27FC236}">
                <a16:creationId xmlns:a16="http://schemas.microsoft.com/office/drawing/2014/main" id="{4167BD43-37D1-14C1-3FAE-1441C9CCE5BD}"/>
              </a:ext>
            </a:extLst>
          </p:cNvPr>
          <p:cNvSpPr>
            <a:spLocks noGrp="1"/>
          </p:cNvSpPr>
          <p:nvPr>
            <p:ph type="title"/>
          </p:nvPr>
        </p:nvSpPr>
        <p:spPr>
          <a:xfrm>
            <a:off x="172720" y="101600"/>
            <a:ext cx="11295077" cy="1010920"/>
          </a:xfrm>
        </p:spPr>
        <p:txBody>
          <a:bodyPr/>
          <a:lstStyle/>
          <a:p>
            <a:r>
              <a:rPr lang="en-US">
                <a:solidFill>
                  <a:schemeClr val="accent1"/>
                </a:solidFill>
                <a:latin typeface="Georgia" panose="02040502050405020303" pitchFamily="18" charset="0"/>
              </a:rPr>
              <a:t>Mechatronics Design</a:t>
            </a:r>
          </a:p>
        </p:txBody>
      </p:sp>
      <p:grpSp>
        <p:nvGrpSpPr>
          <p:cNvPr id="74" name="Group 73">
            <a:extLst>
              <a:ext uri="{FF2B5EF4-FFF2-40B4-BE49-F238E27FC236}">
                <a16:creationId xmlns:a16="http://schemas.microsoft.com/office/drawing/2014/main" id="{18C3F484-DF80-494B-4627-8D08FA3C87F1}"/>
              </a:ext>
            </a:extLst>
          </p:cNvPr>
          <p:cNvGrpSpPr/>
          <p:nvPr/>
        </p:nvGrpSpPr>
        <p:grpSpPr>
          <a:xfrm>
            <a:off x="11367238" y="33824"/>
            <a:ext cx="762811" cy="758655"/>
            <a:chOff x="354079" y="1326988"/>
            <a:chExt cx="4083531" cy="3898900"/>
          </a:xfrm>
        </p:grpSpPr>
        <p:pic>
          <p:nvPicPr>
            <p:cNvPr id="75" name="Picture 2" descr="Caduceus - Wikipedia">
              <a:extLst>
                <a:ext uri="{FF2B5EF4-FFF2-40B4-BE49-F238E27FC236}">
                  <a16:creationId xmlns:a16="http://schemas.microsoft.com/office/drawing/2014/main" id="{16AF7C35-194B-7CE9-0385-D8236EC30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76" name="Flowchart: Connector 39">
              <a:extLst>
                <a:ext uri="{FF2B5EF4-FFF2-40B4-BE49-F238E27FC236}">
                  <a16:creationId xmlns:a16="http://schemas.microsoft.com/office/drawing/2014/main" id="{DDF05FD3-750C-AB99-FD02-5652C7EAC3CD}"/>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7" name="Picture 76">
              <a:extLst>
                <a:ext uri="{FF2B5EF4-FFF2-40B4-BE49-F238E27FC236}">
                  <a16:creationId xmlns:a16="http://schemas.microsoft.com/office/drawing/2014/main" id="{417678B6-6547-D938-74FB-D415E9C7CAB3}"/>
                </a:ext>
              </a:extLst>
            </p:cNvPr>
            <p:cNvPicPr>
              <a:picLocks noChangeAspect="1"/>
            </p:cNvPicPr>
            <p:nvPr/>
          </p:nvPicPr>
          <p:blipFill rotWithShape="1">
            <a:blip r:embed="rId3">
              <a:alphaModFix amt="10000"/>
            </a:blip>
            <a:srcRect l="30694" t="28915" r="26668" b="28746"/>
            <a:stretch/>
          </p:blipFill>
          <p:spPr>
            <a:xfrm>
              <a:off x="392661" y="1379133"/>
              <a:ext cx="4044949" cy="3794609"/>
            </a:xfrm>
            <a:prstGeom prst="flowChartConnector">
              <a:avLst/>
            </a:prstGeom>
          </p:spPr>
        </p:pic>
        <p:grpSp>
          <p:nvGrpSpPr>
            <p:cNvPr id="78" name="Group 77">
              <a:extLst>
                <a:ext uri="{FF2B5EF4-FFF2-40B4-BE49-F238E27FC236}">
                  <a16:creationId xmlns:a16="http://schemas.microsoft.com/office/drawing/2014/main" id="{B350F829-32E7-52AC-B061-B0005477F7AC}"/>
                </a:ext>
              </a:extLst>
            </p:cNvPr>
            <p:cNvGrpSpPr/>
            <p:nvPr/>
          </p:nvGrpSpPr>
          <p:grpSpPr>
            <a:xfrm>
              <a:off x="845033" y="1971012"/>
              <a:ext cx="3044825" cy="2670175"/>
              <a:chOff x="845033" y="1971012"/>
              <a:chExt cx="3044825" cy="2670175"/>
            </a:xfrm>
          </p:grpSpPr>
          <p:grpSp>
            <p:nvGrpSpPr>
              <p:cNvPr id="83" name="Group 82">
                <a:extLst>
                  <a:ext uri="{FF2B5EF4-FFF2-40B4-BE49-F238E27FC236}">
                    <a16:creationId xmlns:a16="http://schemas.microsoft.com/office/drawing/2014/main" id="{464495CA-1B3A-585A-5CF9-85930637B874}"/>
                  </a:ext>
                </a:extLst>
              </p:cNvPr>
              <p:cNvGrpSpPr/>
              <p:nvPr/>
            </p:nvGrpSpPr>
            <p:grpSpPr>
              <a:xfrm>
                <a:off x="2623034" y="1971012"/>
                <a:ext cx="673100" cy="2670175"/>
                <a:chOff x="8225255" y="1818774"/>
                <a:chExt cx="673100" cy="2670175"/>
              </a:xfrm>
            </p:grpSpPr>
            <p:sp>
              <p:nvSpPr>
                <p:cNvPr id="90" name="Flowchart: Process 51">
                  <a:extLst>
                    <a:ext uri="{FF2B5EF4-FFF2-40B4-BE49-F238E27FC236}">
                      <a16:creationId xmlns:a16="http://schemas.microsoft.com/office/drawing/2014/main" id="{FFDD2E13-DA1D-9EB1-2937-C7E40AF0263B}"/>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Trapezoid 90">
                  <a:extLst>
                    <a:ext uri="{FF2B5EF4-FFF2-40B4-BE49-F238E27FC236}">
                      <a16:creationId xmlns:a16="http://schemas.microsoft.com/office/drawing/2014/main" id="{DB2E045B-7CE3-413C-B9D1-815B974AE682}"/>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4" name="Block Arc 45">
                <a:extLst>
                  <a:ext uri="{FF2B5EF4-FFF2-40B4-BE49-F238E27FC236}">
                    <a16:creationId xmlns:a16="http://schemas.microsoft.com/office/drawing/2014/main" id="{414788D0-F7F8-E86B-8D3F-4A4E383C6373}"/>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86" name="Group 85">
                <a:extLst>
                  <a:ext uri="{FF2B5EF4-FFF2-40B4-BE49-F238E27FC236}">
                    <a16:creationId xmlns:a16="http://schemas.microsoft.com/office/drawing/2014/main" id="{897BEAAB-6472-DAE5-3FA7-50295145556C}"/>
                  </a:ext>
                </a:extLst>
              </p:cNvPr>
              <p:cNvGrpSpPr/>
              <p:nvPr/>
            </p:nvGrpSpPr>
            <p:grpSpPr>
              <a:xfrm>
                <a:off x="1429234" y="1971012"/>
                <a:ext cx="673100" cy="2670175"/>
                <a:chOff x="8225255" y="1818774"/>
                <a:chExt cx="673100" cy="2670175"/>
              </a:xfrm>
            </p:grpSpPr>
            <p:sp>
              <p:nvSpPr>
                <p:cNvPr id="87" name="Flowchart: Process 49">
                  <a:extLst>
                    <a:ext uri="{FF2B5EF4-FFF2-40B4-BE49-F238E27FC236}">
                      <a16:creationId xmlns:a16="http://schemas.microsoft.com/office/drawing/2014/main" id="{25E5B095-A105-E31B-931A-95C349072E5F}"/>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Trapezoid 87">
                  <a:extLst>
                    <a:ext uri="{FF2B5EF4-FFF2-40B4-BE49-F238E27FC236}">
                      <a16:creationId xmlns:a16="http://schemas.microsoft.com/office/drawing/2014/main" id="{2B04688D-97C0-E141-4A0F-6168F4FAAD77}"/>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79" name="Ink 78">
                  <a:extLst>
                    <a:ext uri="{FF2B5EF4-FFF2-40B4-BE49-F238E27FC236}">
                      <a16:creationId xmlns:a16="http://schemas.microsoft.com/office/drawing/2014/main" id="{F6B3F7A8-35F3-A528-57E3-688695644E1A}"/>
                    </a:ext>
                  </a:extLst>
                </p14:cNvPr>
                <p14:cNvContentPartPr/>
                <p14:nvPr/>
              </p14:nvContentPartPr>
              <p14:xfrm>
                <a:off x="3177098" y="3103265"/>
                <a:ext cx="360" cy="360"/>
              </p14:xfrm>
            </p:contentPart>
          </mc:Choice>
          <mc:Fallback>
            <p:pic>
              <p:nvPicPr>
                <p:cNvPr id="79" name="Ink 78">
                  <a:extLst>
                    <a:ext uri="{FF2B5EF4-FFF2-40B4-BE49-F238E27FC236}">
                      <a16:creationId xmlns:a16="http://schemas.microsoft.com/office/drawing/2014/main" id="{F6B3F7A8-35F3-A528-57E3-688695644E1A}"/>
                    </a:ext>
                  </a:extLst>
                </p:cNvPr>
                <p:cNvPicPr/>
                <p:nvPr/>
              </p:nvPicPr>
              <p:blipFill>
                <a:blip r:embed="rId5"/>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6">
              <p14:nvContentPartPr>
                <p14:cNvPr id="80" name="Ink 79">
                  <a:extLst>
                    <a:ext uri="{FF2B5EF4-FFF2-40B4-BE49-F238E27FC236}">
                      <a16:creationId xmlns:a16="http://schemas.microsoft.com/office/drawing/2014/main" id="{2B33D8D8-3D22-4DA2-E2CD-6FDB6D60CF44}"/>
                    </a:ext>
                  </a:extLst>
                </p14:cNvPr>
                <p14:cNvContentPartPr/>
                <p14:nvPr/>
              </p14:nvContentPartPr>
              <p14:xfrm>
                <a:off x="3694418" y="3112265"/>
                <a:ext cx="360" cy="360"/>
              </p14:xfrm>
            </p:contentPart>
          </mc:Choice>
          <mc:Fallback>
            <p:pic>
              <p:nvPicPr>
                <p:cNvPr id="80" name="Ink 79">
                  <a:extLst>
                    <a:ext uri="{FF2B5EF4-FFF2-40B4-BE49-F238E27FC236}">
                      <a16:creationId xmlns:a16="http://schemas.microsoft.com/office/drawing/2014/main" id="{2B33D8D8-3D22-4DA2-E2CD-6FDB6D60CF44}"/>
                    </a:ext>
                  </a:extLst>
                </p:cNvPr>
                <p:cNvPicPr/>
                <p:nvPr/>
              </p:nvPicPr>
              <p:blipFill>
                <a:blip r:embed="rId7"/>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81" name="Ink 80">
                  <a:extLst>
                    <a:ext uri="{FF2B5EF4-FFF2-40B4-BE49-F238E27FC236}">
                      <a16:creationId xmlns:a16="http://schemas.microsoft.com/office/drawing/2014/main" id="{9643683B-D1AE-0EA1-FFBA-AB210FCC07A9}"/>
                    </a:ext>
                  </a:extLst>
                </p14:cNvPr>
                <p14:cNvContentPartPr/>
                <p14:nvPr/>
              </p14:nvContentPartPr>
              <p14:xfrm>
                <a:off x="3352418" y="2933345"/>
                <a:ext cx="5760" cy="3960"/>
              </p14:xfrm>
            </p:contentPart>
          </mc:Choice>
          <mc:Fallback>
            <p:pic>
              <p:nvPicPr>
                <p:cNvPr id="81" name="Ink 80">
                  <a:extLst>
                    <a:ext uri="{FF2B5EF4-FFF2-40B4-BE49-F238E27FC236}">
                      <a16:creationId xmlns:a16="http://schemas.microsoft.com/office/drawing/2014/main" id="{9643683B-D1AE-0EA1-FFBA-AB210FCC07A9}"/>
                    </a:ext>
                  </a:extLst>
                </p:cNvPr>
                <p:cNvPicPr/>
                <p:nvPr/>
              </p:nvPicPr>
              <p:blipFill>
                <a:blip r:embed="rId9"/>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82" name="Ink 81">
                  <a:extLst>
                    <a:ext uri="{FF2B5EF4-FFF2-40B4-BE49-F238E27FC236}">
                      <a16:creationId xmlns:a16="http://schemas.microsoft.com/office/drawing/2014/main" id="{58CE8674-9C40-8B44-5A38-C0347E4076BA}"/>
                    </a:ext>
                  </a:extLst>
                </p14:cNvPr>
                <p14:cNvContentPartPr/>
                <p14:nvPr/>
              </p14:nvContentPartPr>
              <p14:xfrm>
                <a:off x="3576698" y="1951265"/>
                <a:ext cx="16200" cy="34200"/>
              </p14:xfrm>
            </p:contentPart>
          </mc:Choice>
          <mc:Fallback>
            <p:pic>
              <p:nvPicPr>
                <p:cNvPr id="82" name="Ink 81">
                  <a:extLst>
                    <a:ext uri="{FF2B5EF4-FFF2-40B4-BE49-F238E27FC236}">
                      <a16:creationId xmlns:a16="http://schemas.microsoft.com/office/drawing/2014/main" id="{58CE8674-9C40-8B44-5A38-C0347E4076BA}"/>
                    </a:ext>
                  </a:extLst>
                </p:cNvPr>
                <p:cNvPicPr/>
                <p:nvPr/>
              </p:nvPicPr>
              <p:blipFill>
                <a:blip r:embed="rId11"/>
                <a:stretch>
                  <a:fillRect/>
                </a:stretch>
              </p:blipFill>
              <p:spPr>
                <a:xfrm>
                  <a:off x="3486698" y="1438265"/>
                  <a:ext cx="194400" cy="1058490"/>
                </a:xfrm>
                <a:prstGeom prst="rect">
                  <a:avLst/>
                </a:prstGeom>
              </p:spPr>
            </p:pic>
          </mc:Fallback>
        </mc:AlternateContent>
      </p:grpSp>
      <p:grpSp>
        <p:nvGrpSpPr>
          <p:cNvPr id="37" name="Group 36">
            <a:extLst>
              <a:ext uri="{FF2B5EF4-FFF2-40B4-BE49-F238E27FC236}">
                <a16:creationId xmlns:a16="http://schemas.microsoft.com/office/drawing/2014/main" id="{4FE3E244-456E-8C5E-0902-09644A6A85C5}"/>
              </a:ext>
            </a:extLst>
          </p:cNvPr>
          <p:cNvGrpSpPr/>
          <p:nvPr/>
        </p:nvGrpSpPr>
        <p:grpSpPr>
          <a:xfrm>
            <a:off x="10800080" y="0"/>
            <a:ext cx="1391920" cy="4143913"/>
            <a:chOff x="10800080" y="0"/>
            <a:chExt cx="1391920" cy="4143913"/>
          </a:xfrm>
        </p:grpSpPr>
        <p:sp>
          <p:nvSpPr>
            <p:cNvPr id="17" name="Arrow: Chevron 16">
              <a:extLst>
                <a:ext uri="{FF2B5EF4-FFF2-40B4-BE49-F238E27FC236}">
                  <a16:creationId xmlns:a16="http://schemas.microsoft.com/office/drawing/2014/main" id="{6C9CE56E-C0F5-E866-7F40-F0A7F0E7826B}"/>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 name="Arrow: Chevron 17">
              <a:extLst>
                <a:ext uri="{FF2B5EF4-FFF2-40B4-BE49-F238E27FC236}">
                  <a16:creationId xmlns:a16="http://schemas.microsoft.com/office/drawing/2014/main" id="{BECC6FDE-7139-D8F5-78F6-7DF12C42F240}"/>
                </a:ext>
              </a:extLst>
            </p:cNvPr>
            <p:cNvSpPr/>
            <p:nvPr/>
          </p:nvSpPr>
          <p:spPr>
            <a:xfrm rot="5400000">
              <a:off x="10271760" y="2223673"/>
              <a:ext cx="2448560" cy="1391920"/>
            </a:xfrm>
            <a:prstGeom prst="chevro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0" name="Group 19">
              <a:extLst>
                <a:ext uri="{FF2B5EF4-FFF2-40B4-BE49-F238E27FC236}">
                  <a16:creationId xmlns:a16="http://schemas.microsoft.com/office/drawing/2014/main" id="{835C9996-4526-080D-8401-56363B02BDDE}"/>
                </a:ext>
              </a:extLst>
            </p:cNvPr>
            <p:cNvGrpSpPr/>
            <p:nvPr/>
          </p:nvGrpSpPr>
          <p:grpSpPr>
            <a:xfrm>
              <a:off x="10800080" y="0"/>
              <a:ext cx="1391920" cy="2448560"/>
              <a:chOff x="10800080" y="0"/>
              <a:chExt cx="1391920" cy="2448560"/>
            </a:xfrm>
          </p:grpSpPr>
          <p:sp>
            <p:nvSpPr>
              <p:cNvPr id="32" name="Arrow: Chevron 31">
                <a:extLst>
                  <a:ext uri="{FF2B5EF4-FFF2-40B4-BE49-F238E27FC236}">
                    <a16:creationId xmlns:a16="http://schemas.microsoft.com/office/drawing/2014/main" id="{07D65FF5-006A-3F22-30B4-364444817FE8}"/>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3" name="Oval 32">
                <a:extLst>
                  <a:ext uri="{FF2B5EF4-FFF2-40B4-BE49-F238E27FC236}">
                    <a16:creationId xmlns:a16="http://schemas.microsoft.com/office/drawing/2014/main" id="{5CF35EE0-A5A1-E488-256B-3AC2946A41A7}"/>
                  </a:ext>
                </a:extLst>
              </p:cNvPr>
              <p:cNvSpPr/>
              <p:nvPr/>
            </p:nvSpPr>
            <p:spPr>
              <a:xfrm>
                <a:off x="11195814" y="104037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4" name="Graphic 33" descr="Badge 1 with solid fill">
                <a:extLst>
                  <a:ext uri="{FF2B5EF4-FFF2-40B4-BE49-F238E27FC236}">
                    <a16:creationId xmlns:a16="http://schemas.microsoft.com/office/drawing/2014/main" id="{940E256D-E68A-6CC2-33F9-35A8F1CCE1D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038840" y="881380"/>
                <a:ext cx="914400" cy="914400"/>
              </a:xfrm>
              <a:prstGeom prst="rect">
                <a:avLst/>
              </a:prstGeom>
            </p:spPr>
          </p:pic>
          <p:sp>
            <p:nvSpPr>
              <p:cNvPr id="35" name="Isosceles Triangle 34">
                <a:extLst>
                  <a:ext uri="{FF2B5EF4-FFF2-40B4-BE49-F238E27FC236}">
                    <a16:creationId xmlns:a16="http://schemas.microsoft.com/office/drawing/2014/main" id="{7B17B9DC-94D3-F8CA-5DAA-BDC8CD53EBC4}"/>
                  </a:ext>
                </a:extLst>
              </p:cNvPr>
              <p:cNvSpPr/>
              <p:nvPr/>
            </p:nvSpPr>
            <p:spPr>
              <a:xfrm rot="10800000">
                <a:off x="10800080" y="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6" name="Oval 25">
              <a:extLst>
                <a:ext uri="{FF2B5EF4-FFF2-40B4-BE49-F238E27FC236}">
                  <a16:creationId xmlns:a16="http://schemas.microsoft.com/office/drawing/2014/main" id="{F23A673E-B25D-A4E0-AD6C-5C4693E8A4BD}"/>
                </a:ext>
              </a:extLst>
            </p:cNvPr>
            <p:cNvSpPr/>
            <p:nvPr/>
          </p:nvSpPr>
          <p:spPr>
            <a:xfrm>
              <a:off x="11141502" y="2770361"/>
              <a:ext cx="564342" cy="592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8" descr="Badge with solid fill">
              <a:extLst>
                <a:ext uri="{FF2B5EF4-FFF2-40B4-BE49-F238E27FC236}">
                  <a16:creationId xmlns:a16="http://schemas.microsoft.com/office/drawing/2014/main" id="{E2EC4056-99B2-9D58-D9C6-406F2AB0726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010597" y="2659380"/>
              <a:ext cx="914400" cy="914400"/>
            </a:xfrm>
            <a:prstGeom prst="rect">
              <a:avLst/>
            </a:prstGeom>
          </p:spPr>
        </p:pic>
      </p:grpSp>
      <p:sp>
        <p:nvSpPr>
          <p:cNvPr id="2" name="TextBox 1">
            <a:extLst>
              <a:ext uri="{FF2B5EF4-FFF2-40B4-BE49-F238E27FC236}">
                <a16:creationId xmlns:a16="http://schemas.microsoft.com/office/drawing/2014/main" id="{5B639B3D-425E-BADF-930D-5E28339D554E}"/>
              </a:ext>
            </a:extLst>
          </p:cNvPr>
          <p:cNvSpPr txBox="1"/>
          <p:nvPr/>
        </p:nvSpPr>
        <p:spPr>
          <a:xfrm>
            <a:off x="-1074838" y="981570"/>
            <a:ext cx="6204502" cy="461665"/>
          </a:xfrm>
          <a:prstGeom prst="rect">
            <a:avLst/>
          </a:prstGeom>
          <a:noFill/>
        </p:spPr>
        <p:txBody>
          <a:bodyPr wrap="square">
            <a:spAutoFit/>
          </a:bodyPr>
          <a:lstStyle/>
          <a:p>
            <a:pPr algn="ctr"/>
            <a:r>
              <a:rPr lang="en-US" sz="2400" b="1">
                <a:solidFill>
                  <a:schemeClr val="accent4"/>
                </a:solidFill>
                <a:latin typeface="Georgia" panose="02040502050405020303" pitchFamily="18" charset="0"/>
              </a:rPr>
              <a:t>Pseudocode - Steering</a:t>
            </a:r>
          </a:p>
        </p:txBody>
      </p:sp>
      <p:sp>
        <p:nvSpPr>
          <p:cNvPr id="3" name="Footer Placeholder 2">
            <a:extLst>
              <a:ext uri="{FF2B5EF4-FFF2-40B4-BE49-F238E27FC236}">
                <a16:creationId xmlns:a16="http://schemas.microsoft.com/office/drawing/2014/main" id="{CED3DD16-33D3-8E47-4173-6F46F8744CF9}"/>
              </a:ext>
            </a:extLst>
          </p:cNvPr>
          <p:cNvSpPr>
            <a:spLocks noGrp="1"/>
          </p:cNvSpPr>
          <p:nvPr>
            <p:ph type="ftr" sz="quarter" idx="3"/>
          </p:nvPr>
        </p:nvSpPr>
        <p:spPr>
          <a:xfrm>
            <a:off x="4038600" y="6205048"/>
            <a:ext cx="4114800" cy="365125"/>
          </a:xfrm>
        </p:spPr>
        <p:txBody>
          <a:bodyPr/>
          <a:lstStyle/>
          <a:p>
            <a:r>
              <a:rPr lang="en-US"/>
              <a:t>Tyler Ince-Ingram</a:t>
            </a:r>
          </a:p>
        </p:txBody>
      </p:sp>
      <p:sp>
        <p:nvSpPr>
          <p:cNvPr id="5" name="Rectangle: Rounded Corners 4">
            <a:extLst>
              <a:ext uri="{FF2B5EF4-FFF2-40B4-BE49-F238E27FC236}">
                <a16:creationId xmlns:a16="http://schemas.microsoft.com/office/drawing/2014/main" id="{825841FB-358C-D463-79DA-59B044ECC17C}"/>
              </a:ext>
            </a:extLst>
          </p:cNvPr>
          <p:cNvSpPr/>
          <p:nvPr/>
        </p:nvSpPr>
        <p:spPr>
          <a:xfrm>
            <a:off x="4991708" y="1561604"/>
            <a:ext cx="1677971" cy="76357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Power On</a:t>
            </a:r>
          </a:p>
        </p:txBody>
      </p:sp>
      <p:sp>
        <p:nvSpPr>
          <p:cNvPr id="10" name="Rectangle: Rounded Corners 9">
            <a:extLst>
              <a:ext uri="{FF2B5EF4-FFF2-40B4-BE49-F238E27FC236}">
                <a16:creationId xmlns:a16="http://schemas.microsoft.com/office/drawing/2014/main" id="{AD23B624-5BF8-7149-7255-BB2C533CF15D}"/>
              </a:ext>
            </a:extLst>
          </p:cNvPr>
          <p:cNvSpPr/>
          <p:nvPr/>
        </p:nvSpPr>
        <p:spPr>
          <a:xfrm>
            <a:off x="4991708" y="2806758"/>
            <a:ext cx="1677971" cy="763571"/>
          </a:xfrm>
          <a:prstGeom prst="roundRect">
            <a:avLst/>
          </a:prstGeom>
          <a:solidFill>
            <a:srgbClr val="A4D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Engage Steering</a:t>
            </a:r>
          </a:p>
        </p:txBody>
      </p:sp>
      <p:sp>
        <p:nvSpPr>
          <p:cNvPr id="11" name="Rectangle: Rounded Corners 10">
            <a:extLst>
              <a:ext uri="{FF2B5EF4-FFF2-40B4-BE49-F238E27FC236}">
                <a16:creationId xmlns:a16="http://schemas.microsoft.com/office/drawing/2014/main" id="{645BB6A2-AD5E-ABD1-3BFA-D94BC911F5D4}"/>
              </a:ext>
            </a:extLst>
          </p:cNvPr>
          <p:cNvSpPr/>
          <p:nvPr/>
        </p:nvSpPr>
        <p:spPr>
          <a:xfrm>
            <a:off x="2910853" y="3931016"/>
            <a:ext cx="1677971" cy="763571"/>
          </a:xfrm>
          <a:prstGeom prst="roundRect">
            <a:avLst/>
          </a:prstGeom>
          <a:solidFill>
            <a:srgbClr val="A4D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Steering &gt; 0?</a:t>
            </a:r>
          </a:p>
        </p:txBody>
      </p:sp>
      <p:sp>
        <p:nvSpPr>
          <p:cNvPr id="13" name="Rectangle: Rounded Corners 12">
            <a:extLst>
              <a:ext uri="{FF2B5EF4-FFF2-40B4-BE49-F238E27FC236}">
                <a16:creationId xmlns:a16="http://schemas.microsoft.com/office/drawing/2014/main" id="{4A9D923C-A7FD-3452-33FF-9D4A7E0A06F4}"/>
              </a:ext>
            </a:extLst>
          </p:cNvPr>
          <p:cNvSpPr/>
          <p:nvPr/>
        </p:nvSpPr>
        <p:spPr>
          <a:xfrm>
            <a:off x="7135175" y="3931016"/>
            <a:ext cx="1682496" cy="763571"/>
          </a:xfrm>
          <a:prstGeom prst="roundRect">
            <a:avLst/>
          </a:prstGeom>
          <a:solidFill>
            <a:srgbClr val="A4D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Steering &lt; 0?</a:t>
            </a:r>
          </a:p>
        </p:txBody>
      </p:sp>
      <p:sp>
        <p:nvSpPr>
          <p:cNvPr id="14" name="Rectangle: Rounded Corners 13">
            <a:extLst>
              <a:ext uri="{FF2B5EF4-FFF2-40B4-BE49-F238E27FC236}">
                <a16:creationId xmlns:a16="http://schemas.microsoft.com/office/drawing/2014/main" id="{0BAD2583-40F5-ACAF-612D-FF2AA0C9F0C8}"/>
              </a:ext>
            </a:extLst>
          </p:cNvPr>
          <p:cNvSpPr/>
          <p:nvPr/>
        </p:nvSpPr>
        <p:spPr>
          <a:xfrm>
            <a:off x="3181760" y="4884441"/>
            <a:ext cx="1136157" cy="763571"/>
          </a:xfrm>
          <a:prstGeom prst="roundRect">
            <a:avLst/>
          </a:prstGeom>
          <a:solidFill>
            <a:srgbClr val="A4D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Right</a:t>
            </a:r>
          </a:p>
        </p:txBody>
      </p:sp>
      <p:sp>
        <p:nvSpPr>
          <p:cNvPr id="15" name="Rectangle: Rounded Corners 14">
            <a:extLst>
              <a:ext uri="{FF2B5EF4-FFF2-40B4-BE49-F238E27FC236}">
                <a16:creationId xmlns:a16="http://schemas.microsoft.com/office/drawing/2014/main" id="{6BE29FCE-8563-CA41-E5B7-BDD65D03D14E}"/>
              </a:ext>
            </a:extLst>
          </p:cNvPr>
          <p:cNvSpPr/>
          <p:nvPr/>
        </p:nvSpPr>
        <p:spPr>
          <a:xfrm>
            <a:off x="7364340" y="4884439"/>
            <a:ext cx="1136157" cy="763571"/>
          </a:xfrm>
          <a:prstGeom prst="roundRect">
            <a:avLst/>
          </a:prstGeom>
          <a:solidFill>
            <a:srgbClr val="A4D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Left</a:t>
            </a:r>
          </a:p>
        </p:txBody>
      </p:sp>
      <p:sp>
        <p:nvSpPr>
          <p:cNvPr id="16" name="Rectangle: Rounded Corners 15">
            <a:extLst>
              <a:ext uri="{FF2B5EF4-FFF2-40B4-BE49-F238E27FC236}">
                <a16:creationId xmlns:a16="http://schemas.microsoft.com/office/drawing/2014/main" id="{474D07CE-2840-6CAB-533B-3CDFAE1E239E}"/>
              </a:ext>
            </a:extLst>
          </p:cNvPr>
          <p:cNvSpPr/>
          <p:nvPr/>
        </p:nvSpPr>
        <p:spPr>
          <a:xfrm>
            <a:off x="5002143" y="3931017"/>
            <a:ext cx="1677971" cy="763571"/>
          </a:xfrm>
          <a:prstGeom prst="roundRect">
            <a:avLst/>
          </a:prstGeom>
          <a:solidFill>
            <a:srgbClr val="A4D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Steering = 0?</a:t>
            </a:r>
          </a:p>
        </p:txBody>
      </p:sp>
      <p:sp>
        <p:nvSpPr>
          <p:cNvPr id="19" name="Rectangle: Rounded Corners 18">
            <a:extLst>
              <a:ext uri="{FF2B5EF4-FFF2-40B4-BE49-F238E27FC236}">
                <a16:creationId xmlns:a16="http://schemas.microsoft.com/office/drawing/2014/main" id="{FF0AEB59-2EC0-B4B0-52ED-72574200590B}"/>
              </a:ext>
            </a:extLst>
          </p:cNvPr>
          <p:cNvSpPr/>
          <p:nvPr/>
        </p:nvSpPr>
        <p:spPr>
          <a:xfrm>
            <a:off x="5293921" y="4884440"/>
            <a:ext cx="1136157" cy="763571"/>
          </a:xfrm>
          <a:prstGeom prst="roundRect">
            <a:avLst/>
          </a:prstGeom>
          <a:solidFill>
            <a:srgbClr val="A4D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Idle</a:t>
            </a:r>
          </a:p>
        </p:txBody>
      </p:sp>
      <p:pic>
        <p:nvPicPr>
          <p:cNvPr id="24" name="Picture 2" descr="Amazon.com: FLYSKY FS-i6X 10CH 2.4GHz RC Transmitter Controller with iA6B  Receiver Upgrade Cable for RC Boat Racing Drone : Toys &amp; Games">
            <a:extLst>
              <a:ext uri="{FF2B5EF4-FFF2-40B4-BE49-F238E27FC236}">
                <a16:creationId xmlns:a16="http://schemas.microsoft.com/office/drawing/2014/main" id="{7F0EF689-ECF8-D845-C57E-BFFF2AD0BD1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33190" y="1820216"/>
            <a:ext cx="1788446" cy="1979532"/>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a:extLst>
              <a:ext uri="{FF2B5EF4-FFF2-40B4-BE49-F238E27FC236}">
                <a16:creationId xmlns:a16="http://schemas.microsoft.com/office/drawing/2014/main" id="{F158A19D-9789-4817-0F3E-ED37070B3662}"/>
              </a:ext>
            </a:extLst>
          </p:cNvPr>
          <p:cNvSpPr/>
          <p:nvPr/>
        </p:nvSpPr>
        <p:spPr>
          <a:xfrm>
            <a:off x="2404523" y="2146646"/>
            <a:ext cx="238635" cy="272999"/>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Arrow: Right 30">
            <a:extLst>
              <a:ext uri="{FF2B5EF4-FFF2-40B4-BE49-F238E27FC236}">
                <a16:creationId xmlns:a16="http://schemas.microsoft.com/office/drawing/2014/main" id="{C4A0F92C-2EC0-6332-1226-3B43D6ABA11F}"/>
              </a:ext>
            </a:extLst>
          </p:cNvPr>
          <p:cNvSpPr/>
          <p:nvPr/>
        </p:nvSpPr>
        <p:spPr>
          <a:xfrm>
            <a:off x="2643158" y="2198466"/>
            <a:ext cx="488432" cy="161854"/>
          </a:xfrm>
          <a:prstGeom prst="rightArrow">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a:extLst>
              <a:ext uri="{FF2B5EF4-FFF2-40B4-BE49-F238E27FC236}">
                <a16:creationId xmlns:a16="http://schemas.microsoft.com/office/drawing/2014/main" id="{015D8179-9E10-D623-772E-97740D0B7EC1}"/>
              </a:ext>
            </a:extLst>
          </p:cNvPr>
          <p:cNvSpPr/>
          <p:nvPr/>
        </p:nvSpPr>
        <p:spPr>
          <a:xfrm>
            <a:off x="1623004" y="2463994"/>
            <a:ext cx="321099" cy="362224"/>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Arrow: Right 35">
            <a:extLst>
              <a:ext uri="{FF2B5EF4-FFF2-40B4-BE49-F238E27FC236}">
                <a16:creationId xmlns:a16="http://schemas.microsoft.com/office/drawing/2014/main" id="{8C4A400D-D0C6-D2D6-0F92-98EB86DC4C43}"/>
              </a:ext>
            </a:extLst>
          </p:cNvPr>
          <p:cNvSpPr/>
          <p:nvPr/>
        </p:nvSpPr>
        <p:spPr>
          <a:xfrm rot="10800000">
            <a:off x="1022116" y="2564177"/>
            <a:ext cx="595095" cy="161854"/>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TextBox 37">
            <a:extLst>
              <a:ext uri="{FF2B5EF4-FFF2-40B4-BE49-F238E27FC236}">
                <a16:creationId xmlns:a16="http://schemas.microsoft.com/office/drawing/2014/main" id="{48578EE6-A0FE-B6C0-E6A3-03FD9A10AA03}"/>
              </a:ext>
            </a:extLst>
          </p:cNvPr>
          <p:cNvSpPr txBox="1"/>
          <p:nvPr/>
        </p:nvSpPr>
        <p:spPr>
          <a:xfrm>
            <a:off x="382946" y="2529137"/>
            <a:ext cx="747347" cy="276999"/>
          </a:xfrm>
          <a:prstGeom prst="rect">
            <a:avLst/>
          </a:prstGeom>
          <a:noFill/>
        </p:spPr>
        <p:txBody>
          <a:bodyPr wrap="square" rtlCol="0">
            <a:spAutoFit/>
          </a:bodyPr>
          <a:lstStyle/>
          <a:p>
            <a:r>
              <a:rPr lang="en-US" sz="1200">
                <a:latin typeface="Georgia" panose="02040502050405020303" pitchFamily="18" charset="0"/>
              </a:rPr>
              <a:t>Throttle</a:t>
            </a:r>
          </a:p>
        </p:txBody>
      </p:sp>
      <p:sp>
        <p:nvSpPr>
          <p:cNvPr id="39" name="TextBox 38">
            <a:extLst>
              <a:ext uri="{FF2B5EF4-FFF2-40B4-BE49-F238E27FC236}">
                <a16:creationId xmlns:a16="http://schemas.microsoft.com/office/drawing/2014/main" id="{9F4F06D7-668A-1BD6-9657-FE0A8031A840}"/>
              </a:ext>
            </a:extLst>
          </p:cNvPr>
          <p:cNvSpPr txBox="1"/>
          <p:nvPr/>
        </p:nvSpPr>
        <p:spPr>
          <a:xfrm>
            <a:off x="2727726" y="2969515"/>
            <a:ext cx="764091" cy="276999"/>
          </a:xfrm>
          <a:prstGeom prst="rect">
            <a:avLst/>
          </a:prstGeom>
          <a:noFill/>
        </p:spPr>
        <p:txBody>
          <a:bodyPr wrap="square" rtlCol="0">
            <a:spAutoFit/>
          </a:bodyPr>
          <a:lstStyle/>
          <a:p>
            <a:r>
              <a:rPr lang="en-US" sz="1200">
                <a:latin typeface="Georgia" panose="02040502050405020303" pitchFamily="18" charset="0"/>
              </a:rPr>
              <a:t>Steering</a:t>
            </a:r>
          </a:p>
        </p:txBody>
      </p:sp>
      <p:sp>
        <p:nvSpPr>
          <p:cNvPr id="40" name="TextBox 39">
            <a:extLst>
              <a:ext uri="{FF2B5EF4-FFF2-40B4-BE49-F238E27FC236}">
                <a16:creationId xmlns:a16="http://schemas.microsoft.com/office/drawing/2014/main" id="{0DDCE66F-1D38-A7CF-74EB-1676EE5CAC61}"/>
              </a:ext>
            </a:extLst>
          </p:cNvPr>
          <p:cNvSpPr txBox="1"/>
          <p:nvPr/>
        </p:nvSpPr>
        <p:spPr>
          <a:xfrm>
            <a:off x="3101586" y="2161274"/>
            <a:ext cx="1244142" cy="461665"/>
          </a:xfrm>
          <a:prstGeom prst="rect">
            <a:avLst/>
          </a:prstGeom>
          <a:noFill/>
        </p:spPr>
        <p:txBody>
          <a:bodyPr wrap="square" rtlCol="0">
            <a:spAutoFit/>
          </a:bodyPr>
          <a:lstStyle/>
          <a:p>
            <a:pPr algn="ctr"/>
            <a:r>
              <a:rPr lang="en-US" sz="1200">
                <a:latin typeface="Georgia" panose="02040502050405020303" pitchFamily="18" charset="0"/>
              </a:rPr>
              <a:t>Linear Actuator Switch</a:t>
            </a:r>
          </a:p>
        </p:txBody>
      </p:sp>
      <p:sp>
        <p:nvSpPr>
          <p:cNvPr id="41" name="TextBox 40">
            <a:extLst>
              <a:ext uri="{FF2B5EF4-FFF2-40B4-BE49-F238E27FC236}">
                <a16:creationId xmlns:a16="http://schemas.microsoft.com/office/drawing/2014/main" id="{1DE656F9-E113-0F26-DEB4-AE00621E0445}"/>
              </a:ext>
            </a:extLst>
          </p:cNvPr>
          <p:cNvSpPr txBox="1"/>
          <p:nvPr/>
        </p:nvSpPr>
        <p:spPr>
          <a:xfrm>
            <a:off x="3647" y="3195847"/>
            <a:ext cx="799629" cy="276999"/>
          </a:xfrm>
          <a:prstGeom prst="rect">
            <a:avLst/>
          </a:prstGeom>
          <a:noFill/>
        </p:spPr>
        <p:txBody>
          <a:bodyPr wrap="square" rtlCol="0">
            <a:spAutoFit/>
          </a:bodyPr>
          <a:lstStyle/>
          <a:p>
            <a:r>
              <a:rPr lang="en-US" sz="1200">
                <a:latin typeface="Georgia" panose="02040502050405020303" pitchFamily="18" charset="0"/>
              </a:rPr>
              <a:t>Receiver</a:t>
            </a:r>
          </a:p>
        </p:txBody>
      </p:sp>
      <p:sp>
        <p:nvSpPr>
          <p:cNvPr id="27" name="Oval 26">
            <a:extLst>
              <a:ext uri="{FF2B5EF4-FFF2-40B4-BE49-F238E27FC236}">
                <a16:creationId xmlns:a16="http://schemas.microsoft.com/office/drawing/2014/main" id="{8963D310-676C-CDB7-A5EF-26971021987A}"/>
              </a:ext>
            </a:extLst>
          </p:cNvPr>
          <p:cNvSpPr/>
          <p:nvPr/>
        </p:nvSpPr>
        <p:spPr>
          <a:xfrm>
            <a:off x="2383956" y="2470282"/>
            <a:ext cx="321099" cy="362224"/>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Arrow: Bent 41">
            <a:extLst>
              <a:ext uri="{FF2B5EF4-FFF2-40B4-BE49-F238E27FC236}">
                <a16:creationId xmlns:a16="http://schemas.microsoft.com/office/drawing/2014/main" id="{1CCDD512-E1FA-A21C-E1E3-6DFFE51AE448}"/>
              </a:ext>
            </a:extLst>
          </p:cNvPr>
          <p:cNvSpPr/>
          <p:nvPr/>
        </p:nvSpPr>
        <p:spPr>
          <a:xfrm rot="5400000">
            <a:off x="2749315" y="2548200"/>
            <a:ext cx="377819" cy="466340"/>
          </a:xfrm>
          <a:prstGeom prst="bentArrow">
            <a:avLst>
              <a:gd name="adj1" fmla="val 25000"/>
              <a:gd name="adj2" fmla="val 25736"/>
              <a:gd name="adj3" fmla="val 25000"/>
              <a:gd name="adj4" fmla="val 40073"/>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5" name="Oval 24">
            <a:extLst>
              <a:ext uri="{FF2B5EF4-FFF2-40B4-BE49-F238E27FC236}">
                <a16:creationId xmlns:a16="http://schemas.microsoft.com/office/drawing/2014/main" id="{2E3069EB-7322-475B-11B8-8EC25A1F3F22}"/>
              </a:ext>
            </a:extLst>
          </p:cNvPr>
          <p:cNvSpPr/>
          <p:nvPr/>
        </p:nvSpPr>
        <p:spPr>
          <a:xfrm>
            <a:off x="1072092" y="2856580"/>
            <a:ext cx="847861" cy="885579"/>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Arrow: Right 42">
            <a:extLst>
              <a:ext uri="{FF2B5EF4-FFF2-40B4-BE49-F238E27FC236}">
                <a16:creationId xmlns:a16="http://schemas.microsoft.com/office/drawing/2014/main" id="{729F14B1-65F7-86FC-27C8-741082231B24}"/>
              </a:ext>
            </a:extLst>
          </p:cNvPr>
          <p:cNvSpPr/>
          <p:nvPr/>
        </p:nvSpPr>
        <p:spPr>
          <a:xfrm rot="10800000">
            <a:off x="715385" y="3253420"/>
            <a:ext cx="356707" cy="161854"/>
          </a:xfrm>
          <a:prstGeom prst="rightArrow">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0" name="Straight Arrow Connector 49">
            <a:extLst>
              <a:ext uri="{FF2B5EF4-FFF2-40B4-BE49-F238E27FC236}">
                <a16:creationId xmlns:a16="http://schemas.microsoft.com/office/drawing/2014/main" id="{318C9664-9044-C963-DFEA-E90080E2AC5E}"/>
              </a:ext>
            </a:extLst>
          </p:cNvPr>
          <p:cNvCxnSpPr>
            <a:stCxn id="5" idx="2"/>
            <a:endCxn id="10" idx="0"/>
          </p:cNvCxnSpPr>
          <p:nvPr/>
        </p:nvCxnSpPr>
        <p:spPr>
          <a:xfrm>
            <a:off x="5830694" y="2325175"/>
            <a:ext cx="0" cy="4815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456141D6-8062-52A3-8496-17EC448B7DF8}"/>
              </a:ext>
            </a:extLst>
          </p:cNvPr>
          <p:cNvCxnSpPr>
            <a:stCxn id="10" idx="2"/>
            <a:endCxn id="11" idx="0"/>
          </p:cNvCxnSpPr>
          <p:nvPr/>
        </p:nvCxnSpPr>
        <p:spPr>
          <a:xfrm rot="5400000">
            <a:off x="4609924" y="2710245"/>
            <a:ext cx="360687" cy="2080855"/>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288277F7-71E1-E6E4-8C20-A90A1C9EDA2B}"/>
              </a:ext>
            </a:extLst>
          </p:cNvPr>
          <p:cNvCxnSpPr>
            <a:stCxn id="10" idx="2"/>
            <a:endCxn id="13" idx="0"/>
          </p:cNvCxnSpPr>
          <p:nvPr/>
        </p:nvCxnSpPr>
        <p:spPr>
          <a:xfrm rot="16200000" flipH="1">
            <a:off x="6723215" y="2677807"/>
            <a:ext cx="360687" cy="214572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7EA886E-4472-4197-0F28-BA9B6F5450F5}"/>
              </a:ext>
            </a:extLst>
          </p:cNvPr>
          <p:cNvCxnSpPr>
            <a:endCxn id="16" idx="0"/>
          </p:cNvCxnSpPr>
          <p:nvPr/>
        </p:nvCxnSpPr>
        <p:spPr>
          <a:xfrm>
            <a:off x="5830692" y="3760181"/>
            <a:ext cx="10437" cy="1708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2C8425A-14CC-0E71-7938-4CA31434FAAA}"/>
              </a:ext>
            </a:extLst>
          </p:cNvPr>
          <p:cNvCxnSpPr>
            <a:cxnSpLocks/>
            <a:stCxn id="11" idx="2"/>
            <a:endCxn id="14" idx="0"/>
          </p:cNvCxnSpPr>
          <p:nvPr/>
        </p:nvCxnSpPr>
        <p:spPr>
          <a:xfrm>
            <a:off x="3749839" y="4694587"/>
            <a:ext cx="0" cy="189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CA6397F-22C8-240D-F245-0581415C0EA5}"/>
              </a:ext>
            </a:extLst>
          </p:cNvPr>
          <p:cNvCxnSpPr>
            <a:cxnSpLocks/>
          </p:cNvCxnSpPr>
          <p:nvPr/>
        </p:nvCxnSpPr>
        <p:spPr>
          <a:xfrm>
            <a:off x="5861999" y="4694587"/>
            <a:ext cx="0" cy="189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963B487-DF0B-D67D-1607-26896620B0B7}"/>
              </a:ext>
            </a:extLst>
          </p:cNvPr>
          <p:cNvCxnSpPr>
            <a:cxnSpLocks/>
          </p:cNvCxnSpPr>
          <p:nvPr/>
        </p:nvCxnSpPr>
        <p:spPr>
          <a:xfrm>
            <a:off x="7932418" y="4694585"/>
            <a:ext cx="0" cy="189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067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fill="hold" grpId="0" nodeType="withEffect">
                                  <p:stCondLst>
                                    <p:cond delay="0"/>
                                  </p:stCondLst>
                                  <p:childTnLst>
                                    <p:animClr clrSpc="hsl" dir="cw">
                                      <p:cBhvr override="childStyle">
                                        <p:cTn id="6" dur="250" fill="hold"/>
                                        <p:tgtEl>
                                          <p:spTgt spid="28"/>
                                        </p:tgtEl>
                                        <p:attrNameLst>
                                          <p:attrName>style.color</p:attrName>
                                        </p:attrNameLst>
                                      </p:cBhvr>
                                      <p:by>
                                        <p:hsl h="0" s="-70588" l="0"/>
                                      </p:by>
                                    </p:animClr>
                                    <p:animClr clrSpc="hsl" dir="cw">
                                      <p:cBhvr>
                                        <p:cTn id="7" dur="250" fill="hold"/>
                                        <p:tgtEl>
                                          <p:spTgt spid="28"/>
                                        </p:tgtEl>
                                        <p:attrNameLst>
                                          <p:attrName>fillcolor</p:attrName>
                                        </p:attrNameLst>
                                      </p:cBhvr>
                                      <p:by>
                                        <p:hsl h="0" s="-70588" l="0"/>
                                      </p:by>
                                    </p:animClr>
                                    <p:animClr clrSpc="hsl" dir="cw">
                                      <p:cBhvr>
                                        <p:cTn id="8" dur="250" fill="hold"/>
                                        <p:tgtEl>
                                          <p:spTgt spid="28"/>
                                        </p:tgtEl>
                                        <p:attrNameLst>
                                          <p:attrName>stroke.color</p:attrName>
                                        </p:attrNameLst>
                                      </p:cBhvr>
                                      <p:by>
                                        <p:hsl h="0" s="-70588" l="0"/>
                                      </p:by>
                                    </p:animClr>
                                    <p:set>
                                      <p:cBhvr>
                                        <p:cTn id="9" dur="250" fill="hold"/>
                                        <p:tgtEl>
                                          <p:spTgt spid="28"/>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250" fill="hold"/>
                                        <p:tgtEl>
                                          <p:spTgt spid="31"/>
                                        </p:tgtEl>
                                        <p:attrNameLst>
                                          <p:attrName>style.color</p:attrName>
                                        </p:attrNameLst>
                                      </p:cBhvr>
                                      <p:by>
                                        <p:hsl h="0" s="-70588" l="0"/>
                                      </p:by>
                                    </p:animClr>
                                    <p:animClr clrSpc="hsl" dir="cw">
                                      <p:cBhvr>
                                        <p:cTn id="12" dur="250" fill="hold"/>
                                        <p:tgtEl>
                                          <p:spTgt spid="31"/>
                                        </p:tgtEl>
                                        <p:attrNameLst>
                                          <p:attrName>fillcolor</p:attrName>
                                        </p:attrNameLst>
                                      </p:cBhvr>
                                      <p:by>
                                        <p:hsl h="0" s="-70588" l="0"/>
                                      </p:by>
                                    </p:animClr>
                                    <p:animClr clrSpc="hsl" dir="cw">
                                      <p:cBhvr>
                                        <p:cTn id="13" dur="250" fill="hold"/>
                                        <p:tgtEl>
                                          <p:spTgt spid="31"/>
                                        </p:tgtEl>
                                        <p:attrNameLst>
                                          <p:attrName>stroke.color</p:attrName>
                                        </p:attrNameLst>
                                      </p:cBhvr>
                                      <p:by>
                                        <p:hsl h="0" s="-70588" l="0"/>
                                      </p:by>
                                    </p:animClr>
                                    <p:set>
                                      <p:cBhvr>
                                        <p:cTn id="14" dur="250" fill="hold"/>
                                        <p:tgtEl>
                                          <p:spTgt spid="31"/>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250" fill="hold"/>
                                        <p:tgtEl>
                                          <p:spTgt spid="30"/>
                                        </p:tgtEl>
                                        <p:attrNameLst>
                                          <p:attrName>style.color</p:attrName>
                                        </p:attrNameLst>
                                      </p:cBhvr>
                                      <p:by>
                                        <p:hsl h="0" s="-70588" l="0"/>
                                      </p:by>
                                    </p:animClr>
                                    <p:animClr clrSpc="hsl" dir="cw">
                                      <p:cBhvr>
                                        <p:cTn id="17" dur="250" fill="hold"/>
                                        <p:tgtEl>
                                          <p:spTgt spid="30"/>
                                        </p:tgtEl>
                                        <p:attrNameLst>
                                          <p:attrName>fillcolor</p:attrName>
                                        </p:attrNameLst>
                                      </p:cBhvr>
                                      <p:by>
                                        <p:hsl h="0" s="-70588" l="0"/>
                                      </p:by>
                                    </p:animClr>
                                    <p:animClr clrSpc="hsl" dir="cw">
                                      <p:cBhvr>
                                        <p:cTn id="18" dur="250" fill="hold"/>
                                        <p:tgtEl>
                                          <p:spTgt spid="30"/>
                                        </p:tgtEl>
                                        <p:attrNameLst>
                                          <p:attrName>stroke.color</p:attrName>
                                        </p:attrNameLst>
                                      </p:cBhvr>
                                      <p:by>
                                        <p:hsl h="0" s="-70588" l="0"/>
                                      </p:by>
                                    </p:animClr>
                                    <p:set>
                                      <p:cBhvr>
                                        <p:cTn id="19" dur="250" fill="hold"/>
                                        <p:tgtEl>
                                          <p:spTgt spid="30"/>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250" fill="hold"/>
                                        <p:tgtEl>
                                          <p:spTgt spid="36"/>
                                        </p:tgtEl>
                                        <p:attrNameLst>
                                          <p:attrName>style.color</p:attrName>
                                        </p:attrNameLst>
                                      </p:cBhvr>
                                      <p:by>
                                        <p:hsl h="0" s="-70588" l="0"/>
                                      </p:by>
                                    </p:animClr>
                                    <p:animClr clrSpc="hsl" dir="cw">
                                      <p:cBhvr>
                                        <p:cTn id="22" dur="250" fill="hold"/>
                                        <p:tgtEl>
                                          <p:spTgt spid="36"/>
                                        </p:tgtEl>
                                        <p:attrNameLst>
                                          <p:attrName>fillcolor</p:attrName>
                                        </p:attrNameLst>
                                      </p:cBhvr>
                                      <p:by>
                                        <p:hsl h="0" s="-70588" l="0"/>
                                      </p:by>
                                    </p:animClr>
                                    <p:animClr clrSpc="hsl" dir="cw">
                                      <p:cBhvr>
                                        <p:cTn id="23" dur="250" fill="hold"/>
                                        <p:tgtEl>
                                          <p:spTgt spid="36"/>
                                        </p:tgtEl>
                                        <p:attrNameLst>
                                          <p:attrName>stroke.color</p:attrName>
                                        </p:attrNameLst>
                                      </p:cBhvr>
                                      <p:by>
                                        <p:hsl h="0" s="-70588" l="0"/>
                                      </p:by>
                                    </p:animClr>
                                    <p:set>
                                      <p:cBhvr>
                                        <p:cTn id="24" dur="250" fill="hold"/>
                                        <p:tgtEl>
                                          <p:spTgt spid="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P spid="30" grpId="0" animBg="1"/>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FA746A-F52D-E3A4-E4DE-26F069518378}"/>
              </a:ext>
            </a:extLst>
          </p:cNvPr>
          <p:cNvSpPr>
            <a:spLocks noGrp="1"/>
          </p:cNvSpPr>
          <p:nvPr>
            <p:ph type="sldNum" sz="quarter" idx="4"/>
          </p:nvPr>
        </p:nvSpPr>
        <p:spPr/>
        <p:txBody>
          <a:bodyPr/>
          <a:lstStyle/>
          <a:p>
            <a:fld id="{6F1FABC0-072B-4F22-8F9B-95A9D10B0206}" type="slidenum">
              <a:rPr lang="en-US" smtClean="0"/>
              <a:pPr/>
              <a:t>38</a:t>
            </a:fld>
            <a:endParaRPr lang="en-US"/>
          </a:p>
        </p:txBody>
      </p:sp>
      <p:sp>
        <p:nvSpPr>
          <p:cNvPr id="6" name="Title 4">
            <a:extLst>
              <a:ext uri="{FF2B5EF4-FFF2-40B4-BE49-F238E27FC236}">
                <a16:creationId xmlns:a16="http://schemas.microsoft.com/office/drawing/2014/main" id="{4167BD43-37D1-14C1-3FAE-1441C9CCE5BD}"/>
              </a:ext>
            </a:extLst>
          </p:cNvPr>
          <p:cNvSpPr>
            <a:spLocks noGrp="1"/>
          </p:cNvSpPr>
          <p:nvPr>
            <p:ph type="title"/>
          </p:nvPr>
        </p:nvSpPr>
        <p:spPr>
          <a:xfrm>
            <a:off x="172720" y="101600"/>
            <a:ext cx="11295077" cy="1010920"/>
          </a:xfrm>
        </p:spPr>
        <p:txBody>
          <a:bodyPr/>
          <a:lstStyle/>
          <a:p>
            <a:r>
              <a:rPr lang="en-US">
                <a:solidFill>
                  <a:schemeClr val="accent1"/>
                </a:solidFill>
                <a:latin typeface="Georgia" panose="02040502050405020303" pitchFamily="18" charset="0"/>
              </a:rPr>
              <a:t>Mechatronics Design</a:t>
            </a:r>
          </a:p>
        </p:txBody>
      </p:sp>
      <p:grpSp>
        <p:nvGrpSpPr>
          <p:cNvPr id="74" name="Group 73">
            <a:extLst>
              <a:ext uri="{FF2B5EF4-FFF2-40B4-BE49-F238E27FC236}">
                <a16:creationId xmlns:a16="http://schemas.microsoft.com/office/drawing/2014/main" id="{18C3F484-DF80-494B-4627-8D08FA3C87F1}"/>
              </a:ext>
            </a:extLst>
          </p:cNvPr>
          <p:cNvGrpSpPr/>
          <p:nvPr/>
        </p:nvGrpSpPr>
        <p:grpSpPr>
          <a:xfrm>
            <a:off x="11367238" y="33824"/>
            <a:ext cx="762811" cy="758655"/>
            <a:chOff x="354079" y="1326988"/>
            <a:chExt cx="4083531" cy="3898900"/>
          </a:xfrm>
        </p:grpSpPr>
        <p:pic>
          <p:nvPicPr>
            <p:cNvPr id="75" name="Picture 2" descr="Caduceus - Wikipedia">
              <a:extLst>
                <a:ext uri="{FF2B5EF4-FFF2-40B4-BE49-F238E27FC236}">
                  <a16:creationId xmlns:a16="http://schemas.microsoft.com/office/drawing/2014/main" id="{16AF7C35-194B-7CE9-0385-D8236EC30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76" name="Flowchart: Connector 39">
              <a:extLst>
                <a:ext uri="{FF2B5EF4-FFF2-40B4-BE49-F238E27FC236}">
                  <a16:creationId xmlns:a16="http://schemas.microsoft.com/office/drawing/2014/main" id="{DDF05FD3-750C-AB99-FD02-5652C7EAC3CD}"/>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7" name="Picture 76">
              <a:extLst>
                <a:ext uri="{FF2B5EF4-FFF2-40B4-BE49-F238E27FC236}">
                  <a16:creationId xmlns:a16="http://schemas.microsoft.com/office/drawing/2014/main" id="{417678B6-6547-D938-74FB-D415E9C7CAB3}"/>
                </a:ext>
              </a:extLst>
            </p:cNvPr>
            <p:cNvPicPr>
              <a:picLocks noChangeAspect="1"/>
            </p:cNvPicPr>
            <p:nvPr/>
          </p:nvPicPr>
          <p:blipFill rotWithShape="1">
            <a:blip r:embed="rId3">
              <a:alphaModFix amt="10000"/>
            </a:blip>
            <a:srcRect l="30694" t="28915" r="26668" b="28746"/>
            <a:stretch/>
          </p:blipFill>
          <p:spPr>
            <a:xfrm>
              <a:off x="392661" y="1379133"/>
              <a:ext cx="4044949" cy="3794609"/>
            </a:xfrm>
            <a:prstGeom prst="flowChartConnector">
              <a:avLst/>
            </a:prstGeom>
          </p:spPr>
        </p:pic>
        <p:grpSp>
          <p:nvGrpSpPr>
            <p:cNvPr id="78" name="Group 77">
              <a:extLst>
                <a:ext uri="{FF2B5EF4-FFF2-40B4-BE49-F238E27FC236}">
                  <a16:creationId xmlns:a16="http://schemas.microsoft.com/office/drawing/2014/main" id="{B350F829-32E7-52AC-B061-B0005477F7AC}"/>
                </a:ext>
              </a:extLst>
            </p:cNvPr>
            <p:cNvGrpSpPr/>
            <p:nvPr/>
          </p:nvGrpSpPr>
          <p:grpSpPr>
            <a:xfrm>
              <a:off x="845033" y="1971012"/>
              <a:ext cx="3044825" cy="2670175"/>
              <a:chOff x="845033" y="1971012"/>
              <a:chExt cx="3044825" cy="2670175"/>
            </a:xfrm>
          </p:grpSpPr>
          <p:grpSp>
            <p:nvGrpSpPr>
              <p:cNvPr id="83" name="Group 82">
                <a:extLst>
                  <a:ext uri="{FF2B5EF4-FFF2-40B4-BE49-F238E27FC236}">
                    <a16:creationId xmlns:a16="http://schemas.microsoft.com/office/drawing/2014/main" id="{464495CA-1B3A-585A-5CF9-85930637B874}"/>
                  </a:ext>
                </a:extLst>
              </p:cNvPr>
              <p:cNvGrpSpPr/>
              <p:nvPr/>
            </p:nvGrpSpPr>
            <p:grpSpPr>
              <a:xfrm>
                <a:off x="2623034" y="1971012"/>
                <a:ext cx="673100" cy="2670175"/>
                <a:chOff x="8225255" y="1818774"/>
                <a:chExt cx="673100" cy="2670175"/>
              </a:xfrm>
            </p:grpSpPr>
            <p:sp>
              <p:nvSpPr>
                <p:cNvPr id="90" name="Flowchart: Process 51">
                  <a:extLst>
                    <a:ext uri="{FF2B5EF4-FFF2-40B4-BE49-F238E27FC236}">
                      <a16:creationId xmlns:a16="http://schemas.microsoft.com/office/drawing/2014/main" id="{FFDD2E13-DA1D-9EB1-2937-C7E40AF0263B}"/>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Trapezoid 90">
                  <a:extLst>
                    <a:ext uri="{FF2B5EF4-FFF2-40B4-BE49-F238E27FC236}">
                      <a16:creationId xmlns:a16="http://schemas.microsoft.com/office/drawing/2014/main" id="{DB2E045B-7CE3-413C-B9D1-815B974AE682}"/>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4" name="Block Arc 45">
                <a:extLst>
                  <a:ext uri="{FF2B5EF4-FFF2-40B4-BE49-F238E27FC236}">
                    <a16:creationId xmlns:a16="http://schemas.microsoft.com/office/drawing/2014/main" id="{414788D0-F7F8-E86B-8D3F-4A4E383C6373}"/>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86" name="Group 85">
                <a:extLst>
                  <a:ext uri="{FF2B5EF4-FFF2-40B4-BE49-F238E27FC236}">
                    <a16:creationId xmlns:a16="http://schemas.microsoft.com/office/drawing/2014/main" id="{897BEAAB-6472-DAE5-3FA7-50295145556C}"/>
                  </a:ext>
                </a:extLst>
              </p:cNvPr>
              <p:cNvGrpSpPr/>
              <p:nvPr/>
            </p:nvGrpSpPr>
            <p:grpSpPr>
              <a:xfrm>
                <a:off x="1429234" y="1971012"/>
                <a:ext cx="673100" cy="2670175"/>
                <a:chOff x="8225255" y="1818774"/>
                <a:chExt cx="673100" cy="2670175"/>
              </a:xfrm>
            </p:grpSpPr>
            <p:sp>
              <p:nvSpPr>
                <p:cNvPr id="87" name="Flowchart: Process 49">
                  <a:extLst>
                    <a:ext uri="{FF2B5EF4-FFF2-40B4-BE49-F238E27FC236}">
                      <a16:creationId xmlns:a16="http://schemas.microsoft.com/office/drawing/2014/main" id="{25E5B095-A105-E31B-931A-95C349072E5F}"/>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Trapezoid 87">
                  <a:extLst>
                    <a:ext uri="{FF2B5EF4-FFF2-40B4-BE49-F238E27FC236}">
                      <a16:creationId xmlns:a16="http://schemas.microsoft.com/office/drawing/2014/main" id="{2B04688D-97C0-E141-4A0F-6168F4FAAD77}"/>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79" name="Ink 78">
                  <a:extLst>
                    <a:ext uri="{FF2B5EF4-FFF2-40B4-BE49-F238E27FC236}">
                      <a16:creationId xmlns:a16="http://schemas.microsoft.com/office/drawing/2014/main" id="{F6B3F7A8-35F3-A528-57E3-688695644E1A}"/>
                    </a:ext>
                  </a:extLst>
                </p14:cNvPr>
                <p14:cNvContentPartPr/>
                <p14:nvPr/>
              </p14:nvContentPartPr>
              <p14:xfrm>
                <a:off x="3177098" y="3103265"/>
                <a:ext cx="360" cy="360"/>
              </p14:xfrm>
            </p:contentPart>
          </mc:Choice>
          <mc:Fallback>
            <p:pic>
              <p:nvPicPr>
                <p:cNvPr id="79" name="Ink 78">
                  <a:extLst>
                    <a:ext uri="{FF2B5EF4-FFF2-40B4-BE49-F238E27FC236}">
                      <a16:creationId xmlns:a16="http://schemas.microsoft.com/office/drawing/2014/main" id="{F6B3F7A8-35F3-A528-57E3-688695644E1A}"/>
                    </a:ext>
                  </a:extLst>
                </p:cNvPr>
                <p:cNvPicPr/>
                <p:nvPr/>
              </p:nvPicPr>
              <p:blipFill>
                <a:blip r:embed="rId5"/>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6">
              <p14:nvContentPartPr>
                <p14:cNvPr id="80" name="Ink 79">
                  <a:extLst>
                    <a:ext uri="{FF2B5EF4-FFF2-40B4-BE49-F238E27FC236}">
                      <a16:creationId xmlns:a16="http://schemas.microsoft.com/office/drawing/2014/main" id="{2B33D8D8-3D22-4DA2-E2CD-6FDB6D60CF44}"/>
                    </a:ext>
                  </a:extLst>
                </p14:cNvPr>
                <p14:cNvContentPartPr/>
                <p14:nvPr/>
              </p14:nvContentPartPr>
              <p14:xfrm>
                <a:off x="3694418" y="3112265"/>
                <a:ext cx="360" cy="360"/>
              </p14:xfrm>
            </p:contentPart>
          </mc:Choice>
          <mc:Fallback>
            <p:pic>
              <p:nvPicPr>
                <p:cNvPr id="80" name="Ink 79">
                  <a:extLst>
                    <a:ext uri="{FF2B5EF4-FFF2-40B4-BE49-F238E27FC236}">
                      <a16:creationId xmlns:a16="http://schemas.microsoft.com/office/drawing/2014/main" id="{2B33D8D8-3D22-4DA2-E2CD-6FDB6D60CF44}"/>
                    </a:ext>
                  </a:extLst>
                </p:cNvPr>
                <p:cNvPicPr/>
                <p:nvPr/>
              </p:nvPicPr>
              <p:blipFill>
                <a:blip r:embed="rId7"/>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81" name="Ink 80">
                  <a:extLst>
                    <a:ext uri="{FF2B5EF4-FFF2-40B4-BE49-F238E27FC236}">
                      <a16:creationId xmlns:a16="http://schemas.microsoft.com/office/drawing/2014/main" id="{9643683B-D1AE-0EA1-FFBA-AB210FCC07A9}"/>
                    </a:ext>
                  </a:extLst>
                </p14:cNvPr>
                <p14:cNvContentPartPr/>
                <p14:nvPr/>
              </p14:nvContentPartPr>
              <p14:xfrm>
                <a:off x="3352418" y="2933345"/>
                <a:ext cx="5760" cy="3960"/>
              </p14:xfrm>
            </p:contentPart>
          </mc:Choice>
          <mc:Fallback>
            <p:pic>
              <p:nvPicPr>
                <p:cNvPr id="81" name="Ink 80">
                  <a:extLst>
                    <a:ext uri="{FF2B5EF4-FFF2-40B4-BE49-F238E27FC236}">
                      <a16:creationId xmlns:a16="http://schemas.microsoft.com/office/drawing/2014/main" id="{9643683B-D1AE-0EA1-FFBA-AB210FCC07A9}"/>
                    </a:ext>
                  </a:extLst>
                </p:cNvPr>
                <p:cNvPicPr/>
                <p:nvPr/>
              </p:nvPicPr>
              <p:blipFill>
                <a:blip r:embed="rId9"/>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82" name="Ink 81">
                  <a:extLst>
                    <a:ext uri="{FF2B5EF4-FFF2-40B4-BE49-F238E27FC236}">
                      <a16:creationId xmlns:a16="http://schemas.microsoft.com/office/drawing/2014/main" id="{58CE8674-9C40-8B44-5A38-C0347E4076BA}"/>
                    </a:ext>
                  </a:extLst>
                </p14:cNvPr>
                <p14:cNvContentPartPr/>
                <p14:nvPr/>
              </p14:nvContentPartPr>
              <p14:xfrm>
                <a:off x="3576698" y="1951265"/>
                <a:ext cx="16200" cy="34200"/>
              </p14:xfrm>
            </p:contentPart>
          </mc:Choice>
          <mc:Fallback>
            <p:pic>
              <p:nvPicPr>
                <p:cNvPr id="82" name="Ink 81">
                  <a:extLst>
                    <a:ext uri="{FF2B5EF4-FFF2-40B4-BE49-F238E27FC236}">
                      <a16:creationId xmlns:a16="http://schemas.microsoft.com/office/drawing/2014/main" id="{58CE8674-9C40-8B44-5A38-C0347E4076BA}"/>
                    </a:ext>
                  </a:extLst>
                </p:cNvPr>
                <p:cNvPicPr/>
                <p:nvPr/>
              </p:nvPicPr>
              <p:blipFill>
                <a:blip r:embed="rId11"/>
                <a:stretch>
                  <a:fillRect/>
                </a:stretch>
              </p:blipFill>
              <p:spPr>
                <a:xfrm>
                  <a:off x="3486698" y="1438265"/>
                  <a:ext cx="194400" cy="1058490"/>
                </a:xfrm>
                <a:prstGeom prst="rect">
                  <a:avLst/>
                </a:prstGeom>
              </p:spPr>
            </p:pic>
          </mc:Fallback>
        </mc:AlternateContent>
      </p:grpSp>
      <p:grpSp>
        <p:nvGrpSpPr>
          <p:cNvPr id="37" name="Group 36">
            <a:extLst>
              <a:ext uri="{FF2B5EF4-FFF2-40B4-BE49-F238E27FC236}">
                <a16:creationId xmlns:a16="http://schemas.microsoft.com/office/drawing/2014/main" id="{4FE3E244-456E-8C5E-0902-09644A6A85C5}"/>
              </a:ext>
            </a:extLst>
          </p:cNvPr>
          <p:cNvGrpSpPr/>
          <p:nvPr/>
        </p:nvGrpSpPr>
        <p:grpSpPr>
          <a:xfrm>
            <a:off x="10800080" y="0"/>
            <a:ext cx="1391920" cy="4143913"/>
            <a:chOff x="10800080" y="0"/>
            <a:chExt cx="1391920" cy="4143913"/>
          </a:xfrm>
        </p:grpSpPr>
        <p:sp>
          <p:nvSpPr>
            <p:cNvPr id="17" name="Arrow: Chevron 16">
              <a:extLst>
                <a:ext uri="{FF2B5EF4-FFF2-40B4-BE49-F238E27FC236}">
                  <a16:creationId xmlns:a16="http://schemas.microsoft.com/office/drawing/2014/main" id="{6C9CE56E-C0F5-E866-7F40-F0A7F0E7826B}"/>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 name="Arrow: Chevron 17">
              <a:extLst>
                <a:ext uri="{FF2B5EF4-FFF2-40B4-BE49-F238E27FC236}">
                  <a16:creationId xmlns:a16="http://schemas.microsoft.com/office/drawing/2014/main" id="{BECC6FDE-7139-D8F5-78F6-7DF12C42F240}"/>
                </a:ext>
              </a:extLst>
            </p:cNvPr>
            <p:cNvSpPr/>
            <p:nvPr/>
          </p:nvSpPr>
          <p:spPr>
            <a:xfrm rot="5400000">
              <a:off x="10271760" y="2223673"/>
              <a:ext cx="2448560" cy="1391920"/>
            </a:xfrm>
            <a:prstGeom prst="chevro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0" name="Group 19">
              <a:extLst>
                <a:ext uri="{FF2B5EF4-FFF2-40B4-BE49-F238E27FC236}">
                  <a16:creationId xmlns:a16="http://schemas.microsoft.com/office/drawing/2014/main" id="{835C9996-4526-080D-8401-56363B02BDDE}"/>
                </a:ext>
              </a:extLst>
            </p:cNvPr>
            <p:cNvGrpSpPr/>
            <p:nvPr/>
          </p:nvGrpSpPr>
          <p:grpSpPr>
            <a:xfrm>
              <a:off x="10800080" y="0"/>
              <a:ext cx="1391920" cy="2448560"/>
              <a:chOff x="10800080" y="0"/>
              <a:chExt cx="1391920" cy="2448560"/>
            </a:xfrm>
          </p:grpSpPr>
          <p:sp>
            <p:nvSpPr>
              <p:cNvPr id="32" name="Arrow: Chevron 31">
                <a:extLst>
                  <a:ext uri="{FF2B5EF4-FFF2-40B4-BE49-F238E27FC236}">
                    <a16:creationId xmlns:a16="http://schemas.microsoft.com/office/drawing/2014/main" id="{07D65FF5-006A-3F22-30B4-364444817FE8}"/>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3" name="Oval 32">
                <a:extLst>
                  <a:ext uri="{FF2B5EF4-FFF2-40B4-BE49-F238E27FC236}">
                    <a16:creationId xmlns:a16="http://schemas.microsoft.com/office/drawing/2014/main" id="{5CF35EE0-A5A1-E488-256B-3AC2946A41A7}"/>
                  </a:ext>
                </a:extLst>
              </p:cNvPr>
              <p:cNvSpPr/>
              <p:nvPr/>
            </p:nvSpPr>
            <p:spPr>
              <a:xfrm>
                <a:off x="11195814" y="104037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4" name="Graphic 33" descr="Badge 1 with solid fill">
                <a:extLst>
                  <a:ext uri="{FF2B5EF4-FFF2-40B4-BE49-F238E27FC236}">
                    <a16:creationId xmlns:a16="http://schemas.microsoft.com/office/drawing/2014/main" id="{940E256D-E68A-6CC2-33F9-35A8F1CCE1D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038840" y="881380"/>
                <a:ext cx="914400" cy="914400"/>
              </a:xfrm>
              <a:prstGeom prst="rect">
                <a:avLst/>
              </a:prstGeom>
            </p:spPr>
          </p:pic>
          <p:sp>
            <p:nvSpPr>
              <p:cNvPr id="35" name="Isosceles Triangle 34">
                <a:extLst>
                  <a:ext uri="{FF2B5EF4-FFF2-40B4-BE49-F238E27FC236}">
                    <a16:creationId xmlns:a16="http://schemas.microsoft.com/office/drawing/2014/main" id="{7B17B9DC-94D3-F8CA-5DAA-BDC8CD53EBC4}"/>
                  </a:ext>
                </a:extLst>
              </p:cNvPr>
              <p:cNvSpPr/>
              <p:nvPr/>
            </p:nvSpPr>
            <p:spPr>
              <a:xfrm rot="10800000">
                <a:off x="10800080" y="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6" name="Oval 25">
              <a:extLst>
                <a:ext uri="{FF2B5EF4-FFF2-40B4-BE49-F238E27FC236}">
                  <a16:creationId xmlns:a16="http://schemas.microsoft.com/office/drawing/2014/main" id="{F23A673E-B25D-A4E0-AD6C-5C4693E8A4BD}"/>
                </a:ext>
              </a:extLst>
            </p:cNvPr>
            <p:cNvSpPr/>
            <p:nvPr/>
          </p:nvSpPr>
          <p:spPr>
            <a:xfrm>
              <a:off x="11141502" y="2770361"/>
              <a:ext cx="564342" cy="592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8" descr="Badge with solid fill">
              <a:extLst>
                <a:ext uri="{FF2B5EF4-FFF2-40B4-BE49-F238E27FC236}">
                  <a16:creationId xmlns:a16="http://schemas.microsoft.com/office/drawing/2014/main" id="{E2EC4056-99B2-9D58-D9C6-406F2AB0726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010597" y="2659380"/>
              <a:ext cx="914400" cy="914400"/>
            </a:xfrm>
            <a:prstGeom prst="rect">
              <a:avLst/>
            </a:prstGeom>
          </p:spPr>
        </p:pic>
      </p:grpSp>
      <p:sp>
        <p:nvSpPr>
          <p:cNvPr id="2" name="TextBox 1">
            <a:extLst>
              <a:ext uri="{FF2B5EF4-FFF2-40B4-BE49-F238E27FC236}">
                <a16:creationId xmlns:a16="http://schemas.microsoft.com/office/drawing/2014/main" id="{5B639B3D-425E-BADF-930D-5E28339D554E}"/>
              </a:ext>
            </a:extLst>
          </p:cNvPr>
          <p:cNvSpPr txBox="1"/>
          <p:nvPr/>
        </p:nvSpPr>
        <p:spPr>
          <a:xfrm>
            <a:off x="79509" y="954431"/>
            <a:ext cx="6204502" cy="461665"/>
          </a:xfrm>
          <a:prstGeom prst="rect">
            <a:avLst/>
          </a:prstGeom>
          <a:noFill/>
        </p:spPr>
        <p:txBody>
          <a:bodyPr wrap="square">
            <a:spAutoFit/>
          </a:bodyPr>
          <a:lstStyle/>
          <a:p>
            <a:pPr algn="ctr"/>
            <a:r>
              <a:rPr lang="en-US" sz="2400" b="1">
                <a:solidFill>
                  <a:schemeClr val="accent4"/>
                </a:solidFill>
                <a:latin typeface="Georgia" panose="02040502050405020303" pitchFamily="18" charset="0"/>
              </a:rPr>
              <a:t>Pseudocode -  Linear Actuator Switch </a:t>
            </a:r>
          </a:p>
        </p:txBody>
      </p:sp>
      <p:sp>
        <p:nvSpPr>
          <p:cNvPr id="3" name="Footer Placeholder 2">
            <a:extLst>
              <a:ext uri="{FF2B5EF4-FFF2-40B4-BE49-F238E27FC236}">
                <a16:creationId xmlns:a16="http://schemas.microsoft.com/office/drawing/2014/main" id="{CED3DD16-33D3-8E47-4173-6F46F8744CF9}"/>
              </a:ext>
            </a:extLst>
          </p:cNvPr>
          <p:cNvSpPr>
            <a:spLocks noGrp="1"/>
          </p:cNvSpPr>
          <p:nvPr>
            <p:ph type="ftr" sz="quarter" idx="3"/>
          </p:nvPr>
        </p:nvSpPr>
        <p:spPr>
          <a:xfrm>
            <a:off x="4038600" y="6205048"/>
            <a:ext cx="4114800" cy="365125"/>
          </a:xfrm>
        </p:spPr>
        <p:txBody>
          <a:bodyPr/>
          <a:lstStyle/>
          <a:p>
            <a:r>
              <a:rPr lang="en-US"/>
              <a:t>Tyler Ince-Ingram</a:t>
            </a:r>
          </a:p>
        </p:txBody>
      </p:sp>
      <p:sp>
        <p:nvSpPr>
          <p:cNvPr id="5" name="Rectangle: Rounded Corners 4">
            <a:extLst>
              <a:ext uri="{FF2B5EF4-FFF2-40B4-BE49-F238E27FC236}">
                <a16:creationId xmlns:a16="http://schemas.microsoft.com/office/drawing/2014/main" id="{825841FB-358C-D463-79DA-59B044ECC17C}"/>
              </a:ext>
            </a:extLst>
          </p:cNvPr>
          <p:cNvSpPr/>
          <p:nvPr/>
        </p:nvSpPr>
        <p:spPr>
          <a:xfrm>
            <a:off x="4991708" y="1561604"/>
            <a:ext cx="1677971" cy="76357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Power On</a:t>
            </a:r>
          </a:p>
        </p:txBody>
      </p:sp>
      <p:sp>
        <p:nvSpPr>
          <p:cNvPr id="10" name="Rectangle: Rounded Corners 9">
            <a:extLst>
              <a:ext uri="{FF2B5EF4-FFF2-40B4-BE49-F238E27FC236}">
                <a16:creationId xmlns:a16="http://schemas.microsoft.com/office/drawing/2014/main" id="{AD23B624-5BF8-7149-7255-BB2C533CF15D}"/>
              </a:ext>
            </a:extLst>
          </p:cNvPr>
          <p:cNvSpPr/>
          <p:nvPr/>
        </p:nvSpPr>
        <p:spPr>
          <a:xfrm>
            <a:off x="4991708" y="2806758"/>
            <a:ext cx="1677971" cy="763571"/>
          </a:xfrm>
          <a:prstGeom prst="roundRect">
            <a:avLst/>
          </a:prstGeom>
          <a:solidFill>
            <a:srgbClr val="00C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Linear Actuator Switch</a:t>
            </a:r>
          </a:p>
        </p:txBody>
      </p:sp>
      <p:sp>
        <p:nvSpPr>
          <p:cNvPr id="11" name="Rectangle: Rounded Corners 10">
            <a:extLst>
              <a:ext uri="{FF2B5EF4-FFF2-40B4-BE49-F238E27FC236}">
                <a16:creationId xmlns:a16="http://schemas.microsoft.com/office/drawing/2014/main" id="{645BB6A2-AD5E-ABD1-3BFA-D94BC911F5D4}"/>
              </a:ext>
            </a:extLst>
          </p:cNvPr>
          <p:cNvSpPr/>
          <p:nvPr/>
        </p:nvSpPr>
        <p:spPr>
          <a:xfrm>
            <a:off x="2910853" y="3931016"/>
            <a:ext cx="1677971" cy="763571"/>
          </a:xfrm>
          <a:prstGeom prst="roundRect">
            <a:avLst/>
          </a:prstGeom>
          <a:solidFill>
            <a:srgbClr val="00C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Switch &gt; 0?</a:t>
            </a:r>
          </a:p>
        </p:txBody>
      </p:sp>
      <p:sp>
        <p:nvSpPr>
          <p:cNvPr id="13" name="Rectangle: Rounded Corners 12">
            <a:extLst>
              <a:ext uri="{FF2B5EF4-FFF2-40B4-BE49-F238E27FC236}">
                <a16:creationId xmlns:a16="http://schemas.microsoft.com/office/drawing/2014/main" id="{4A9D923C-A7FD-3452-33FF-9D4A7E0A06F4}"/>
              </a:ext>
            </a:extLst>
          </p:cNvPr>
          <p:cNvSpPr/>
          <p:nvPr/>
        </p:nvSpPr>
        <p:spPr>
          <a:xfrm>
            <a:off x="7135175" y="3931016"/>
            <a:ext cx="1682496" cy="763571"/>
          </a:xfrm>
          <a:prstGeom prst="roundRect">
            <a:avLst/>
          </a:prstGeom>
          <a:solidFill>
            <a:srgbClr val="00C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Switch &lt; 0?</a:t>
            </a:r>
          </a:p>
        </p:txBody>
      </p:sp>
      <p:sp>
        <p:nvSpPr>
          <p:cNvPr id="14" name="Rectangle: Rounded Corners 13">
            <a:extLst>
              <a:ext uri="{FF2B5EF4-FFF2-40B4-BE49-F238E27FC236}">
                <a16:creationId xmlns:a16="http://schemas.microsoft.com/office/drawing/2014/main" id="{0BAD2583-40F5-ACAF-612D-FF2AA0C9F0C8}"/>
              </a:ext>
            </a:extLst>
          </p:cNvPr>
          <p:cNvSpPr/>
          <p:nvPr/>
        </p:nvSpPr>
        <p:spPr>
          <a:xfrm>
            <a:off x="3181760" y="4884441"/>
            <a:ext cx="1136157" cy="763571"/>
          </a:xfrm>
          <a:prstGeom prst="roundRect">
            <a:avLst/>
          </a:prstGeom>
          <a:solidFill>
            <a:srgbClr val="00C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Up</a:t>
            </a:r>
          </a:p>
        </p:txBody>
      </p:sp>
      <p:sp>
        <p:nvSpPr>
          <p:cNvPr id="15" name="Rectangle: Rounded Corners 14">
            <a:extLst>
              <a:ext uri="{FF2B5EF4-FFF2-40B4-BE49-F238E27FC236}">
                <a16:creationId xmlns:a16="http://schemas.microsoft.com/office/drawing/2014/main" id="{6BE29FCE-8563-CA41-E5B7-BDD65D03D14E}"/>
              </a:ext>
            </a:extLst>
          </p:cNvPr>
          <p:cNvSpPr/>
          <p:nvPr/>
        </p:nvSpPr>
        <p:spPr>
          <a:xfrm>
            <a:off x="7364340" y="4884439"/>
            <a:ext cx="1136157" cy="763571"/>
          </a:xfrm>
          <a:prstGeom prst="roundRect">
            <a:avLst/>
          </a:prstGeom>
          <a:solidFill>
            <a:srgbClr val="00C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Down</a:t>
            </a:r>
          </a:p>
        </p:txBody>
      </p:sp>
      <p:sp>
        <p:nvSpPr>
          <p:cNvPr id="16" name="Rectangle: Rounded Corners 15">
            <a:extLst>
              <a:ext uri="{FF2B5EF4-FFF2-40B4-BE49-F238E27FC236}">
                <a16:creationId xmlns:a16="http://schemas.microsoft.com/office/drawing/2014/main" id="{474D07CE-2840-6CAB-533B-3CDFAE1E239E}"/>
              </a:ext>
            </a:extLst>
          </p:cNvPr>
          <p:cNvSpPr/>
          <p:nvPr/>
        </p:nvSpPr>
        <p:spPr>
          <a:xfrm>
            <a:off x="5002143" y="3931017"/>
            <a:ext cx="1677971" cy="763571"/>
          </a:xfrm>
          <a:prstGeom prst="roundRect">
            <a:avLst/>
          </a:prstGeom>
          <a:solidFill>
            <a:srgbClr val="00C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Switch = 0?</a:t>
            </a:r>
          </a:p>
        </p:txBody>
      </p:sp>
      <p:sp>
        <p:nvSpPr>
          <p:cNvPr id="19" name="Rectangle: Rounded Corners 18">
            <a:extLst>
              <a:ext uri="{FF2B5EF4-FFF2-40B4-BE49-F238E27FC236}">
                <a16:creationId xmlns:a16="http://schemas.microsoft.com/office/drawing/2014/main" id="{FF0AEB59-2EC0-B4B0-52ED-72574200590B}"/>
              </a:ext>
            </a:extLst>
          </p:cNvPr>
          <p:cNvSpPr/>
          <p:nvPr/>
        </p:nvSpPr>
        <p:spPr>
          <a:xfrm>
            <a:off x="5293921" y="4884440"/>
            <a:ext cx="1136157" cy="763571"/>
          </a:xfrm>
          <a:prstGeom prst="roundRect">
            <a:avLst/>
          </a:prstGeom>
          <a:solidFill>
            <a:srgbClr val="00C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Idle</a:t>
            </a:r>
          </a:p>
        </p:txBody>
      </p:sp>
      <p:pic>
        <p:nvPicPr>
          <p:cNvPr id="24" name="Picture 2" descr="Amazon.com: FLYSKY FS-i6X 10CH 2.4GHz RC Transmitter Controller with iA6B  Receiver Upgrade Cable for RC Boat Racing Drone : Toys &amp; Games">
            <a:extLst>
              <a:ext uri="{FF2B5EF4-FFF2-40B4-BE49-F238E27FC236}">
                <a16:creationId xmlns:a16="http://schemas.microsoft.com/office/drawing/2014/main" id="{7F0EF689-ECF8-D845-C57E-BFFF2AD0BD1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33190" y="1820216"/>
            <a:ext cx="1788446" cy="1979532"/>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a:extLst>
              <a:ext uri="{FF2B5EF4-FFF2-40B4-BE49-F238E27FC236}">
                <a16:creationId xmlns:a16="http://schemas.microsoft.com/office/drawing/2014/main" id="{F158A19D-9789-4817-0F3E-ED37070B3662}"/>
              </a:ext>
            </a:extLst>
          </p:cNvPr>
          <p:cNvSpPr/>
          <p:nvPr/>
        </p:nvSpPr>
        <p:spPr>
          <a:xfrm>
            <a:off x="2404523" y="2146646"/>
            <a:ext cx="238635" cy="272999"/>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Arrow: Right 30">
            <a:extLst>
              <a:ext uri="{FF2B5EF4-FFF2-40B4-BE49-F238E27FC236}">
                <a16:creationId xmlns:a16="http://schemas.microsoft.com/office/drawing/2014/main" id="{C4A0F92C-2EC0-6332-1226-3B43D6ABA11F}"/>
              </a:ext>
            </a:extLst>
          </p:cNvPr>
          <p:cNvSpPr/>
          <p:nvPr/>
        </p:nvSpPr>
        <p:spPr>
          <a:xfrm>
            <a:off x="2643158" y="2198466"/>
            <a:ext cx="488432" cy="161854"/>
          </a:xfrm>
          <a:prstGeom prst="rightArrow">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a:extLst>
              <a:ext uri="{FF2B5EF4-FFF2-40B4-BE49-F238E27FC236}">
                <a16:creationId xmlns:a16="http://schemas.microsoft.com/office/drawing/2014/main" id="{015D8179-9E10-D623-772E-97740D0B7EC1}"/>
              </a:ext>
            </a:extLst>
          </p:cNvPr>
          <p:cNvSpPr/>
          <p:nvPr/>
        </p:nvSpPr>
        <p:spPr>
          <a:xfrm>
            <a:off x="1623004" y="2463994"/>
            <a:ext cx="321099" cy="362224"/>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Arrow: Right 35">
            <a:extLst>
              <a:ext uri="{FF2B5EF4-FFF2-40B4-BE49-F238E27FC236}">
                <a16:creationId xmlns:a16="http://schemas.microsoft.com/office/drawing/2014/main" id="{8C4A400D-D0C6-D2D6-0F92-98EB86DC4C43}"/>
              </a:ext>
            </a:extLst>
          </p:cNvPr>
          <p:cNvSpPr/>
          <p:nvPr/>
        </p:nvSpPr>
        <p:spPr>
          <a:xfrm rot="10800000">
            <a:off x="1022116" y="2564177"/>
            <a:ext cx="595095" cy="161854"/>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TextBox 37">
            <a:extLst>
              <a:ext uri="{FF2B5EF4-FFF2-40B4-BE49-F238E27FC236}">
                <a16:creationId xmlns:a16="http://schemas.microsoft.com/office/drawing/2014/main" id="{48578EE6-A0FE-B6C0-E6A3-03FD9A10AA03}"/>
              </a:ext>
            </a:extLst>
          </p:cNvPr>
          <p:cNvSpPr txBox="1"/>
          <p:nvPr/>
        </p:nvSpPr>
        <p:spPr>
          <a:xfrm>
            <a:off x="382946" y="2529137"/>
            <a:ext cx="747347" cy="276999"/>
          </a:xfrm>
          <a:prstGeom prst="rect">
            <a:avLst/>
          </a:prstGeom>
          <a:noFill/>
        </p:spPr>
        <p:txBody>
          <a:bodyPr wrap="square" rtlCol="0">
            <a:spAutoFit/>
          </a:bodyPr>
          <a:lstStyle/>
          <a:p>
            <a:r>
              <a:rPr lang="en-US" sz="1200">
                <a:latin typeface="Georgia" panose="02040502050405020303" pitchFamily="18" charset="0"/>
              </a:rPr>
              <a:t>Throttle</a:t>
            </a:r>
          </a:p>
        </p:txBody>
      </p:sp>
      <p:sp>
        <p:nvSpPr>
          <p:cNvPr id="39" name="TextBox 38">
            <a:extLst>
              <a:ext uri="{FF2B5EF4-FFF2-40B4-BE49-F238E27FC236}">
                <a16:creationId xmlns:a16="http://schemas.microsoft.com/office/drawing/2014/main" id="{9F4F06D7-668A-1BD6-9657-FE0A8031A840}"/>
              </a:ext>
            </a:extLst>
          </p:cNvPr>
          <p:cNvSpPr txBox="1"/>
          <p:nvPr/>
        </p:nvSpPr>
        <p:spPr>
          <a:xfrm>
            <a:off x="2727726" y="2969515"/>
            <a:ext cx="764091" cy="276999"/>
          </a:xfrm>
          <a:prstGeom prst="rect">
            <a:avLst/>
          </a:prstGeom>
          <a:noFill/>
        </p:spPr>
        <p:txBody>
          <a:bodyPr wrap="square" rtlCol="0">
            <a:spAutoFit/>
          </a:bodyPr>
          <a:lstStyle/>
          <a:p>
            <a:r>
              <a:rPr lang="en-US" sz="1200">
                <a:latin typeface="Georgia" panose="02040502050405020303" pitchFamily="18" charset="0"/>
              </a:rPr>
              <a:t>Steering</a:t>
            </a:r>
          </a:p>
        </p:txBody>
      </p:sp>
      <p:sp>
        <p:nvSpPr>
          <p:cNvPr id="40" name="TextBox 39">
            <a:extLst>
              <a:ext uri="{FF2B5EF4-FFF2-40B4-BE49-F238E27FC236}">
                <a16:creationId xmlns:a16="http://schemas.microsoft.com/office/drawing/2014/main" id="{0DDCE66F-1D38-A7CF-74EB-1676EE5CAC61}"/>
              </a:ext>
            </a:extLst>
          </p:cNvPr>
          <p:cNvSpPr txBox="1"/>
          <p:nvPr/>
        </p:nvSpPr>
        <p:spPr>
          <a:xfrm>
            <a:off x="3101586" y="2161274"/>
            <a:ext cx="1244142" cy="461665"/>
          </a:xfrm>
          <a:prstGeom prst="rect">
            <a:avLst/>
          </a:prstGeom>
          <a:noFill/>
        </p:spPr>
        <p:txBody>
          <a:bodyPr wrap="square" rtlCol="0">
            <a:spAutoFit/>
          </a:bodyPr>
          <a:lstStyle/>
          <a:p>
            <a:pPr algn="ctr"/>
            <a:r>
              <a:rPr lang="en-US" sz="1200">
                <a:latin typeface="Georgia" panose="02040502050405020303" pitchFamily="18" charset="0"/>
              </a:rPr>
              <a:t>Linear Actuator Switch</a:t>
            </a:r>
          </a:p>
        </p:txBody>
      </p:sp>
      <p:sp>
        <p:nvSpPr>
          <p:cNvPr id="41" name="TextBox 40">
            <a:extLst>
              <a:ext uri="{FF2B5EF4-FFF2-40B4-BE49-F238E27FC236}">
                <a16:creationId xmlns:a16="http://schemas.microsoft.com/office/drawing/2014/main" id="{1DE656F9-E113-0F26-DEB4-AE00621E0445}"/>
              </a:ext>
            </a:extLst>
          </p:cNvPr>
          <p:cNvSpPr txBox="1"/>
          <p:nvPr/>
        </p:nvSpPr>
        <p:spPr>
          <a:xfrm>
            <a:off x="3647" y="3195847"/>
            <a:ext cx="799629" cy="276999"/>
          </a:xfrm>
          <a:prstGeom prst="rect">
            <a:avLst/>
          </a:prstGeom>
          <a:noFill/>
        </p:spPr>
        <p:txBody>
          <a:bodyPr wrap="square" rtlCol="0">
            <a:spAutoFit/>
          </a:bodyPr>
          <a:lstStyle/>
          <a:p>
            <a:r>
              <a:rPr lang="en-US" sz="1200">
                <a:latin typeface="Georgia" panose="02040502050405020303" pitchFamily="18" charset="0"/>
              </a:rPr>
              <a:t>Receiver</a:t>
            </a:r>
          </a:p>
        </p:txBody>
      </p:sp>
      <p:sp>
        <p:nvSpPr>
          <p:cNvPr id="27" name="Oval 26">
            <a:extLst>
              <a:ext uri="{FF2B5EF4-FFF2-40B4-BE49-F238E27FC236}">
                <a16:creationId xmlns:a16="http://schemas.microsoft.com/office/drawing/2014/main" id="{8963D310-676C-CDB7-A5EF-26971021987A}"/>
              </a:ext>
            </a:extLst>
          </p:cNvPr>
          <p:cNvSpPr/>
          <p:nvPr/>
        </p:nvSpPr>
        <p:spPr>
          <a:xfrm>
            <a:off x="2383956" y="2470282"/>
            <a:ext cx="321099" cy="362224"/>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Arrow: Bent 41">
            <a:extLst>
              <a:ext uri="{FF2B5EF4-FFF2-40B4-BE49-F238E27FC236}">
                <a16:creationId xmlns:a16="http://schemas.microsoft.com/office/drawing/2014/main" id="{1CCDD512-E1FA-A21C-E1E3-6DFFE51AE448}"/>
              </a:ext>
            </a:extLst>
          </p:cNvPr>
          <p:cNvSpPr/>
          <p:nvPr/>
        </p:nvSpPr>
        <p:spPr>
          <a:xfrm rot="5400000">
            <a:off x="2749315" y="2548200"/>
            <a:ext cx="377819" cy="466340"/>
          </a:xfrm>
          <a:prstGeom prst="bentArrow">
            <a:avLst>
              <a:gd name="adj1" fmla="val 25000"/>
              <a:gd name="adj2" fmla="val 25736"/>
              <a:gd name="adj3" fmla="val 25000"/>
              <a:gd name="adj4" fmla="val 40073"/>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5" name="Oval 24">
            <a:extLst>
              <a:ext uri="{FF2B5EF4-FFF2-40B4-BE49-F238E27FC236}">
                <a16:creationId xmlns:a16="http://schemas.microsoft.com/office/drawing/2014/main" id="{2E3069EB-7322-475B-11B8-8EC25A1F3F22}"/>
              </a:ext>
            </a:extLst>
          </p:cNvPr>
          <p:cNvSpPr/>
          <p:nvPr/>
        </p:nvSpPr>
        <p:spPr>
          <a:xfrm>
            <a:off x="1072092" y="2856580"/>
            <a:ext cx="847861" cy="885579"/>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Arrow: Right 42">
            <a:extLst>
              <a:ext uri="{FF2B5EF4-FFF2-40B4-BE49-F238E27FC236}">
                <a16:creationId xmlns:a16="http://schemas.microsoft.com/office/drawing/2014/main" id="{729F14B1-65F7-86FC-27C8-741082231B24}"/>
              </a:ext>
            </a:extLst>
          </p:cNvPr>
          <p:cNvSpPr/>
          <p:nvPr/>
        </p:nvSpPr>
        <p:spPr>
          <a:xfrm rot="10800000">
            <a:off x="715385" y="3253420"/>
            <a:ext cx="356707" cy="161854"/>
          </a:xfrm>
          <a:prstGeom prst="rightArrow">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0" name="Straight Arrow Connector 49">
            <a:extLst>
              <a:ext uri="{FF2B5EF4-FFF2-40B4-BE49-F238E27FC236}">
                <a16:creationId xmlns:a16="http://schemas.microsoft.com/office/drawing/2014/main" id="{318C9664-9044-C963-DFEA-E90080E2AC5E}"/>
              </a:ext>
            </a:extLst>
          </p:cNvPr>
          <p:cNvCxnSpPr>
            <a:stCxn id="5" idx="2"/>
            <a:endCxn id="10" idx="0"/>
          </p:cNvCxnSpPr>
          <p:nvPr/>
        </p:nvCxnSpPr>
        <p:spPr>
          <a:xfrm>
            <a:off x="5830694" y="2325175"/>
            <a:ext cx="0" cy="4815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456141D6-8062-52A3-8496-17EC448B7DF8}"/>
              </a:ext>
            </a:extLst>
          </p:cNvPr>
          <p:cNvCxnSpPr>
            <a:stCxn id="10" idx="2"/>
            <a:endCxn id="11" idx="0"/>
          </p:cNvCxnSpPr>
          <p:nvPr/>
        </p:nvCxnSpPr>
        <p:spPr>
          <a:xfrm rot="5400000">
            <a:off x="4609924" y="2710245"/>
            <a:ext cx="360687" cy="2080855"/>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288277F7-71E1-E6E4-8C20-A90A1C9EDA2B}"/>
              </a:ext>
            </a:extLst>
          </p:cNvPr>
          <p:cNvCxnSpPr>
            <a:stCxn id="10" idx="2"/>
            <a:endCxn id="13" idx="0"/>
          </p:cNvCxnSpPr>
          <p:nvPr/>
        </p:nvCxnSpPr>
        <p:spPr>
          <a:xfrm rot="16200000" flipH="1">
            <a:off x="6723215" y="2677807"/>
            <a:ext cx="360687" cy="214572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7EA886E-4472-4197-0F28-BA9B6F5450F5}"/>
              </a:ext>
            </a:extLst>
          </p:cNvPr>
          <p:cNvCxnSpPr>
            <a:endCxn id="16" idx="0"/>
          </p:cNvCxnSpPr>
          <p:nvPr/>
        </p:nvCxnSpPr>
        <p:spPr>
          <a:xfrm>
            <a:off x="5830692" y="3760181"/>
            <a:ext cx="10437" cy="1708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2C8425A-14CC-0E71-7938-4CA31434FAAA}"/>
              </a:ext>
            </a:extLst>
          </p:cNvPr>
          <p:cNvCxnSpPr>
            <a:cxnSpLocks/>
            <a:stCxn id="11" idx="2"/>
            <a:endCxn id="14" idx="0"/>
          </p:cNvCxnSpPr>
          <p:nvPr/>
        </p:nvCxnSpPr>
        <p:spPr>
          <a:xfrm>
            <a:off x="3749839" y="4694587"/>
            <a:ext cx="0" cy="189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CA6397F-22C8-240D-F245-0581415C0EA5}"/>
              </a:ext>
            </a:extLst>
          </p:cNvPr>
          <p:cNvCxnSpPr>
            <a:cxnSpLocks/>
          </p:cNvCxnSpPr>
          <p:nvPr/>
        </p:nvCxnSpPr>
        <p:spPr>
          <a:xfrm>
            <a:off x="5861999" y="4694587"/>
            <a:ext cx="0" cy="189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963B487-DF0B-D67D-1607-26896620B0B7}"/>
              </a:ext>
            </a:extLst>
          </p:cNvPr>
          <p:cNvCxnSpPr>
            <a:cxnSpLocks/>
          </p:cNvCxnSpPr>
          <p:nvPr/>
        </p:nvCxnSpPr>
        <p:spPr>
          <a:xfrm>
            <a:off x="7932418" y="4694585"/>
            <a:ext cx="0" cy="189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75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fill="hold" grpId="0" nodeType="withEffect">
                                  <p:stCondLst>
                                    <p:cond delay="0"/>
                                  </p:stCondLst>
                                  <p:childTnLst>
                                    <p:animClr clrSpc="hsl" dir="cw">
                                      <p:cBhvr override="childStyle">
                                        <p:cTn id="6" dur="250" fill="hold"/>
                                        <p:tgtEl>
                                          <p:spTgt spid="27"/>
                                        </p:tgtEl>
                                        <p:attrNameLst>
                                          <p:attrName>style.color</p:attrName>
                                        </p:attrNameLst>
                                      </p:cBhvr>
                                      <p:by>
                                        <p:hsl h="0" s="-70588" l="0"/>
                                      </p:by>
                                    </p:animClr>
                                    <p:animClr clrSpc="hsl" dir="cw">
                                      <p:cBhvr>
                                        <p:cTn id="7" dur="250" fill="hold"/>
                                        <p:tgtEl>
                                          <p:spTgt spid="27"/>
                                        </p:tgtEl>
                                        <p:attrNameLst>
                                          <p:attrName>fillcolor</p:attrName>
                                        </p:attrNameLst>
                                      </p:cBhvr>
                                      <p:by>
                                        <p:hsl h="0" s="-70588" l="0"/>
                                      </p:by>
                                    </p:animClr>
                                    <p:animClr clrSpc="hsl" dir="cw">
                                      <p:cBhvr>
                                        <p:cTn id="8" dur="250" fill="hold"/>
                                        <p:tgtEl>
                                          <p:spTgt spid="27"/>
                                        </p:tgtEl>
                                        <p:attrNameLst>
                                          <p:attrName>stroke.color</p:attrName>
                                        </p:attrNameLst>
                                      </p:cBhvr>
                                      <p:by>
                                        <p:hsl h="0" s="-70588" l="0"/>
                                      </p:by>
                                    </p:animClr>
                                    <p:set>
                                      <p:cBhvr>
                                        <p:cTn id="9" dur="250" fill="hold"/>
                                        <p:tgtEl>
                                          <p:spTgt spid="27"/>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250" fill="hold"/>
                                        <p:tgtEl>
                                          <p:spTgt spid="42"/>
                                        </p:tgtEl>
                                        <p:attrNameLst>
                                          <p:attrName>style.color</p:attrName>
                                        </p:attrNameLst>
                                      </p:cBhvr>
                                      <p:by>
                                        <p:hsl h="0" s="-70588" l="0"/>
                                      </p:by>
                                    </p:animClr>
                                    <p:animClr clrSpc="hsl" dir="cw">
                                      <p:cBhvr>
                                        <p:cTn id="12" dur="250" fill="hold"/>
                                        <p:tgtEl>
                                          <p:spTgt spid="42"/>
                                        </p:tgtEl>
                                        <p:attrNameLst>
                                          <p:attrName>fillcolor</p:attrName>
                                        </p:attrNameLst>
                                      </p:cBhvr>
                                      <p:by>
                                        <p:hsl h="0" s="-70588" l="0"/>
                                      </p:by>
                                    </p:animClr>
                                    <p:animClr clrSpc="hsl" dir="cw">
                                      <p:cBhvr>
                                        <p:cTn id="13" dur="250" fill="hold"/>
                                        <p:tgtEl>
                                          <p:spTgt spid="42"/>
                                        </p:tgtEl>
                                        <p:attrNameLst>
                                          <p:attrName>stroke.color</p:attrName>
                                        </p:attrNameLst>
                                      </p:cBhvr>
                                      <p:by>
                                        <p:hsl h="0" s="-70588" l="0"/>
                                      </p:by>
                                    </p:animClr>
                                    <p:set>
                                      <p:cBhvr>
                                        <p:cTn id="14" dur="250" fill="hold"/>
                                        <p:tgtEl>
                                          <p:spTgt spid="42"/>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250" fill="hold"/>
                                        <p:tgtEl>
                                          <p:spTgt spid="30"/>
                                        </p:tgtEl>
                                        <p:attrNameLst>
                                          <p:attrName>style.color</p:attrName>
                                        </p:attrNameLst>
                                      </p:cBhvr>
                                      <p:by>
                                        <p:hsl h="0" s="-70588" l="0"/>
                                      </p:by>
                                    </p:animClr>
                                    <p:animClr clrSpc="hsl" dir="cw">
                                      <p:cBhvr>
                                        <p:cTn id="17" dur="250" fill="hold"/>
                                        <p:tgtEl>
                                          <p:spTgt spid="30"/>
                                        </p:tgtEl>
                                        <p:attrNameLst>
                                          <p:attrName>fillcolor</p:attrName>
                                        </p:attrNameLst>
                                      </p:cBhvr>
                                      <p:by>
                                        <p:hsl h="0" s="-70588" l="0"/>
                                      </p:by>
                                    </p:animClr>
                                    <p:animClr clrSpc="hsl" dir="cw">
                                      <p:cBhvr>
                                        <p:cTn id="18" dur="250" fill="hold"/>
                                        <p:tgtEl>
                                          <p:spTgt spid="30"/>
                                        </p:tgtEl>
                                        <p:attrNameLst>
                                          <p:attrName>stroke.color</p:attrName>
                                        </p:attrNameLst>
                                      </p:cBhvr>
                                      <p:by>
                                        <p:hsl h="0" s="-70588" l="0"/>
                                      </p:by>
                                    </p:animClr>
                                    <p:set>
                                      <p:cBhvr>
                                        <p:cTn id="19" dur="250" fill="hold"/>
                                        <p:tgtEl>
                                          <p:spTgt spid="30"/>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250" fill="hold"/>
                                        <p:tgtEl>
                                          <p:spTgt spid="36"/>
                                        </p:tgtEl>
                                        <p:attrNameLst>
                                          <p:attrName>style.color</p:attrName>
                                        </p:attrNameLst>
                                      </p:cBhvr>
                                      <p:by>
                                        <p:hsl h="0" s="-70588" l="0"/>
                                      </p:by>
                                    </p:animClr>
                                    <p:animClr clrSpc="hsl" dir="cw">
                                      <p:cBhvr>
                                        <p:cTn id="22" dur="250" fill="hold"/>
                                        <p:tgtEl>
                                          <p:spTgt spid="36"/>
                                        </p:tgtEl>
                                        <p:attrNameLst>
                                          <p:attrName>fillcolor</p:attrName>
                                        </p:attrNameLst>
                                      </p:cBhvr>
                                      <p:by>
                                        <p:hsl h="0" s="-70588" l="0"/>
                                      </p:by>
                                    </p:animClr>
                                    <p:animClr clrSpc="hsl" dir="cw">
                                      <p:cBhvr>
                                        <p:cTn id="23" dur="250" fill="hold"/>
                                        <p:tgtEl>
                                          <p:spTgt spid="36"/>
                                        </p:tgtEl>
                                        <p:attrNameLst>
                                          <p:attrName>stroke.color</p:attrName>
                                        </p:attrNameLst>
                                      </p:cBhvr>
                                      <p:by>
                                        <p:hsl h="0" s="-70588" l="0"/>
                                      </p:by>
                                    </p:animClr>
                                    <p:set>
                                      <p:cBhvr>
                                        <p:cTn id="24" dur="250" fill="hold"/>
                                        <p:tgtEl>
                                          <p:spTgt spid="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6" grpId="0" animBg="1"/>
      <p:bldP spid="27" grpId="0" animBg="1"/>
      <p:bldP spid="4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39</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172720" y="101600"/>
            <a:ext cx="11295077" cy="1010920"/>
          </a:xfrm>
        </p:spPr>
        <p:txBody>
          <a:bodyPr/>
          <a:lstStyle/>
          <a:p>
            <a:r>
              <a:rPr lang="en-US">
                <a:solidFill>
                  <a:schemeClr val="accent1"/>
                </a:solidFill>
                <a:latin typeface="Georgia" panose="02040502050405020303" pitchFamily="18" charset="0"/>
              </a:rPr>
              <a:t>Testing and Validation</a:t>
            </a:r>
          </a:p>
        </p:txBody>
      </p:sp>
      <p:sp>
        <p:nvSpPr>
          <p:cNvPr id="2" name="Arrow: Chevron 1">
            <a:extLst>
              <a:ext uri="{FF2B5EF4-FFF2-40B4-BE49-F238E27FC236}">
                <a16:creationId xmlns:a16="http://schemas.microsoft.com/office/drawing/2014/main" id="{55371FBE-922F-9720-0A39-1DAE8BD3865C}"/>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 name="Arrow: Chevron 2">
            <a:extLst>
              <a:ext uri="{FF2B5EF4-FFF2-40B4-BE49-F238E27FC236}">
                <a16:creationId xmlns:a16="http://schemas.microsoft.com/office/drawing/2014/main" id="{38740DB5-4AE9-A3CF-1AA3-AEE068C1C671}"/>
              </a:ext>
            </a:extLst>
          </p:cNvPr>
          <p:cNvSpPr/>
          <p:nvPr/>
        </p:nvSpPr>
        <p:spPr>
          <a:xfrm rot="5400000">
            <a:off x="10271760" y="2223673"/>
            <a:ext cx="2448560" cy="1391920"/>
          </a:xfrm>
          <a:prstGeom prst="chevro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 name="Arrow: Chevron 5">
            <a:extLst>
              <a:ext uri="{FF2B5EF4-FFF2-40B4-BE49-F238E27FC236}">
                <a16:creationId xmlns:a16="http://schemas.microsoft.com/office/drawing/2014/main" id="{74BA8C23-B444-883B-0D94-69F28C496155}"/>
              </a:ext>
            </a:extLst>
          </p:cNvPr>
          <p:cNvSpPr/>
          <p:nvPr/>
        </p:nvSpPr>
        <p:spPr>
          <a:xfrm rot="5400000">
            <a:off x="10245675" y="3997278"/>
            <a:ext cx="2500727" cy="1391922"/>
          </a:xfrm>
          <a:prstGeom prst="chevron">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9" name="Group 8">
            <a:extLst>
              <a:ext uri="{FF2B5EF4-FFF2-40B4-BE49-F238E27FC236}">
                <a16:creationId xmlns:a16="http://schemas.microsoft.com/office/drawing/2014/main" id="{223AC01F-040F-FA22-C397-E799B9881AD6}"/>
              </a:ext>
            </a:extLst>
          </p:cNvPr>
          <p:cNvGrpSpPr/>
          <p:nvPr/>
        </p:nvGrpSpPr>
        <p:grpSpPr>
          <a:xfrm>
            <a:off x="10800080" y="0"/>
            <a:ext cx="1391920" cy="4143913"/>
            <a:chOff x="10800080" y="0"/>
            <a:chExt cx="1391920" cy="4143913"/>
          </a:xfrm>
        </p:grpSpPr>
        <p:sp>
          <p:nvSpPr>
            <p:cNvPr id="10" name="Arrow: Chevron 9">
              <a:extLst>
                <a:ext uri="{FF2B5EF4-FFF2-40B4-BE49-F238E27FC236}">
                  <a16:creationId xmlns:a16="http://schemas.microsoft.com/office/drawing/2014/main" id="{2D4EC675-ED4C-9D08-ADE8-01579286767F}"/>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 name="Arrow: Chevron 11">
              <a:extLst>
                <a:ext uri="{FF2B5EF4-FFF2-40B4-BE49-F238E27FC236}">
                  <a16:creationId xmlns:a16="http://schemas.microsoft.com/office/drawing/2014/main" id="{42C9265D-E439-7227-78CE-D5B9899E68C3}"/>
                </a:ext>
              </a:extLst>
            </p:cNvPr>
            <p:cNvSpPr/>
            <p:nvPr/>
          </p:nvSpPr>
          <p:spPr>
            <a:xfrm rot="5400000">
              <a:off x="10271760" y="2223673"/>
              <a:ext cx="2448560" cy="1391920"/>
            </a:xfrm>
            <a:prstGeom prst="chevro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3" name="Group 12">
              <a:extLst>
                <a:ext uri="{FF2B5EF4-FFF2-40B4-BE49-F238E27FC236}">
                  <a16:creationId xmlns:a16="http://schemas.microsoft.com/office/drawing/2014/main" id="{004C6212-698E-D953-4683-B82C23F2C611}"/>
                </a:ext>
              </a:extLst>
            </p:cNvPr>
            <p:cNvGrpSpPr/>
            <p:nvPr/>
          </p:nvGrpSpPr>
          <p:grpSpPr>
            <a:xfrm>
              <a:off x="10800080" y="0"/>
              <a:ext cx="1391920" cy="2448560"/>
              <a:chOff x="10800080" y="0"/>
              <a:chExt cx="1391920" cy="2448560"/>
            </a:xfrm>
          </p:grpSpPr>
          <p:sp>
            <p:nvSpPr>
              <p:cNvPr id="16" name="Arrow: Chevron 15">
                <a:extLst>
                  <a:ext uri="{FF2B5EF4-FFF2-40B4-BE49-F238E27FC236}">
                    <a16:creationId xmlns:a16="http://schemas.microsoft.com/office/drawing/2014/main" id="{6FD96500-E741-C6B6-A04A-666EF909F954}"/>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Oval 16">
                <a:extLst>
                  <a:ext uri="{FF2B5EF4-FFF2-40B4-BE49-F238E27FC236}">
                    <a16:creationId xmlns:a16="http://schemas.microsoft.com/office/drawing/2014/main" id="{85775F00-6470-0351-59EB-6A7A570BC205}"/>
                  </a:ext>
                </a:extLst>
              </p:cNvPr>
              <p:cNvSpPr/>
              <p:nvPr/>
            </p:nvSpPr>
            <p:spPr>
              <a:xfrm>
                <a:off x="11195814" y="104037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 name="Graphic 17" descr="Badge 1 with solid fill">
                <a:extLst>
                  <a:ext uri="{FF2B5EF4-FFF2-40B4-BE49-F238E27FC236}">
                    <a16:creationId xmlns:a16="http://schemas.microsoft.com/office/drawing/2014/main" id="{85C80ACF-C95E-F5DD-2812-4F82C6C8CC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8840" y="881380"/>
                <a:ext cx="914400" cy="914400"/>
              </a:xfrm>
              <a:prstGeom prst="rect">
                <a:avLst/>
              </a:prstGeom>
            </p:spPr>
          </p:pic>
          <p:sp>
            <p:nvSpPr>
              <p:cNvPr id="19" name="Isosceles Triangle 18">
                <a:extLst>
                  <a:ext uri="{FF2B5EF4-FFF2-40B4-BE49-F238E27FC236}">
                    <a16:creationId xmlns:a16="http://schemas.microsoft.com/office/drawing/2014/main" id="{20A4E938-ABD1-EA5A-E7C6-DC0C17EA196E}"/>
                  </a:ext>
                </a:extLst>
              </p:cNvPr>
              <p:cNvSpPr/>
              <p:nvPr/>
            </p:nvSpPr>
            <p:spPr>
              <a:xfrm rot="10800000">
                <a:off x="10800080" y="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 name="Oval 13">
              <a:extLst>
                <a:ext uri="{FF2B5EF4-FFF2-40B4-BE49-F238E27FC236}">
                  <a16:creationId xmlns:a16="http://schemas.microsoft.com/office/drawing/2014/main" id="{F2B03E02-7F95-B621-5FA6-EC75ABAAEA5B}"/>
                </a:ext>
              </a:extLst>
            </p:cNvPr>
            <p:cNvSpPr/>
            <p:nvPr/>
          </p:nvSpPr>
          <p:spPr>
            <a:xfrm>
              <a:off x="11141502" y="2770361"/>
              <a:ext cx="564342" cy="592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descr="Badge with solid fill">
              <a:extLst>
                <a:ext uri="{FF2B5EF4-FFF2-40B4-BE49-F238E27FC236}">
                  <a16:creationId xmlns:a16="http://schemas.microsoft.com/office/drawing/2014/main" id="{CFC45D5F-FEC2-707B-90EF-BC1FBB5DCF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0597" y="2659380"/>
              <a:ext cx="914400" cy="914400"/>
            </a:xfrm>
            <a:prstGeom prst="rect">
              <a:avLst/>
            </a:prstGeom>
          </p:spPr>
        </p:pic>
      </p:grpSp>
      <p:sp>
        <p:nvSpPr>
          <p:cNvPr id="22" name="Oval 21">
            <a:extLst>
              <a:ext uri="{FF2B5EF4-FFF2-40B4-BE49-F238E27FC236}">
                <a16:creationId xmlns:a16="http://schemas.microsoft.com/office/drawing/2014/main" id="{7BD4820D-0F75-3969-698D-1C11875DA227}"/>
              </a:ext>
            </a:extLst>
          </p:cNvPr>
          <p:cNvSpPr/>
          <p:nvPr/>
        </p:nvSpPr>
        <p:spPr>
          <a:xfrm>
            <a:off x="11185929" y="4501030"/>
            <a:ext cx="561109" cy="5943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Graphic 20" descr="Badge 3 with solid fill">
            <a:extLst>
              <a:ext uri="{FF2B5EF4-FFF2-40B4-BE49-F238E27FC236}">
                <a16:creationId xmlns:a16="http://schemas.microsoft.com/office/drawing/2014/main" id="{591A784D-7C6B-C1F0-DC2D-291B7472B0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38839" y="4321712"/>
            <a:ext cx="914400" cy="914400"/>
          </a:xfrm>
          <a:prstGeom prst="rect">
            <a:avLst/>
          </a:prstGeom>
        </p:spPr>
      </p:pic>
      <p:sp>
        <p:nvSpPr>
          <p:cNvPr id="23" name="Right Triangle 22">
            <a:extLst>
              <a:ext uri="{FF2B5EF4-FFF2-40B4-BE49-F238E27FC236}">
                <a16:creationId xmlns:a16="http://schemas.microsoft.com/office/drawing/2014/main" id="{19115BBF-7DDD-3F52-3FFE-CB3008DCD202}"/>
              </a:ext>
            </a:extLst>
          </p:cNvPr>
          <p:cNvSpPr/>
          <p:nvPr/>
        </p:nvSpPr>
        <p:spPr>
          <a:xfrm>
            <a:off x="10800077" y="5255401"/>
            <a:ext cx="704088" cy="688201"/>
          </a:xfrm>
          <a:prstGeom prst="r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endParaRPr>
          </a:p>
        </p:txBody>
      </p:sp>
      <p:sp>
        <p:nvSpPr>
          <p:cNvPr id="24" name="Right Triangle 23">
            <a:extLst>
              <a:ext uri="{FF2B5EF4-FFF2-40B4-BE49-F238E27FC236}">
                <a16:creationId xmlns:a16="http://schemas.microsoft.com/office/drawing/2014/main" id="{0B1CB29D-0EB3-CFFF-29A4-4B7DDFED9DAB}"/>
              </a:ext>
            </a:extLst>
          </p:cNvPr>
          <p:cNvSpPr/>
          <p:nvPr/>
        </p:nvSpPr>
        <p:spPr>
          <a:xfrm flipH="1">
            <a:off x="11487912" y="5255401"/>
            <a:ext cx="704088" cy="688201"/>
          </a:xfrm>
          <a:prstGeom prst="r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endParaRPr>
          </a:p>
        </p:txBody>
      </p:sp>
      <p:sp>
        <p:nvSpPr>
          <p:cNvPr id="20" name="TextBox 19">
            <a:extLst>
              <a:ext uri="{FF2B5EF4-FFF2-40B4-BE49-F238E27FC236}">
                <a16:creationId xmlns:a16="http://schemas.microsoft.com/office/drawing/2014/main" id="{47E1F120-5CDE-A139-32F8-015A2494EC99}"/>
              </a:ext>
            </a:extLst>
          </p:cNvPr>
          <p:cNvSpPr txBox="1"/>
          <p:nvPr/>
        </p:nvSpPr>
        <p:spPr>
          <a:xfrm>
            <a:off x="7083257" y="2130924"/>
            <a:ext cx="4514731" cy="1292662"/>
          </a:xfrm>
          <a:prstGeom prst="rect">
            <a:avLst/>
          </a:prstGeom>
          <a:noFill/>
        </p:spPr>
        <p:txBody>
          <a:bodyPr wrap="square" rtlCol="0">
            <a:spAutoFit/>
          </a:bodyPr>
          <a:lstStyle/>
          <a:p>
            <a:r>
              <a:rPr lang="en-US" sz="2400" b="1">
                <a:solidFill>
                  <a:schemeClr val="accent6"/>
                </a:solidFill>
                <a:latin typeface="Georgia" panose="02040502050405020303" pitchFamily="18" charset="0"/>
              </a:rPr>
              <a:t>Sand Pit Testing</a:t>
            </a:r>
          </a:p>
          <a:p>
            <a:r>
              <a:rPr lang="en-US">
                <a:latin typeface="Georgia" panose="02040502050405020303" pitchFamily="18" charset="0"/>
              </a:rPr>
              <a:t>Measure: Distance and Time </a:t>
            </a:r>
          </a:p>
          <a:p>
            <a:r>
              <a:rPr lang="en-US">
                <a:latin typeface="Georgia" panose="02040502050405020303" pitchFamily="18" charset="0"/>
              </a:rPr>
              <a:t>Calculate: Speed</a:t>
            </a:r>
          </a:p>
          <a:p>
            <a:r>
              <a:rPr lang="en-US">
                <a:latin typeface="Georgia" panose="02040502050405020303" pitchFamily="18" charset="0"/>
              </a:rPr>
              <a:t>Goal: 3.64 ft/s</a:t>
            </a:r>
          </a:p>
        </p:txBody>
      </p:sp>
      <p:sp>
        <p:nvSpPr>
          <p:cNvPr id="26" name="Rectangle 25">
            <a:extLst>
              <a:ext uri="{FF2B5EF4-FFF2-40B4-BE49-F238E27FC236}">
                <a16:creationId xmlns:a16="http://schemas.microsoft.com/office/drawing/2014/main" id="{250EEF83-989B-97CD-C094-CA9E49D75F1E}"/>
              </a:ext>
            </a:extLst>
          </p:cNvPr>
          <p:cNvSpPr/>
          <p:nvPr/>
        </p:nvSpPr>
        <p:spPr>
          <a:xfrm>
            <a:off x="1" y="5349260"/>
            <a:ext cx="5673102" cy="5943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4AB878EB-027C-7346-8B65-908CC13F6694}"/>
              </a:ext>
            </a:extLst>
          </p:cNvPr>
          <p:cNvSpPr/>
          <p:nvPr/>
        </p:nvSpPr>
        <p:spPr>
          <a:xfrm>
            <a:off x="0" y="5236112"/>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0C7433B6-FE1B-EFC5-0157-CB4AFC19B853}"/>
              </a:ext>
            </a:extLst>
          </p:cNvPr>
          <p:cNvSpPr/>
          <p:nvPr/>
        </p:nvSpPr>
        <p:spPr>
          <a:xfrm>
            <a:off x="821083" y="5260110"/>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9C16FFA7-A86E-E2A4-FAE6-000E8083EFCA}"/>
              </a:ext>
            </a:extLst>
          </p:cNvPr>
          <p:cNvSpPr/>
          <p:nvPr/>
        </p:nvSpPr>
        <p:spPr>
          <a:xfrm>
            <a:off x="1642166" y="5236112"/>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a:extLst>
              <a:ext uri="{FF2B5EF4-FFF2-40B4-BE49-F238E27FC236}">
                <a16:creationId xmlns:a16="http://schemas.microsoft.com/office/drawing/2014/main" id="{BFAF8CA3-061C-EC5B-D7FF-9ED1C441143C}"/>
              </a:ext>
            </a:extLst>
          </p:cNvPr>
          <p:cNvSpPr/>
          <p:nvPr/>
        </p:nvSpPr>
        <p:spPr>
          <a:xfrm>
            <a:off x="2395983" y="5248111"/>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a:extLst>
              <a:ext uri="{FF2B5EF4-FFF2-40B4-BE49-F238E27FC236}">
                <a16:creationId xmlns:a16="http://schemas.microsoft.com/office/drawing/2014/main" id="{FF136A10-BD86-CFFD-6EF4-A8A984DB5A87}"/>
              </a:ext>
            </a:extLst>
          </p:cNvPr>
          <p:cNvSpPr/>
          <p:nvPr/>
        </p:nvSpPr>
        <p:spPr>
          <a:xfrm>
            <a:off x="3149800" y="5240170"/>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53A3871A-686E-540F-C8FF-1DD6F697BA6D}"/>
              </a:ext>
            </a:extLst>
          </p:cNvPr>
          <p:cNvSpPr/>
          <p:nvPr/>
        </p:nvSpPr>
        <p:spPr>
          <a:xfrm>
            <a:off x="3970883" y="5216172"/>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EDD8C744-6908-7F22-BD1F-B6CC8CDA0397}"/>
              </a:ext>
            </a:extLst>
          </p:cNvPr>
          <p:cNvSpPr/>
          <p:nvPr/>
        </p:nvSpPr>
        <p:spPr>
          <a:xfrm>
            <a:off x="4724700" y="5228171"/>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CF35001B-8DB0-71A8-2FE7-8CE9451D1933}"/>
              </a:ext>
            </a:extLst>
          </p:cNvPr>
          <p:cNvSpPr/>
          <p:nvPr/>
        </p:nvSpPr>
        <p:spPr>
          <a:xfrm>
            <a:off x="3394636" y="4761727"/>
            <a:ext cx="925180" cy="587533"/>
          </a:xfrm>
          <a:prstGeom prst="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231 </a:t>
            </a:r>
            <a:r>
              <a:rPr lang="en-US" err="1">
                <a:solidFill>
                  <a:schemeClr val="tx1"/>
                </a:solidFill>
                <a:latin typeface="Georgia" panose="02040502050405020303" pitchFamily="18" charset="0"/>
              </a:rPr>
              <a:t>lbs</a:t>
            </a:r>
            <a:endParaRPr lang="en-US">
              <a:solidFill>
                <a:schemeClr val="tx1"/>
              </a:solidFill>
              <a:latin typeface="Georgia" panose="02040502050405020303" pitchFamily="18" charset="0"/>
            </a:endParaRPr>
          </a:p>
        </p:txBody>
      </p:sp>
      <p:sp>
        <p:nvSpPr>
          <p:cNvPr id="25" name="Rectangle 24">
            <a:extLst>
              <a:ext uri="{FF2B5EF4-FFF2-40B4-BE49-F238E27FC236}">
                <a16:creationId xmlns:a16="http://schemas.microsoft.com/office/drawing/2014/main" id="{F928AE14-1253-ECB0-694A-13C5CDFEDB21}"/>
              </a:ext>
            </a:extLst>
          </p:cNvPr>
          <p:cNvSpPr/>
          <p:nvPr/>
        </p:nvSpPr>
        <p:spPr>
          <a:xfrm>
            <a:off x="2316151" y="4645579"/>
            <a:ext cx="969661" cy="735082"/>
          </a:xfrm>
          <a:prstGeom prst="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308 </a:t>
            </a:r>
            <a:r>
              <a:rPr lang="en-US" err="1">
                <a:solidFill>
                  <a:schemeClr val="tx1"/>
                </a:solidFill>
                <a:latin typeface="Georgia" panose="02040502050405020303" pitchFamily="18" charset="0"/>
              </a:rPr>
              <a:t>lbs</a:t>
            </a:r>
            <a:endParaRPr lang="en-US">
              <a:solidFill>
                <a:schemeClr val="tx1"/>
              </a:solidFill>
              <a:latin typeface="Georgia" panose="02040502050405020303" pitchFamily="18" charset="0"/>
            </a:endParaRPr>
          </a:p>
        </p:txBody>
      </p:sp>
      <p:sp>
        <p:nvSpPr>
          <p:cNvPr id="45" name="Rectangle 44">
            <a:extLst>
              <a:ext uri="{FF2B5EF4-FFF2-40B4-BE49-F238E27FC236}">
                <a16:creationId xmlns:a16="http://schemas.microsoft.com/office/drawing/2014/main" id="{A009D4A0-6355-48A4-E51E-060BA0F8A200}"/>
              </a:ext>
            </a:extLst>
          </p:cNvPr>
          <p:cNvSpPr/>
          <p:nvPr/>
        </p:nvSpPr>
        <p:spPr>
          <a:xfrm>
            <a:off x="4426321" y="4879513"/>
            <a:ext cx="957095" cy="449758"/>
          </a:xfrm>
          <a:prstGeom prst="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Georgia" panose="02040502050405020303" pitchFamily="18" charset="0"/>
              </a:rPr>
              <a:t>150 </a:t>
            </a:r>
            <a:r>
              <a:rPr lang="en-US" err="1">
                <a:solidFill>
                  <a:schemeClr val="tx1"/>
                </a:solidFill>
                <a:latin typeface="Georgia" panose="02040502050405020303" pitchFamily="18" charset="0"/>
              </a:rPr>
              <a:t>lbs</a:t>
            </a:r>
            <a:endParaRPr lang="en-US">
              <a:solidFill>
                <a:schemeClr val="tx1"/>
              </a:solidFill>
              <a:latin typeface="Georgia" panose="02040502050405020303" pitchFamily="18" charset="0"/>
            </a:endParaRPr>
          </a:p>
        </p:txBody>
      </p:sp>
      <p:sp>
        <p:nvSpPr>
          <p:cNvPr id="46" name="TextBox 45">
            <a:extLst>
              <a:ext uri="{FF2B5EF4-FFF2-40B4-BE49-F238E27FC236}">
                <a16:creationId xmlns:a16="http://schemas.microsoft.com/office/drawing/2014/main" id="{74469420-C2D5-1C1A-D511-CC1B7E48B642}"/>
              </a:ext>
            </a:extLst>
          </p:cNvPr>
          <p:cNvSpPr txBox="1"/>
          <p:nvPr/>
        </p:nvSpPr>
        <p:spPr>
          <a:xfrm>
            <a:off x="3620610" y="4378227"/>
            <a:ext cx="737591" cy="369332"/>
          </a:xfrm>
          <a:prstGeom prst="rect">
            <a:avLst/>
          </a:prstGeom>
          <a:noFill/>
        </p:spPr>
        <p:txBody>
          <a:bodyPr wrap="square" rtlCol="0">
            <a:spAutoFit/>
          </a:bodyPr>
          <a:lstStyle/>
          <a:p>
            <a:r>
              <a:rPr lang="en-US">
                <a:latin typeface="Georgia" panose="02040502050405020303" pitchFamily="18" charset="0"/>
              </a:rPr>
              <a:t>75 %</a:t>
            </a:r>
          </a:p>
        </p:txBody>
      </p:sp>
      <p:sp>
        <p:nvSpPr>
          <p:cNvPr id="61" name="TextBox 60">
            <a:extLst>
              <a:ext uri="{FF2B5EF4-FFF2-40B4-BE49-F238E27FC236}">
                <a16:creationId xmlns:a16="http://schemas.microsoft.com/office/drawing/2014/main" id="{84AD2B29-4C79-D195-758C-D04C5C6C4E41}"/>
              </a:ext>
            </a:extLst>
          </p:cNvPr>
          <p:cNvSpPr txBox="1"/>
          <p:nvPr/>
        </p:nvSpPr>
        <p:spPr>
          <a:xfrm>
            <a:off x="4588946" y="4490562"/>
            <a:ext cx="737591" cy="369332"/>
          </a:xfrm>
          <a:prstGeom prst="rect">
            <a:avLst/>
          </a:prstGeom>
          <a:noFill/>
        </p:spPr>
        <p:txBody>
          <a:bodyPr wrap="square" rtlCol="0">
            <a:spAutoFit/>
          </a:bodyPr>
          <a:lstStyle/>
          <a:p>
            <a:r>
              <a:rPr lang="en-US">
                <a:latin typeface="Georgia" panose="02040502050405020303" pitchFamily="18" charset="0"/>
              </a:rPr>
              <a:t>50 %</a:t>
            </a:r>
          </a:p>
        </p:txBody>
      </p:sp>
      <p:grpSp>
        <p:nvGrpSpPr>
          <p:cNvPr id="70" name="Group 69">
            <a:extLst>
              <a:ext uri="{FF2B5EF4-FFF2-40B4-BE49-F238E27FC236}">
                <a16:creationId xmlns:a16="http://schemas.microsoft.com/office/drawing/2014/main" id="{04DF1FB0-3DAB-966F-325B-D8648D1D8CD2}"/>
              </a:ext>
            </a:extLst>
          </p:cNvPr>
          <p:cNvGrpSpPr/>
          <p:nvPr/>
        </p:nvGrpSpPr>
        <p:grpSpPr>
          <a:xfrm>
            <a:off x="37738" y="3342162"/>
            <a:ext cx="1991428" cy="1995099"/>
            <a:chOff x="37738" y="3342162"/>
            <a:chExt cx="1991428" cy="1995099"/>
          </a:xfrm>
        </p:grpSpPr>
        <p:grpSp>
          <p:nvGrpSpPr>
            <p:cNvPr id="35" name="Group 34">
              <a:extLst>
                <a:ext uri="{FF2B5EF4-FFF2-40B4-BE49-F238E27FC236}">
                  <a16:creationId xmlns:a16="http://schemas.microsoft.com/office/drawing/2014/main" id="{1ED39C09-08DA-754E-F7DF-EEE38CC81D71}"/>
                </a:ext>
              </a:extLst>
            </p:cNvPr>
            <p:cNvGrpSpPr/>
            <p:nvPr/>
          </p:nvGrpSpPr>
          <p:grpSpPr>
            <a:xfrm>
              <a:off x="37738" y="3342162"/>
              <a:ext cx="1991428" cy="1995099"/>
              <a:chOff x="2302765" y="1925224"/>
              <a:chExt cx="1991428" cy="1995099"/>
            </a:xfrm>
          </p:grpSpPr>
          <p:sp>
            <p:nvSpPr>
              <p:cNvPr id="36" name="Rectangle 35">
                <a:extLst>
                  <a:ext uri="{FF2B5EF4-FFF2-40B4-BE49-F238E27FC236}">
                    <a16:creationId xmlns:a16="http://schemas.microsoft.com/office/drawing/2014/main" id="{5F661CA6-3AF8-C8D7-1A2E-F93038224AA3}"/>
                  </a:ext>
                </a:extLst>
              </p:cNvPr>
              <p:cNvSpPr/>
              <p:nvPr/>
            </p:nvSpPr>
            <p:spPr>
              <a:xfrm>
                <a:off x="2421798" y="1930766"/>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6FEC8E14-6DF4-E2D0-C4C5-6B05A1D319EC}"/>
                  </a:ext>
                </a:extLst>
              </p:cNvPr>
              <p:cNvSpPr/>
              <p:nvPr/>
            </p:nvSpPr>
            <p:spPr>
              <a:xfrm>
                <a:off x="3939513" y="1925224"/>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4085AAB-32CD-4353-91D1-2A5634765716}"/>
                  </a:ext>
                </a:extLst>
              </p:cNvPr>
              <p:cNvSpPr/>
              <p:nvPr/>
            </p:nvSpPr>
            <p:spPr>
              <a:xfrm>
                <a:off x="2662159" y="2738372"/>
                <a:ext cx="12773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DEFB103-7BD7-87FE-3AB7-C71D8710EB56}"/>
                  </a:ext>
                </a:extLst>
              </p:cNvPr>
              <p:cNvSpPr/>
              <p:nvPr/>
            </p:nvSpPr>
            <p:spPr>
              <a:xfrm>
                <a:off x="2657446" y="3444026"/>
                <a:ext cx="12855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Flowchart: Connector 39">
                <a:extLst>
                  <a:ext uri="{FF2B5EF4-FFF2-40B4-BE49-F238E27FC236}">
                    <a16:creationId xmlns:a16="http://schemas.microsoft.com/office/drawing/2014/main" id="{178C94BE-9C04-B2FE-4CF1-DBF7C80C73A4}"/>
                  </a:ext>
                </a:extLst>
              </p:cNvPr>
              <p:cNvSpPr/>
              <p:nvPr/>
            </p:nvSpPr>
            <p:spPr>
              <a:xfrm>
                <a:off x="2302765" y="3529550"/>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Flowchart: Connector 40">
                <a:extLst>
                  <a:ext uri="{FF2B5EF4-FFF2-40B4-BE49-F238E27FC236}">
                    <a16:creationId xmlns:a16="http://schemas.microsoft.com/office/drawing/2014/main" id="{7F8EC211-7DE4-D90C-06EE-1BA0EF34F790}"/>
                  </a:ext>
                </a:extLst>
              </p:cNvPr>
              <p:cNvSpPr/>
              <p:nvPr/>
            </p:nvSpPr>
            <p:spPr>
              <a:xfrm>
                <a:off x="3820480" y="3537170"/>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Flowchart: Connector 41">
                <a:extLst>
                  <a:ext uri="{FF2B5EF4-FFF2-40B4-BE49-F238E27FC236}">
                    <a16:creationId xmlns:a16="http://schemas.microsoft.com/office/drawing/2014/main" id="{695CC837-2666-7171-B0D7-2118B8F4CC3E}"/>
                  </a:ext>
                </a:extLst>
              </p:cNvPr>
              <p:cNvSpPr/>
              <p:nvPr/>
            </p:nvSpPr>
            <p:spPr>
              <a:xfrm>
                <a:off x="2421799" y="3606127"/>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lowchart: Connector 42">
                <a:extLst>
                  <a:ext uri="{FF2B5EF4-FFF2-40B4-BE49-F238E27FC236}">
                    <a16:creationId xmlns:a16="http://schemas.microsoft.com/office/drawing/2014/main" id="{F8096934-374F-D8AB-2469-BFDF807F1D27}"/>
                  </a:ext>
                </a:extLst>
              </p:cNvPr>
              <p:cNvSpPr/>
              <p:nvPr/>
            </p:nvSpPr>
            <p:spPr>
              <a:xfrm>
                <a:off x="3940640" y="3610312"/>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6" name="Rectangle 65">
              <a:extLst>
                <a:ext uri="{FF2B5EF4-FFF2-40B4-BE49-F238E27FC236}">
                  <a16:creationId xmlns:a16="http://schemas.microsoft.com/office/drawing/2014/main" id="{4D2C5755-1CC5-5967-B09A-6B8FF9B7C3F6}"/>
                </a:ext>
              </a:extLst>
            </p:cNvPr>
            <p:cNvSpPr/>
            <p:nvPr/>
          </p:nvSpPr>
          <p:spPr>
            <a:xfrm>
              <a:off x="1557040" y="4399097"/>
              <a:ext cx="62844" cy="292608"/>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0AA5355A-79AC-7CA1-AE7C-8694F993F33F}"/>
                </a:ext>
              </a:extLst>
            </p:cNvPr>
            <p:cNvSpPr/>
            <p:nvPr/>
          </p:nvSpPr>
          <p:spPr>
            <a:xfrm>
              <a:off x="453521" y="4392407"/>
              <a:ext cx="62844" cy="292608"/>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C2217F6D-A5CB-FFA1-0C71-E6C12D4CD7E4}"/>
                </a:ext>
              </a:extLst>
            </p:cNvPr>
            <p:cNvSpPr/>
            <p:nvPr/>
          </p:nvSpPr>
          <p:spPr>
            <a:xfrm>
              <a:off x="385768" y="4627208"/>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4138D91E-1F9F-99FF-4EC3-C5AB01FD6E19}"/>
                </a:ext>
              </a:extLst>
            </p:cNvPr>
            <p:cNvSpPr/>
            <p:nvPr/>
          </p:nvSpPr>
          <p:spPr>
            <a:xfrm>
              <a:off x="1477123" y="4634308"/>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9" name="Group 88">
            <a:extLst>
              <a:ext uri="{FF2B5EF4-FFF2-40B4-BE49-F238E27FC236}">
                <a16:creationId xmlns:a16="http://schemas.microsoft.com/office/drawing/2014/main" id="{79DB7766-959A-EBEE-3E61-AA33800C99AF}"/>
              </a:ext>
            </a:extLst>
          </p:cNvPr>
          <p:cNvGrpSpPr/>
          <p:nvPr/>
        </p:nvGrpSpPr>
        <p:grpSpPr>
          <a:xfrm>
            <a:off x="2038520" y="4396297"/>
            <a:ext cx="229380" cy="819052"/>
            <a:chOff x="2038520" y="4396297"/>
            <a:chExt cx="229380" cy="819052"/>
          </a:xfrm>
        </p:grpSpPr>
        <p:cxnSp>
          <p:nvCxnSpPr>
            <p:cNvPr id="77" name="Straight Connector 76">
              <a:extLst>
                <a:ext uri="{FF2B5EF4-FFF2-40B4-BE49-F238E27FC236}">
                  <a16:creationId xmlns:a16="http://schemas.microsoft.com/office/drawing/2014/main" id="{6EA6B073-756F-8D04-7FAB-5765EFE37ECC}"/>
                </a:ext>
              </a:extLst>
            </p:cNvPr>
            <p:cNvCxnSpPr/>
            <p:nvPr/>
          </p:nvCxnSpPr>
          <p:spPr>
            <a:xfrm>
              <a:off x="2038520" y="4396297"/>
              <a:ext cx="2282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C299820-5BAD-0D4B-5058-96E21A08CCFA}"/>
                </a:ext>
              </a:extLst>
            </p:cNvPr>
            <p:cNvCxnSpPr>
              <a:cxnSpLocks/>
            </p:cNvCxnSpPr>
            <p:nvPr/>
          </p:nvCxnSpPr>
          <p:spPr>
            <a:xfrm flipH="1">
              <a:off x="2138762" y="4399097"/>
              <a:ext cx="7080" cy="8162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67BA98C-3F02-0A01-AC27-4E739219448F}"/>
                </a:ext>
              </a:extLst>
            </p:cNvPr>
            <p:cNvCxnSpPr/>
            <p:nvPr/>
          </p:nvCxnSpPr>
          <p:spPr>
            <a:xfrm>
              <a:off x="2039641" y="5215349"/>
              <a:ext cx="2282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76161581-4013-1684-0B88-CEB23739870D}"/>
              </a:ext>
            </a:extLst>
          </p:cNvPr>
          <p:cNvGrpSpPr/>
          <p:nvPr/>
        </p:nvGrpSpPr>
        <p:grpSpPr>
          <a:xfrm>
            <a:off x="1170758" y="4406204"/>
            <a:ext cx="229380" cy="239376"/>
            <a:chOff x="1170758" y="4406204"/>
            <a:chExt cx="229380" cy="239376"/>
          </a:xfrm>
        </p:grpSpPr>
        <p:cxnSp>
          <p:nvCxnSpPr>
            <p:cNvPr id="91" name="Straight Connector 90">
              <a:extLst>
                <a:ext uri="{FF2B5EF4-FFF2-40B4-BE49-F238E27FC236}">
                  <a16:creationId xmlns:a16="http://schemas.microsoft.com/office/drawing/2014/main" id="{2AEFBB29-FF68-80C8-B0A6-F1C87892306F}"/>
                </a:ext>
              </a:extLst>
            </p:cNvPr>
            <p:cNvCxnSpPr/>
            <p:nvPr/>
          </p:nvCxnSpPr>
          <p:spPr>
            <a:xfrm>
              <a:off x="1170758" y="4406204"/>
              <a:ext cx="2282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1DD0950-3861-F7BB-091D-BC8A71830EB6}"/>
                </a:ext>
              </a:extLst>
            </p:cNvPr>
            <p:cNvCxnSpPr>
              <a:cxnSpLocks/>
            </p:cNvCxnSpPr>
            <p:nvPr/>
          </p:nvCxnSpPr>
          <p:spPr>
            <a:xfrm>
              <a:off x="1278080" y="4407022"/>
              <a:ext cx="0" cy="2385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1391AB9-64B4-DDEA-B741-3F87D4507C81}"/>
                </a:ext>
              </a:extLst>
            </p:cNvPr>
            <p:cNvCxnSpPr/>
            <p:nvPr/>
          </p:nvCxnSpPr>
          <p:spPr>
            <a:xfrm>
              <a:off x="1171879" y="4645580"/>
              <a:ext cx="2282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BBA84697-DD8C-8DF7-B430-EE1120084EDD}"/>
              </a:ext>
            </a:extLst>
          </p:cNvPr>
          <p:cNvSpPr txBox="1"/>
          <p:nvPr/>
        </p:nvSpPr>
        <p:spPr>
          <a:xfrm>
            <a:off x="196134" y="1034186"/>
            <a:ext cx="47284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accent6"/>
                </a:solidFill>
                <a:latin typeface="Georgia"/>
              </a:rPr>
              <a:t>Future Testing </a:t>
            </a:r>
          </a:p>
          <a:p>
            <a:r>
              <a:rPr lang="en-US" sz="2400">
                <a:solidFill>
                  <a:schemeClr val="accent6"/>
                </a:solidFill>
                <a:latin typeface="Georgia"/>
              </a:rPr>
              <a:t>To Be Validated before April 6th</a:t>
            </a:r>
          </a:p>
        </p:txBody>
      </p:sp>
      <p:sp>
        <p:nvSpPr>
          <p:cNvPr id="84" name="TextBox 83">
            <a:extLst>
              <a:ext uri="{FF2B5EF4-FFF2-40B4-BE49-F238E27FC236}">
                <a16:creationId xmlns:a16="http://schemas.microsoft.com/office/drawing/2014/main" id="{B914E738-424D-F533-DBC4-7EF30D4A6335}"/>
              </a:ext>
            </a:extLst>
          </p:cNvPr>
          <p:cNvSpPr txBox="1"/>
          <p:nvPr/>
        </p:nvSpPr>
        <p:spPr>
          <a:xfrm>
            <a:off x="7069327" y="3247651"/>
            <a:ext cx="4008746" cy="1292662"/>
          </a:xfrm>
          <a:prstGeom prst="rect">
            <a:avLst/>
          </a:prstGeom>
          <a:noFill/>
        </p:spPr>
        <p:txBody>
          <a:bodyPr wrap="square" rtlCol="0">
            <a:spAutoFit/>
          </a:bodyPr>
          <a:lstStyle/>
          <a:p>
            <a:endParaRPr lang="en-US"/>
          </a:p>
          <a:p>
            <a:r>
              <a:rPr lang="en-US" sz="2400" b="1">
                <a:solidFill>
                  <a:schemeClr val="accent6"/>
                </a:solidFill>
                <a:latin typeface="Georgia" panose="02040502050405020303" pitchFamily="18" charset="0"/>
              </a:rPr>
              <a:t>Variable Load Testing </a:t>
            </a:r>
          </a:p>
          <a:p>
            <a:r>
              <a:rPr lang="en-US">
                <a:latin typeface="Georgia" panose="02040502050405020303" pitchFamily="18" charset="0"/>
              </a:rPr>
              <a:t>Measure: Height &amp; Weight</a:t>
            </a:r>
          </a:p>
          <a:p>
            <a:r>
              <a:rPr lang="en-US">
                <a:latin typeface="Georgia" panose="02040502050405020303" pitchFamily="18" charset="0"/>
              </a:rPr>
              <a:t>Goal: 4 in, 308 </a:t>
            </a:r>
            <a:r>
              <a:rPr lang="en-US" err="1">
                <a:latin typeface="Georgia" panose="02040502050405020303" pitchFamily="18" charset="0"/>
              </a:rPr>
              <a:t>lbs</a:t>
            </a:r>
            <a:r>
              <a:rPr lang="en-US">
                <a:latin typeface="Georgia" panose="02040502050405020303" pitchFamily="18" charset="0"/>
              </a:rPr>
              <a:t> </a:t>
            </a:r>
          </a:p>
        </p:txBody>
      </p:sp>
      <p:sp>
        <p:nvSpPr>
          <p:cNvPr id="85" name="TextBox 84">
            <a:extLst>
              <a:ext uri="{FF2B5EF4-FFF2-40B4-BE49-F238E27FC236}">
                <a16:creationId xmlns:a16="http://schemas.microsoft.com/office/drawing/2014/main" id="{2AEC3746-2234-5C42-A68E-AFF85ED11A0D}"/>
              </a:ext>
            </a:extLst>
          </p:cNvPr>
          <p:cNvSpPr txBox="1"/>
          <p:nvPr/>
        </p:nvSpPr>
        <p:spPr>
          <a:xfrm>
            <a:off x="7094510" y="4726851"/>
            <a:ext cx="2565058" cy="1015663"/>
          </a:xfrm>
          <a:prstGeom prst="rect">
            <a:avLst/>
          </a:prstGeom>
          <a:noFill/>
        </p:spPr>
        <p:txBody>
          <a:bodyPr wrap="square" rtlCol="0">
            <a:spAutoFit/>
          </a:bodyPr>
          <a:lstStyle/>
          <a:p>
            <a:r>
              <a:rPr lang="en-US" sz="2400" b="1">
                <a:solidFill>
                  <a:schemeClr val="accent6"/>
                </a:solidFill>
                <a:latin typeface="Georgia" panose="02040502050405020303" pitchFamily="18" charset="0"/>
              </a:rPr>
              <a:t>Sinkage</a:t>
            </a:r>
            <a:r>
              <a:rPr lang="en-US" b="1">
                <a:solidFill>
                  <a:schemeClr val="accent6"/>
                </a:solidFill>
                <a:latin typeface="Georgia" panose="02040502050405020303" pitchFamily="18" charset="0"/>
              </a:rPr>
              <a:t> </a:t>
            </a:r>
          </a:p>
          <a:p>
            <a:r>
              <a:rPr lang="en-US">
                <a:latin typeface="Georgia" panose="02040502050405020303" pitchFamily="18" charset="0"/>
              </a:rPr>
              <a:t>Measure: Depth </a:t>
            </a:r>
          </a:p>
          <a:p>
            <a:r>
              <a:rPr lang="en-US">
                <a:latin typeface="Georgia" panose="02040502050405020303" pitchFamily="18" charset="0"/>
              </a:rPr>
              <a:t>Goal: &lt; 2 in </a:t>
            </a:r>
          </a:p>
        </p:txBody>
      </p:sp>
      <p:sp>
        <p:nvSpPr>
          <p:cNvPr id="94" name="Flowchart: Connector 93">
            <a:extLst>
              <a:ext uri="{FF2B5EF4-FFF2-40B4-BE49-F238E27FC236}">
                <a16:creationId xmlns:a16="http://schemas.microsoft.com/office/drawing/2014/main" id="{1EF0730C-AC09-CEF5-CF7A-0E6BE827CB1F}"/>
              </a:ext>
            </a:extLst>
          </p:cNvPr>
          <p:cNvSpPr/>
          <p:nvPr/>
        </p:nvSpPr>
        <p:spPr>
          <a:xfrm>
            <a:off x="5990463" y="1053796"/>
            <a:ext cx="941371" cy="92598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TextBox 96">
            <a:extLst>
              <a:ext uri="{FF2B5EF4-FFF2-40B4-BE49-F238E27FC236}">
                <a16:creationId xmlns:a16="http://schemas.microsoft.com/office/drawing/2014/main" id="{301F2598-43A1-FF6B-7F40-8A2B2D1441F3}"/>
              </a:ext>
            </a:extLst>
          </p:cNvPr>
          <p:cNvSpPr txBox="1"/>
          <p:nvPr/>
        </p:nvSpPr>
        <p:spPr>
          <a:xfrm>
            <a:off x="7097734" y="1029674"/>
            <a:ext cx="3611694" cy="1015663"/>
          </a:xfrm>
          <a:prstGeom prst="rect">
            <a:avLst/>
          </a:prstGeom>
          <a:noFill/>
          <a:ln>
            <a:noFill/>
          </a:ln>
        </p:spPr>
        <p:txBody>
          <a:bodyPr wrap="square" rtlCol="0">
            <a:spAutoFit/>
          </a:bodyPr>
          <a:lstStyle/>
          <a:p>
            <a:r>
              <a:rPr lang="en-US" sz="2400" b="1">
                <a:solidFill>
                  <a:schemeClr val="accent6"/>
                </a:solidFill>
                <a:latin typeface="Georgia" panose="02040502050405020303" pitchFamily="18" charset="0"/>
              </a:rPr>
              <a:t>Structure Weight</a:t>
            </a:r>
          </a:p>
          <a:p>
            <a:r>
              <a:rPr lang="en-US">
                <a:latin typeface="Georgia" panose="02040502050405020303" pitchFamily="18" charset="0"/>
              </a:rPr>
              <a:t>Measure: Weight </a:t>
            </a:r>
          </a:p>
          <a:p>
            <a:r>
              <a:rPr lang="en-US">
                <a:latin typeface="Georgia" panose="02040502050405020303" pitchFamily="18" charset="0"/>
              </a:rPr>
              <a:t>Goal: 175 </a:t>
            </a:r>
            <a:r>
              <a:rPr lang="en-US" err="1">
                <a:latin typeface="Georgia" panose="02040502050405020303" pitchFamily="18" charset="0"/>
              </a:rPr>
              <a:t>lbs</a:t>
            </a:r>
            <a:r>
              <a:rPr lang="en-US">
                <a:latin typeface="Georgia" panose="02040502050405020303" pitchFamily="18" charset="0"/>
              </a:rPr>
              <a:t> </a:t>
            </a:r>
          </a:p>
        </p:txBody>
      </p:sp>
      <p:sp>
        <p:nvSpPr>
          <p:cNvPr id="102" name="Flowchart: Connector 101">
            <a:extLst>
              <a:ext uri="{FF2B5EF4-FFF2-40B4-BE49-F238E27FC236}">
                <a16:creationId xmlns:a16="http://schemas.microsoft.com/office/drawing/2014/main" id="{AFE1585B-58EE-0040-A0D8-5DB73F72BB84}"/>
              </a:ext>
            </a:extLst>
          </p:cNvPr>
          <p:cNvSpPr/>
          <p:nvPr/>
        </p:nvSpPr>
        <p:spPr>
          <a:xfrm>
            <a:off x="6013716" y="2220680"/>
            <a:ext cx="941371" cy="92598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9" name="Group 98">
            <a:extLst>
              <a:ext uri="{FF2B5EF4-FFF2-40B4-BE49-F238E27FC236}">
                <a16:creationId xmlns:a16="http://schemas.microsoft.com/office/drawing/2014/main" id="{BF40D4B0-91CC-FAE6-E8B5-2D7847557609}"/>
              </a:ext>
            </a:extLst>
          </p:cNvPr>
          <p:cNvGrpSpPr/>
          <p:nvPr/>
        </p:nvGrpSpPr>
        <p:grpSpPr>
          <a:xfrm>
            <a:off x="6152523" y="2319250"/>
            <a:ext cx="655360" cy="680260"/>
            <a:chOff x="6517247" y="2405925"/>
            <a:chExt cx="655360" cy="680260"/>
          </a:xfrm>
        </p:grpSpPr>
        <p:pic>
          <p:nvPicPr>
            <p:cNvPr id="47" name="Graphic 46" descr="Stop outline">
              <a:extLst>
                <a:ext uri="{FF2B5EF4-FFF2-40B4-BE49-F238E27FC236}">
                  <a16:creationId xmlns:a16="http://schemas.microsoft.com/office/drawing/2014/main" id="{1AA4DB1F-3DC6-A6AB-99D3-C1035BF539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17247" y="2405925"/>
              <a:ext cx="655360" cy="680260"/>
            </a:xfrm>
            <a:prstGeom prst="rect">
              <a:avLst/>
            </a:prstGeom>
          </p:spPr>
        </p:pic>
        <p:sp>
          <p:nvSpPr>
            <p:cNvPr id="48" name="Flowchart: Connector 47">
              <a:extLst>
                <a:ext uri="{FF2B5EF4-FFF2-40B4-BE49-F238E27FC236}">
                  <a16:creationId xmlns:a16="http://schemas.microsoft.com/office/drawing/2014/main" id="{E82D212B-A986-F25C-1B48-DCC27BD4D747}"/>
                </a:ext>
              </a:extLst>
            </p:cNvPr>
            <p:cNvSpPr/>
            <p:nvPr/>
          </p:nvSpPr>
          <p:spPr>
            <a:xfrm>
              <a:off x="6615571" y="2482683"/>
              <a:ext cx="131576" cy="10623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Flowchart: Connector 48">
              <a:extLst>
                <a:ext uri="{FF2B5EF4-FFF2-40B4-BE49-F238E27FC236}">
                  <a16:creationId xmlns:a16="http://schemas.microsoft.com/office/drawing/2014/main" id="{13AF2C74-1CC7-B5FD-8544-57480273F9D0}"/>
                </a:ext>
              </a:extLst>
            </p:cNvPr>
            <p:cNvSpPr/>
            <p:nvPr/>
          </p:nvSpPr>
          <p:spPr>
            <a:xfrm>
              <a:off x="6615571" y="2585263"/>
              <a:ext cx="131576" cy="10623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lowchart: Connector 49">
              <a:extLst>
                <a:ext uri="{FF2B5EF4-FFF2-40B4-BE49-F238E27FC236}">
                  <a16:creationId xmlns:a16="http://schemas.microsoft.com/office/drawing/2014/main" id="{C11DAF33-7087-06DA-6DD4-46638F84CEA9}"/>
                </a:ext>
              </a:extLst>
            </p:cNvPr>
            <p:cNvSpPr/>
            <p:nvPr/>
          </p:nvSpPr>
          <p:spPr>
            <a:xfrm>
              <a:off x="6657252" y="2738625"/>
              <a:ext cx="131576" cy="10623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lowchart: Connector 50">
              <a:extLst>
                <a:ext uri="{FF2B5EF4-FFF2-40B4-BE49-F238E27FC236}">
                  <a16:creationId xmlns:a16="http://schemas.microsoft.com/office/drawing/2014/main" id="{3D236B49-DA62-D35B-66E9-725B3D214FD1}"/>
                </a:ext>
              </a:extLst>
            </p:cNvPr>
            <p:cNvSpPr/>
            <p:nvPr/>
          </p:nvSpPr>
          <p:spPr>
            <a:xfrm>
              <a:off x="6894088" y="2787143"/>
              <a:ext cx="131576" cy="10623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Flowchart: Connector 51">
              <a:extLst>
                <a:ext uri="{FF2B5EF4-FFF2-40B4-BE49-F238E27FC236}">
                  <a16:creationId xmlns:a16="http://schemas.microsoft.com/office/drawing/2014/main" id="{4BD5640F-DA93-DAE4-6F43-DA43057372AA}"/>
                </a:ext>
              </a:extLst>
            </p:cNvPr>
            <p:cNvSpPr/>
            <p:nvPr/>
          </p:nvSpPr>
          <p:spPr>
            <a:xfrm>
              <a:off x="6696722" y="2863480"/>
              <a:ext cx="131576" cy="10623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lowchart: Connector 52">
              <a:extLst>
                <a:ext uri="{FF2B5EF4-FFF2-40B4-BE49-F238E27FC236}">
                  <a16:creationId xmlns:a16="http://schemas.microsoft.com/office/drawing/2014/main" id="{38B08A23-DF0B-B7F7-3CED-D82FACD7E9EB}"/>
                </a:ext>
              </a:extLst>
            </p:cNvPr>
            <p:cNvSpPr/>
            <p:nvPr/>
          </p:nvSpPr>
          <p:spPr>
            <a:xfrm>
              <a:off x="6894088" y="2519681"/>
              <a:ext cx="131576" cy="10623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lowchart: Connector 53">
              <a:extLst>
                <a:ext uri="{FF2B5EF4-FFF2-40B4-BE49-F238E27FC236}">
                  <a16:creationId xmlns:a16="http://schemas.microsoft.com/office/drawing/2014/main" id="{A2C69E8C-B17A-062B-4290-9277B93A39B6}"/>
                </a:ext>
              </a:extLst>
            </p:cNvPr>
            <p:cNvSpPr/>
            <p:nvPr/>
          </p:nvSpPr>
          <p:spPr>
            <a:xfrm>
              <a:off x="6764721" y="2662841"/>
              <a:ext cx="131576" cy="10623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Flowchart: Connector 54">
              <a:extLst>
                <a:ext uri="{FF2B5EF4-FFF2-40B4-BE49-F238E27FC236}">
                  <a16:creationId xmlns:a16="http://schemas.microsoft.com/office/drawing/2014/main" id="{B0D61323-67DF-F2DB-3EE5-AB484BCB3753}"/>
                </a:ext>
              </a:extLst>
            </p:cNvPr>
            <p:cNvSpPr/>
            <p:nvPr/>
          </p:nvSpPr>
          <p:spPr>
            <a:xfrm>
              <a:off x="6952942" y="2751067"/>
              <a:ext cx="131576" cy="10623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Flowchart: Connector 55">
              <a:extLst>
                <a:ext uri="{FF2B5EF4-FFF2-40B4-BE49-F238E27FC236}">
                  <a16:creationId xmlns:a16="http://schemas.microsoft.com/office/drawing/2014/main" id="{7B2CFF79-5CAB-F905-4BFD-244BE782FF33}"/>
                </a:ext>
              </a:extLst>
            </p:cNvPr>
            <p:cNvSpPr/>
            <p:nvPr/>
          </p:nvSpPr>
          <p:spPr>
            <a:xfrm>
              <a:off x="6755576" y="2827403"/>
              <a:ext cx="131576" cy="10623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Flowchart: Connector 56">
              <a:extLst>
                <a:ext uri="{FF2B5EF4-FFF2-40B4-BE49-F238E27FC236}">
                  <a16:creationId xmlns:a16="http://schemas.microsoft.com/office/drawing/2014/main" id="{38EE449A-3398-FD4C-AAF6-B60D321031C3}"/>
                </a:ext>
              </a:extLst>
            </p:cNvPr>
            <p:cNvSpPr/>
            <p:nvPr/>
          </p:nvSpPr>
          <p:spPr>
            <a:xfrm>
              <a:off x="6823574" y="2626765"/>
              <a:ext cx="131576" cy="10623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Flowchart: Connector 57">
              <a:extLst>
                <a:ext uri="{FF2B5EF4-FFF2-40B4-BE49-F238E27FC236}">
                  <a16:creationId xmlns:a16="http://schemas.microsoft.com/office/drawing/2014/main" id="{5557CDB8-FB5F-FA03-1B3D-82073B83771D}"/>
                </a:ext>
              </a:extLst>
            </p:cNvPr>
            <p:cNvSpPr/>
            <p:nvPr/>
          </p:nvSpPr>
          <p:spPr>
            <a:xfrm>
              <a:off x="6886452" y="2613081"/>
              <a:ext cx="131576" cy="10623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lowchart: Connector 58">
              <a:extLst>
                <a:ext uri="{FF2B5EF4-FFF2-40B4-BE49-F238E27FC236}">
                  <a16:creationId xmlns:a16="http://schemas.microsoft.com/office/drawing/2014/main" id="{DB1DD103-4003-1500-CE5B-A6DA7769CB2E}"/>
                </a:ext>
              </a:extLst>
            </p:cNvPr>
            <p:cNvSpPr/>
            <p:nvPr/>
          </p:nvSpPr>
          <p:spPr>
            <a:xfrm>
              <a:off x="6689086" y="2689417"/>
              <a:ext cx="131576" cy="10623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Flowchart: Connector 59">
              <a:extLst>
                <a:ext uri="{FF2B5EF4-FFF2-40B4-BE49-F238E27FC236}">
                  <a16:creationId xmlns:a16="http://schemas.microsoft.com/office/drawing/2014/main" id="{DF8586E0-22C7-6982-2CEC-9559C4464BD1}"/>
                </a:ext>
              </a:extLst>
            </p:cNvPr>
            <p:cNvSpPr/>
            <p:nvPr/>
          </p:nvSpPr>
          <p:spPr>
            <a:xfrm>
              <a:off x="6757084" y="2488779"/>
              <a:ext cx="131576" cy="10623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2" name="Flowchart: Connector 111">
            <a:extLst>
              <a:ext uri="{FF2B5EF4-FFF2-40B4-BE49-F238E27FC236}">
                <a16:creationId xmlns:a16="http://schemas.microsoft.com/office/drawing/2014/main" id="{EFADE5F0-2589-6E10-987C-C27D558B93F9}"/>
              </a:ext>
            </a:extLst>
          </p:cNvPr>
          <p:cNvSpPr/>
          <p:nvPr/>
        </p:nvSpPr>
        <p:spPr>
          <a:xfrm>
            <a:off x="6013715" y="4810026"/>
            <a:ext cx="941371" cy="92598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3" name="Group 112">
            <a:extLst>
              <a:ext uri="{FF2B5EF4-FFF2-40B4-BE49-F238E27FC236}">
                <a16:creationId xmlns:a16="http://schemas.microsoft.com/office/drawing/2014/main" id="{AC72745A-40DB-0508-853A-5EA4900F93C1}"/>
              </a:ext>
            </a:extLst>
          </p:cNvPr>
          <p:cNvGrpSpPr/>
          <p:nvPr/>
        </p:nvGrpSpPr>
        <p:grpSpPr>
          <a:xfrm>
            <a:off x="510699" y="5169828"/>
            <a:ext cx="229380" cy="239376"/>
            <a:chOff x="1170758" y="4406204"/>
            <a:chExt cx="229380" cy="239376"/>
          </a:xfrm>
        </p:grpSpPr>
        <p:cxnSp>
          <p:nvCxnSpPr>
            <p:cNvPr id="114" name="Straight Connector 113">
              <a:extLst>
                <a:ext uri="{FF2B5EF4-FFF2-40B4-BE49-F238E27FC236}">
                  <a16:creationId xmlns:a16="http://schemas.microsoft.com/office/drawing/2014/main" id="{0E52CCF3-B7AB-8240-1641-4B823D81FE46}"/>
                </a:ext>
              </a:extLst>
            </p:cNvPr>
            <p:cNvCxnSpPr/>
            <p:nvPr/>
          </p:nvCxnSpPr>
          <p:spPr>
            <a:xfrm>
              <a:off x="1170758" y="4406204"/>
              <a:ext cx="2282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5891881-B575-C530-D964-3F493DE49D0B}"/>
                </a:ext>
              </a:extLst>
            </p:cNvPr>
            <p:cNvCxnSpPr>
              <a:cxnSpLocks/>
            </p:cNvCxnSpPr>
            <p:nvPr/>
          </p:nvCxnSpPr>
          <p:spPr>
            <a:xfrm>
              <a:off x="1278080" y="4407022"/>
              <a:ext cx="0" cy="2385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5467ABC-9D7C-6B2B-DD44-880BA298E6B6}"/>
                </a:ext>
              </a:extLst>
            </p:cNvPr>
            <p:cNvCxnSpPr/>
            <p:nvPr/>
          </p:nvCxnSpPr>
          <p:spPr>
            <a:xfrm>
              <a:off x="1171879" y="4645580"/>
              <a:ext cx="2282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1" name="Flowchart: Connector 110">
            <a:extLst>
              <a:ext uri="{FF2B5EF4-FFF2-40B4-BE49-F238E27FC236}">
                <a16:creationId xmlns:a16="http://schemas.microsoft.com/office/drawing/2014/main" id="{22475C60-35B3-9F05-B879-FB5A5CF61EC2}"/>
              </a:ext>
            </a:extLst>
          </p:cNvPr>
          <p:cNvSpPr/>
          <p:nvPr/>
        </p:nvSpPr>
        <p:spPr>
          <a:xfrm>
            <a:off x="6013715" y="3575050"/>
            <a:ext cx="941371" cy="92598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4" name="Group 123">
            <a:extLst>
              <a:ext uri="{FF2B5EF4-FFF2-40B4-BE49-F238E27FC236}">
                <a16:creationId xmlns:a16="http://schemas.microsoft.com/office/drawing/2014/main" id="{80FAD789-6251-9439-B564-D0BE40A20C77}"/>
              </a:ext>
            </a:extLst>
          </p:cNvPr>
          <p:cNvGrpSpPr/>
          <p:nvPr/>
        </p:nvGrpSpPr>
        <p:grpSpPr>
          <a:xfrm>
            <a:off x="6124340" y="3812244"/>
            <a:ext cx="740799" cy="462990"/>
            <a:chOff x="6130219" y="3918704"/>
            <a:chExt cx="740799" cy="462990"/>
          </a:xfrm>
        </p:grpSpPr>
        <p:sp>
          <p:nvSpPr>
            <p:cNvPr id="119" name="Freeform: Shape 118">
              <a:extLst>
                <a:ext uri="{FF2B5EF4-FFF2-40B4-BE49-F238E27FC236}">
                  <a16:creationId xmlns:a16="http://schemas.microsoft.com/office/drawing/2014/main" id="{40372DF8-32A9-9AE8-8181-FD0D5ADED0B8}"/>
                </a:ext>
              </a:extLst>
            </p:cNvPr>
            <p:cNvSpPr/>
            <p:nvPr/>
          </p:nvSpPr>
          <p:spPr>
            <a:xfrm>
              <a:off x="6130219" y="4111616"/>
              <a:ext cx="33672" cy="77165"/>
            </a:xfrm>
            <a:custGeom>
              <a:avLst/>
              <a:gdLst>
                <a:gd name="connsiteX0" fmla="*/ 0 w 33672"/>
                <a:gd name="connsiteY0" fmla="*/ 38583 h 77165"/>
                <a:gd name="connsiteX1" fmla="*/ 33673 w 33672"/>
                <a:gd name="connsiteY1" fmla="*/ 77165 h 77165"/>
                <a:gd name="connsiteX2" fmla="*/ 33673 w 33672"/>
                <a:gd name="connsiteY2" fmla="*/ 0 h 77165"/>
                <a:gd name="connsiteX3" fmla="*/ 0 w 33672"/>
                <a:gd name="connsiteY3" fmla="*/ 38583 h 77165"/>
              </a:gdLst>
              <a:ahLst/>
              <a:cxnLst>
                <a:cxn ang="0">
                  <a:pos x="connsiteX0" y="connsiteY0"/>
                </a:cxn>
                <a:cxn ang="0">
                  <a:pos x="connsiteX1" y="connsiteY1"/>
                </a:cxn>
                <a:cxn ang="0">
                  <a:pos x="connsiteX2" y="connsiteY2"/>
                </a:cxn>
                <a:cxn ang="0">
                  <a:pos x="connsiteX3" y="connsiteY3"/>
                </a:cxn>
              </a:cxnLst>
              <a:rect l="l" t="t" r="r" b="b"/>
              <a:pathLst>
                <a:path w="33672" h="77165">
                  <a:moveTo>
                    <a:pt x="0" y="38583"/>
                  </a:moveTo>
                  <a:cubicBezTo>
                    <a:pt x="0" y="59803"/>
                    <a:pt x="15153" y="77165"/>
                    <a:pt x="33673" y="77165"/>
                  </a:cubicBezTo>
                  <a:lnTo>
                    <a:pt x="33673" y="0"/>
                  </a:lnTo>
                  <a:cubicBezTo>
                    <a:pt x="15153" y="0"/>
                    <a:pt x="0" y="17362"/>
                    <a:pt x="0" y="38583"/>
                  </a:cubicBezTo>
                  <a:close/>
                </a:path>
              </a:pathLst>
            </a:custGeom>
            <a:solidFill>
              <a:srgbClr val="000000"/>
            </a:solidFill>
            <a:ln w="8334"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AA93254-E49B-272B-C397-F88C1C6BDA40}"/>
                </a:ext>
              </a:extLst>
            </p:cNvPr>
            <p:cNvSpPr/>
            <p:nvPr/>
          </p:nvSpPr>
          <p:spPr>
            <a:xfrm>
              <a:off x="6837346" y="4111616"/>
              <a:ext cx="33672" cy="77165"/>
            </a:xfrm>
            <a:custGeom>
              <a:avLst/>
              <a:gdLst>
                <a:gd name="connsiteX0" fmla="*/ 0 w 33672"/>
                <a:gd name="connsiteY0" fmla="*/ 0 h 77165"/>
                <a:gd name="connsiteX1" fmla="*/ 0 w 33672"/>
                <a:gd name="connsiteY1" fmla="*/ 77165 h 77165"/>
                <a:gd name="connsiteX2" fmla="*/ 33673 w 33672"/>
                <a:gd name="connsiteY2" fmla="*/ 38583 h 77165"/>
                <a:gd name="connsiteX3" fmla="*/ 0 w 33672"/>
                <a:gd name="connsiteY3" fmla="*/ 0 h 77165"/>
              </a:gdLst>
              <a:ahLst/>
              <a:cxnLst>
                <a:cxn ang="0">
                  <a:pos x="connsiteX0" y="connsiteY0"/>
                </a:cxn>
                <a:cxn ang="0">
                  <a:pos x="connsiteX1" y="connsiteY1"/>
                </a:cxn>
                <a:cxn ang="0">
                  <a:pos x="connsiteX2" y="connsiteY2"/>
                </a:cxn>
                <a:cxn ang="0">
                  <a:pos x="connsiteX3" y="connsiteY3"/>
                </a:cxn>
              </a:cxnLst>
              <a:rect l="l" t="t" r="r" b="b"/>
              <a:pathLst>
                <a:path w="33672" h="77165">
                  <a:moveTo>
                    <a:pt x="0" y="0"/>
                  </a:moveTo>
                  <a:lnTo>
                    <a:pt x="0" y="77165"/>
                  </a:lnTo>
                  <a:cubicBezTo>
                    <a:pt x="18520" y="77165"/>
                    <a:pt x="33673" y="59803"/>
                    <a:pt x="33673" y="38583"/>
                  </a:cubicBezTo>
                  <a:cubicBezTo>
                    <a:pt x="33673" y="17362"/>
                    <a:pt x="18520" y="0"/>
                    <a:pt x="0" y="0"/>
                  </a:cubicBezTo>
                  <a:close/>
                </a:path>
              </a:pathLst>
            </a:custGeom>
            <a:solidFill>
              <a:srgbClr val="000000"/>
            </a:solidFill>
            <a:ln w="8334"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E62770F4-2AB7-0D2D-DD2E-CDE63C4B3F51}"/>
                </a:ext>
              </a:extLst>
            </p:cNvPr>
            <p:cNvSpPr/>
            <p:nvPr/>
          </p:nvSpPr>
          <p:spPr>
            <a:xfrm>
              <a:off x="6744746" y="4005514"/>
              <a:ext cx="75763" cy="289368"/>
            </a:xfrm>
            <a:custGeom>
              <a:avLst/>
              <a:gdLst>
                <a:gd name="connsiteX0" fmla="*/ 42091 w 75763"/>
                <a:gd name="connsiteY0" fmla="*/ 0 h 289368"/>
                <a:gd name="connsiteX1" fmla="*/ 33673 w 75763"/>
                <a:gd name="connsiteY1" fmla="*/ 0 h 289368"/>
                <a:gd name="connsiteX2" fmla="*/ 0 w 75763"/>
                <a:gd name="connsiteY2" fmla="*/ 38583 h 289368"/>
                <a:gd name="connsiteX3" fmla="*/ 0 w 75763"/>
                <a:gd name="connsiteY3" fmla="*/ 250786 h 289368"/>
                <a:gd name="connsiteX4" fmla="*/ 33673 w 75763"/>
                <a:gd name="connsiteY4" fmla="*/ 289369 h 289368"/>
                <a:gd name="connsiteX5" fmla="*/ 42091 w 75763"/>
                <a:gd name="connsiteY5" fmla="*/ 289369 h 289368"/>
                <a:gd name="connsiteX6" fmla="*/ 75764 w 75763"/>
                <a:gd name="connsiteY6" fmla="*/ 250786 h 289368"/>
                <a:gd name="connsiteX7" fmla="*/ 75764 w 75763"/>
                <a:gd name="connsiteY7" fmla="*/ 38583 h 289368"/>
                <a:gd name="connsiteX8" fmla="*/ 42091 w 75763"/>
                <a:gd name="connsiteY8" fmla="*/ 0 h 28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63" h="289368">
                  <a:moveTo>
                    <a:pt x="42091" y="0"/>
                  </a:moveTo>
                  <a:lnTo>
                    <a:pt x="33673" y="0"/>
                  </a:lnTo>
                  <a:cubicBezTo>
                    <a:pt x="15153" y="0"/>
                    <a:pt x="0" y="17362"/>
                    <a:pt x="0" y="38583"/>
                  </a:cubicBezTo>
                  <a:lnTo>
                    <a:pt x="0" y="250786"/>
                  </a:lnTo>
                  <a:cubicBezTo>
                    <a:pt x="0" y="272007"/>
                    <a:pt x="15153" y="289369"/>
                    <a:pt x="33673" y="289369"/>
                  </a:cubicBezTo>
                  <a:lnTo>
                    <a:pt x="42091" y="289369"/>
                  </a:lnTo>
                  <a:cubicBezTo>
                    <a:pt x="60611" y="289369"/>
                    <a:pt x="75764" y="272007"/>
                    <a:pt x="75764" y="250786"/>
                  </a:cubicBezTo>
                  <a:lnTo>
                    <a:pt x="75764" y="38583"/>
                  </a:lnTo>
                  <a:cubicBezTo>
                    <a:pt x="75764" y="17362"/>
                    <a:pt x="60611" y="0"/>
                    <a:pt x="42091" y="0"/>
                  </a:cubicBezTo>
                  <a:close/>
                </a:path>
              </a:pathLst>
            </a:custGeom>
            <a:solidFill>
              <a:srgbClr val="000000"/>
            </a:solidFill>
            <a:ln w="8334"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C57938AC-3ABE-0304-D660-89991C1D1461}"/>
                </a:ext>
              </a:extLst>
            </p:cNvPr>
            <p:cNvSpPr/>
            <p:nvPr/>
          </p:nvSpPr>
          <p:spPr>
            <a:xfrm>
              <a:off x="6273328" y="3918704"/>
              <a:ext cx="454581" cy="462990"/>
            </a:xfrm>
            <a:custGeom>
              <a:avLst/>
              <a:gdLst>
                <a:gd name="connsiteX0" fmla="*/ 420909 w 454581"/>
                <a:gd name="connsiteY0" fmla="*/ 0 h 462990"/>
                <a:gd name="connsiteX1" fmla="*/ 404073 w 454581"/>
                <a:gd name="connsiteY1" fmla="*/ 0 h 462990"/>
                <a:gd name="connsiteX2" fmla="*/ 370400 w 454581"/>
                <a:gd name="connsiteY2" fmla="*/ 38583 h 462990"/>
                <a:gd name="connsiteX3" fmla="*/ 370400 w 454581"/>
                <a:gd name="connsiteY3" fmla="*/ 173621 h 462990"/>
                <a:gd name="connsiteX4" fmla="*/ 84182 w 454581"/>
                <a:gd name="connsiteY4" fmla="*/ 173621 h 462990"/>
                <a:gd name="connsiteX5" fmla="*/ 84182 w 454581"/>
                <a:gd name="connsiteY5" fmla="*/ 38583 h 462990"/>
                <a:gd name="connsiteX6" fmla="*/ 50509 w 454581"/>
                <a:gd name="connsiteY6" fmla="*/ 0 h 462990"/>
                <a:gd name="connsiteX7" fmla="*/ 33673 w 454581"/>
                <a:gd name="connsiteY7" fmla="*/ 0 h 462990"/>
                <a:gd name="connsiteX8" fmla="*/ 0 w 454581"/>
                <a:gd name="connsiteY8" fmla="*/ 38583 h 462990"/>
                <a:gd name="connsiteX9" fmla="*/ 0 w 454581"/>
                <a:gd name="connsiteY9" fmla="*/ 424408 h 462990"/>
                <a:gd name="connsiteX10" fmla="*/ 33673 w 454581"/>
                <a:gd name="connsiteY10" fmla="*/ 462990 h 462990"/>
                <a:gd name="connsiteX11" fmla="*/ 50509 w 454581"/>
                <a:gd name="connsiteY11" fmla="*/ 462990 h 462990"/>
                <a:gd name="connsiteX12" fmla="*/ 84182 w 454581"/>
                <a:gd name="connsiteY12" fmla="*/ 424408 h 462990"/>
                <a:gd name="connsiteX13" fmla="*/ 84182 w 454581"/>
                <a:gd name="connsiteY13" fmla="*/ 289369 h 462990"/>
                <a:gd name="connsiteX14" fmla="*/ 370400 w 454581"/>
                <a:gd name="connsiteY14" fmla="*/ 289369 h 462990"/>
                <a:gd name="connsiteX15" fmla="*/ 370400 w 454581"/>
                <a:gd name="connsiteY15" fmla="*/ 424408 h 462990"/>
                <a:gd name="connsiteX16" fmla="*/ 404073 w 454581"/>
                <a:gd name="connsiteY16" fmla="*/ 462990 h 462990"/>
                <a:gd name="connsiteX17" fmla="*/ 420909 w 454581"/>
                <a:gd name="connsiteY17" fmla="*/ 462990 h 462990"/>
                <a:gd name="connsiteX18" fmla="*/ 454582 w 454581"/>
                <a:gd name="connsiteY18" fmla="*/ 424408 h 462990"/>
                <a:gd name="connsiteX19" fmla="*/ 454582 w 454581"/>
                <a:gd name="connsiteY19" fmla="*/ 38583 h 462990"/>
                <a:gd name="connsiteX20" fmla="*/ 420909 w 454581"/>
                <a:gd name="connsiteY20" fmla="*/ 0 h 46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4581" h="462990">
                  <a:moveTo>
                    <a:pt x="420909" y="0"/>
                  </a:moveTo>
                  <a:lnTo>
                    <a:pt x="404073" y="0"/>
                  </a:lnTo>
                  <a:cubicBezTo>
                    <a:pt x="385553" y="0"/>
                    <a:pt x="370400" y="17362"/>
                    <a:pt x="370400" y="38583"/>
                  </a:cubicBezTo>
                  <a:lnTo>
                    <a:pt x="370400" y="173621"/>
                  </a:lnTo>
                  <a:lnTo>
                    <a:pt x="84182" y="173621"/>
                  </a:lnTo>
                  <a:lnTo>
                    <a:pt x="84182" y="38583"/>
                  </a:lnTo>
                  <a:cubicBezTo>
                    <a:pt x="84182" y="17362"/>
                    <a:pt x="69029" y="0"/>
                    <a:pt x="50509" y="0"/>
                  </a:cubicBezTo>
                  <a:lnTo>
                    <a:pt x="33673" y="0"/>
                  </a:lnTo>
                  <a:cubicBezTo>
                    <a:pt x="15153" y="0"/>
                    <a:pt x="0" y="17362"/>
                    <a:pt x="0" y="38583"/>
                  </a:cubicBezTo>
                  <a:lnTo>
                    <a:pt x="0" y="424408"/>
                  </a:lnTo>
                  <a:cubicBezTo>
                    <a:pt x="0" y="445628"/>
                    <a:pt x="15153" y="462990"/>
                    <a:pt x="33673" y="462990"/>
                  </a:cubicBezTo>
                  <a:lnTo>
                    <a:pt x="50509" y="462990"/>
                  </a:lnTo>
                  <a:cubicBezTo>
                    <a:pt x="69029" y="462990"/>
                    <a:pt x="84182" y="445628"/>
                    <a:pt x="84182" y="424408"/>
                  </a:cubicBezTo>
                  <a:lnTo>
                    <a:pt x="84182" y="289369"/>
                  </a:lnTo>
                  <a:lnTo>
                    <a:pt x="370400" y="289369"/>
                  </a:lnTo>
                  <a:lnTo>
                    <a:pt x="370400" y="424408"/>
                  </a:lnTo>
                  <a:cubicBezTo>
                    <a:pt x="370400" y="445628"/>
                    <a:pt x="385553" y="462990"/>
                    <a:pt x="404073" y="462990"/>
                  </a:cubicBezTo>
                  <a:lnTo>
                    <a:pt x="420909" y="462990"/>
                  </a:lnTo>
                  <a:cubicBezTo>
                    <a:pt x="439429" y="462990"/>
                    <a:pt x="454582" y="445628"/>
                    <a:pt x="454582" y="424408"/>
                  </a:cubicBezTo>
                  <a:lnTo>
                    <a:pt x="454582" y="38583"/>
                  </a:lnTo>
                  <a:cubicBezTo>
                    <a:pt x="454582" y="17362"/>
                    <a:pt x="439429" y="0"/>
                    <a:pt x="420909" y="0"/>
                  </a:cubicBezTo>
                  <a:close/>
                </a:path>
              </a:pathLst>
            </a:custGeom>
            <a:solidFill>
              <a:srgbClr val="000000"/>
            </a:solidFill>
            <a:ln w="8334"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58596F13-78DF-63EE-4750-AB06B4073E33}"/>
                </a:ext>
              </a:extLst>
            </p:cNvPr>
            <p:cNvSpPr/>
            <p:nvPr/>
          </p:nvSpPr>
          <p:spPr>
            <a:xfrm>
              <a:off x="6180728" y="4005514"/>
              <a:ext cx="75763" cy="289368"/>
            </a:xfrm>
            <a:custGeom>
              <a:avLst/>
              <a:gdLst>
                <a:gd name="connsiteX0" fmla="*/ 42091 w 75763"/>
                <a:gd name="connsiteY0" fmla="*/ 0 h 289368"/>
                <a:gd name="connsiteX1" fmla="*/ 33673 w 75763"/>
                <a:gd name="connsiteY1" fmla="*/ 0 h 289368"/>
                <a:gd name="connsiteX2" fmla="*/ 0 w 75763"/>
                <a:gd name="connsiteY2" fmla="*/ 38583 h 289368"/>
                <a:gd name="connsiteX3" fmla="*/ 0 w 75763"/>
                <a:gd name="connsiteY3" fmla="*/ 250786 h 289368"/>
                <a:gd name="connsiteX4" fmla="*/ 33673 w 75763"/>
                <a:gd name="connsiteY4" fmla="*/ 289369 h 289368"/>
                <a:gd name="connsiteX5" fmla="*/ 42091 w 75763"/>
                <a:gd name="connsiteY5" fmla="*/ 289369 h 289368"/>
                <a:gd name="connsiteX6" fmla="*/ 75764 w 75763"/>
                <a:gd name="connsiteY6" fmla="*/ 250786 h 289368"/>
                <a:gd name="connsiteX7" fmla="*/ 75764 w 75763"/>
                <a:gd name="connsiteY7" fmla="*/ 38583 h 289368"/>
                <a:gd name="connsiteX8" fmla="*/ 42091 w 75763"/>
                <a:gd name="connsiteY8" fmla="*/ 0 h 28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63" h="289368">
                  <a:moveTo>
                    <a:pt x="42091" y="0"/>
                  </a:moveTo>
                  <a:lnTo>
                    <a:pt x="33673" y="0"/>
                  </a:lnTo>
                  <a:cubicBezTo>
                    <a:pt x="15153" y="0"/>
                    <a:pt x="0" y="17362"/>
                    <a:pt x="0" y="38583"/>
                  </a:cubicBezTo>
                  <a:lnTo>
                    <a:pt x="0" y="250786"/>
                  </a:lnTo>
                  <a:cubicBezTo>
                    <a:pt x="0" y="272007"/>
                    <a:pt x="15153" y="289369"/>
                    <a:pt x="33673" y="289369"/>
                  </a:cubicBezTo>
                  <a:lnTo>
                    <a:pt x="42091" y="289369"/>
                  </a:lnTo>
                  <a:cubicBezTo>
                    <a:pt x="60611" y="289369"/>
                    <a:pt x="75764" y="272007"/>
                    <a:pt x="75764" y="250786"/>
                  </a:cubicBezTo>
                  <a:lnTo>
                    <a:pt x="75764" y="38583"/>
                  </a:lnTo>
                  <a:cubicBezTo>
                    <a:pt x="75764" y="17362"/>
                    <a:pt x="60611" y="0"/>
                    <a:pt x="42091" y="0"/>
                  </a:cubicBezTo>
                  <a:close/>
                </a:path>
              </a:pathLst>
            </a:custGeom>
            <a:solidFill>
              <a:srgbClr val="000000"/>
            </a:solidFill>
            <a:ln w="8334" cap="flat">
              <a:noFill/>
              <a:prstDash val="solid"/>
              <a:miter/>
            </a:ln>
          </p:spPr>
          <p:txBody>
            <a:bodyPr rtlCol="0" anchor="ctr"/>
            <a:lstStyle/>
            <a:p>
              <a:endParaRPr lang="en-US"/>
            </a:p>
          </p:txBody>
        </p:sp>
      </p:grpSp>
      <p:pic>
        <p:nvPicPr>
          <p:cNvPr id="4102" name="Picture 6" descr="Bathroom Scale Icons - Free SVG &amp; PNG Bathroom Scale Images - Noun Project">
            <a:extLst>
              <a:ext uri="{FF2B5EF4-FFF2-40B4-BE49-F238E27FC236}">
                <a16:creationId xmlns:a16="http://schemas.microsoft.com/office/drawing/2014/main" id="{292B2A42-56FD-F916-BEA9-1D9E51AEAD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03568" y="1224378"/>
            <a:ext cx="553271" cy="55327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and Icon - Free PNG &amp; SVG 24412 - Noun Project">
            <a:extLst>
              <a:ext uri="{FF2B5EF4-FFF2-40B4-BE49-F238E27FC236}">
                <a16:creationId xmlns:a16="http://schemas.microsoft.com/office/drawing/2014/main" id="{FD5DCEC3-B3FC-DB27-FF22-6524E2747A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3461" y="4848258"/>
            <a:ext cx="631484" cy="808966"/>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2">
            <a:extLst>
              <a:ext uri="{FF2B5EF4-FFF2-40B4-BE49-F238E27FC236}">
                <a16:creationId xmlns:a16="http://schemas.microsoft.com/office/drawing/2014/main" id="{A6223027-985A-249C-EC66-E99FBECAD190}"/>
              </a:ext>
            </a:extLst>
          </p:cNvPr>
          <p:cNvSpPr>
            <a:spLocks noGrp="1"/>
          </p:cNvSpPr>
          <p:nvPr>
            <p:ph type="ftr" sz="quarter" idx="3"/>
          </p:nvPr>
        </p:nvSpPr>
        <p:spPr>
          <a:xfrm>
            <a:off x="4038600" y="6205048"/>
            <a:ext cx="4114800" cy="365125"/>
          </a:xfrm>
        </p:spPr>
        <p:txBody>
          <a:bodyPr/>
          <a:lstStyle/>
          <a:p>
            <a:r>
              <a:rPr lang="en-US"/>
              <a:t>Tyler Ince-Ingram</a:t>
            </a:r>
          </a:p>
        </p:txBody>
      </p:sp>
    </p:spTree>
    <p:extLst>
      <p:ext uri="{BB962C8B-B14F-4D97-AF65-F5344CB8AC3E}">
        <p14:creationId xmlns:p14="http://schemas.microsoft.com/office/powerpoint/2010/main" val="42117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remove" nodeType="clickEffect">
                                  <p:stCondLst>
                                    <p:cond delay="0"/>
                                  </p:stCondLst>
                                  <p:childTnLst>
                                    <p:animMotion origin="layout" path="M 2.29167E-6 2.59259E-6 L 2.29167E-6 0.00023 C 0.03515 0.00046 0.04635 0.00162 0.07539 2.59259E-6 C 0.07773 -0.00023 0.08021 -0.00047 0.08268 -0.00047 L 0.15013 2.59259E-6 C 0.15299 2.59259E-6 0.15547 0.00162 0.1582 0.00278 C 0.16002 0.0037 0.16185 0.00393 0.16367 0.00509 C 0.16419 0.00532 0.16484 0.00625 0.16549 0.00648 C 0.16692 0.00694 0.16836 0.00694 0.16979 0.00717 L 0.19935 0.00648 C 0.20143 0.00625 0.20325 0.00578 0.20534 0.00578 C 0.21653 0.0044 0.20989 0.00555 0.21771 0.0044 C 0.22304 0.00231 0.22174 0.00208 0.22929 0.0037 C 0.2345 0.0044 0.23047 0.00486 0.23424 0.00648 C 0.23515 0.00671 0.23633 0.00671 0.23737 0.00717 C 0.23828 0.0074 0.23932 0.0081 0.24036 0.00856 C 0.24336 0.00949 0.24622 0.00949 0.24961 0.01018 C 0.25807 0.00972 0.2664 0.00972 0.27474 0.00926 C 0.27825 0.00903 0.28164 0.00787 0.28515 0.00787 C 0.29166 0.0074 0.29817 0.00787 0.30495 0.00787 " pathEditMode="relative" rAng="0" ptsTypes="AAAAAAAAAAAAAAAAAAAA">
                                      <p:cBhvr>
                                        <p:cTn id="6" dur="2000" fill="hold"/>
                                        <p:tgtEl>
                                          <p:spTgt spid="70"/>
                                        </p:tgtEl>
                                        <p:attrNameLst>
                                          <p:attrName>ppt_x</p:attrName>
                                          <p:attrName>ppt_y</p:attrName>
                                        </p:attrNameLst>
                                      </p:cBhvr>
                                      <p:rCtr x="15247" y="486"/>
                                    </p:animMotion>
                                  </p:childTnLst>
                                </p:cTn>
                              </p:par>
                              <p:par>
                                <p:cTn id="7" presetID="10"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animEffect transition="in" filter="fade">
                                      <p:cBhvr>
                                        <p:cTn id="9" dur="500"/>
                                        <p:tgtEl>
                                          <p:spTgt spid="9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fade">
                                      <p:cBhvr>
                                        <p:cTn id="15" dur="500"/>
                                        <p:tgtEl>
                                          <p:spTgt spid="10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1"/>
                                        </p:tgtEl>
                                        <p:attrNameLst>
                                          <p:attrName>style.visibility</p:attrName>
                                        </p:attrNameLst>
                                      </p:cBhvr>
                                      <p:to>
                                        <p:strVal val="visible"/>
                                      </p:to>
                                    </p:set>
                                    <p:animEffect transition="in" filter="fade">
                                      <p:cBhvr>
                                        <p:cTn id="20" dur="500"/>
                                        <p:tgtEl>
                                          <p:spTgt spid="111"/>
                                        </p:tgtEl>
                                      </p:cBhvr>
                                    </p:animEffect>
                                  </p:childTnLst>
                                </p:cTn>
                              </p:par>
                              <p:par>
                                <p:cTn id="21" presetID="10" presetClass="entr" presetSubtype="0" fill="hold" nodeType="withEffect">
                                  <p:stCondLst>
                                    <p:cond delay="0"/>
                                  </p:stCondLst>
                                  <p:childTnLst>
                                    <p:set>
                                      <p:cBhvr>
                                        <p:cTn id="22" dur="1" fill="hold">
                                          <p:stCondLst>
                                            <p:cond delay="0"/>
                                          </p:stCondLst>
                                        </p:cTn>
                                        <p:tgtEl>
                                          <p:spTgt spid="124"/>
                                        </p:tgtEl>
                                        <p:attrNameLst>
                                          <p:attrName>style.visibility</p:attrName>
                                        </p:attrNameLst>
                                      </p:cBhvr>
                                      <p:to>
                                        <p:strVal val="visible"/>
                                      </p:to>
                                    </p:set>
                                    <p:animEffect transition="in" filter="fade">
                                      <p:cBhvr>
                                        <p:cTn id="23" dur="500"/>
                                        <p:tgtEl>
                                          <p:spTgt spid="1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fade">
                                      <p:cBhvr>
                                        <p:cTn id="26" dur="500"/>
                                        <p:tgtEl>
                                          <p:spTgt spid="8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par>
                                <p:cTn id="44" presetID="10" presetClass="entr" presetSubtype="0" fill="hold" nodeType="withEffect">
                                  <p:stCondLst>
                                    <p:cond delay="0"/>
                                  </p:stCondLst>
                                  <p:childTnLst>
                                    <p:set>
                                      <p:cBhvr>
                                        <p:cTn id="45" dur="1" fill="hold">
                                          <p:stCondLst>
                                            <p:cond delay="0"/>
                                          </p:stCondLst>
                                        </p:cTn>
                                        <p:tgtEl>
                                          <p:spTgt spid="95"/>
                                        </p:tgtEl>
                                        <p:attrNameLst>
                                          <p:attrName>style.visibility</p:attrName>
                                        </p:attrNameLst>
                                      </p:cBhvr>
                                      <p:to>
                                        <p:strVal val="visible"/>
                                      </p:to>
                                    </p:set>
                                    <p:animEffect transition="in" filter="fade">
                                      <p:cBhvr>
                                        <p:cTn id="46" dur="500"/>
                                        <p:tgtEl>
                                          <p:spTgt spid="95"/>
                                        </p:tgtEl>
                                      </p:cBhvr>
                                    </p:animEffect>
                                  </p:childTnLst>
                                </p:cTn>
                              </p:par>
                              <p:par>
                                <p:cTn id="47" presetID="10" presetClass="entr" presetSubtype="0" fill="hold" nodeType="withEffect">
                                  <p:stCondLst>
                                    <p:cond delay="0"/>
                                  </p:stCondLst>
                                  <p:childTnLst>
                                    <p:set>
                                      <p:cBhvr>
                                        <p:cTn id="48" dur="1" fill="hold">
                                          <p:stCondLst>
                                            <p:cond delay="0"/>
                                          </p:stCondLst>
                                        </p:cTn>
                                        <p:tgtEl>
                                          <p:spTgt spid="89"/>
                                        </p:tgtEl>
                                        <p:attrNameLst>
                                          <p:attrName>style.visibility</p:attrName>
                                        </p:attrNameLst>
                                      </p:cBhvr>
                                      <p:to>
                                        <p:strVal val="visible"/>
                                      </p:to>
                                    </p:set>
                                    <p:animEffect transition="in" filter="fade">
                                      <p:cBhvr>
                                        <p:cTn id="49" dur="500"/>
                                        <p:tgtEl>
                                          <p:spTgt spid="8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3"/>
                                        </p:tgtEl>
                                        <p:attrNameLst>
                                          <p:attrName>style.visibility</p:attrName>
                                        </p:attrNameLst>
                                      </p:cBhvr>
                                      <p:to>
                                        <p:strVal val="visible"/>
                                      </p:to>
                                    </p:set>
                                    <p:animEffect transition="in" filter="fade">
                                      <p:cBhvr>
                                        <p:cTn id="54" dur="500"/>
                                        <p:tgtEl>
                                          <p:spTgt spid="113"/>
                                        </p:tgtEl>
                                      </p:cBhvr>
                                    </p:animEffect>
                                  </p:childTnLst>
                                </p:cTn>
                              </p:par>
                              <p:par>
                                <p:cTn id="55" presetID="10" presetClass="entr" presetSubtype="0" fill="hold" nodeType="withEffect">
                                  <p:stCondLst>
                                    <p:cond delay="0"/>
                                  </p:stCondLst>
                                  <p:childTnLst>
                                    <p:set>
                                      <p:cBhvr>
                                        <p:cTn id="56" dur="1" fill="hold">
                                          <p:stCondLst>
                                            <p:cond delay="0"/>
                                          </p:stCondLst>
                                        </p:cTn>
                                        <p:tgtEl>
                                          <p:spTgt spid="4104"/>
                                        </p:tgtEl>
                                        <p:attrNameLst>
                                          <p:attrName>style.visibility</p:attrName>
                                        </p:attrNameLst>
                                      </p:cBhvr>
                                      <p:to>
                                        <p:strVal val="visible"/>
                                      </p:to>
                                    </p:set>
                                    <p:animEffect transition="in" filter="fade">
                                      <p:cBhvr>
                                        <p:cTn id="57" dur="500"/>
                                        <p:tgtEl>
                                          <p:spTgt spid="410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2"/>
                                        </p:tgtEl>
                                        <p:attrNameLst>
                                          <p:attrName>style.visibility</p:attrName>
                                        </p:attrNameLst>
                                      </p:cBhvr>
                                      <p:to>
                                        <p:strVal val="visible"/>
                                      </p:to>
                                    </p:set>
                                    <p:animEffect transition="in" filter="fade">
                                      <p:cBhvr>
                                        <p:cTn id="63"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animBg="1"/>
      <p:bldP spid="25" grpId="0" animBg="1"/>
      <p:bldP spid="45" grpId="0" animBg="1"/>
      <p:bldP spid="46" grpId="0"/>
      <p:bldP spid="61" grpId="0"/>
      <p:bldP spid="84" grpId="0"/>
      <p:bldP spid="85" grpId="0"/>
      <p:bldP spid="102" grpId="0" animBg="1"/>
      <p:bldP spid="112" grpId="0" animBg="1"/>
      <p:bldP spid="1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The moon may be made of magma that once covered Earth's entire surface |  New Scientist">
            <a:extLst>
              <a:ext uri="{FF2B5EF4-FFF2-40B4-BE49-F238E27FC236}">
                <a16:creationId xmlns:a16="http://schemas.microsoft.com/office/drawing/2014/main" id="{90938ADD-60CC-4216-3F61-FD327607A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62183"/>
            <a:ext cx="12192000" cy="611304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F6C9865-C980-4660-9FCF-A367977BF64F}"/>
              </a:ext>
            </a:extLst>
          </p:cNvPr>
          <p:cNvSpPr>
            <a:spLocks noGrp="1"/>
          </p:cNvSpPr>
          <p:nvPr>
            <p:ph type="sldNum" sz="quarter" idx="4"/>
          </p:nvPr>
        </p:nvSpPr>
        <p:spPr/>
        <p:txBody>
          <a:bodyPr/>
          <a:lstStyle/>
          <a:p>
            <a:fld id="{6F1FABC0-072B-4F22-8F9B-95A9D10B0206}" type="slidenum">
              <a:rPr lang="en-US" smtClean="0"/>
              <a:pPr/>
              <a:t>4</a:t>
            </a:fld>
            <a:endParaRPr lang="en-US"/>
          </a:p>
        </p:txBody>
      </p:sp>
      <p:sp>
        <p:nvSpPr>
          <p:cNvPr id="5" name="TextBox 4">
            <a:extLst>
              <a:ext uri="{FF2B5EF4-FFF2-40B4-BE49-F238E27FC236}">
                <a16:creationId xmlns:a16="http://schemas.microsoft.com/office/drawing/2014/main" id="{0AF3B3D3-9B4B-D84C-11BD-1C68EC569C6C}"/>
              </a:ext>
            </a:extLst>
          </p:cNvPr>
          <p:cNvSpPr txBox="1"/>
          <p:nvPr/>
        </p:nvSpPr>
        <p:spPr>
          <a:xfrm>
            <a:off x="0" y="113656"/>
            <a:ext cx="4434170" cy="1446550"/>
          </a:xfrm>
          <a:prstGeom prst="rect">
            <a:avLst/>
          </a:prstGeom>
          <a:noFill/>
        </p:spPr>
        <p:txBody>
          <a:bodyPr wrap="square">
            <a:spAutoFit/>
          </a:bodyPr>
          <a:lstStyle/>
          <a:p>
            <a:pPr algn="ctr"/>
            <a:r>
              <a:rPr lang="en-US" sz="4400" b="1">
                <a:ln>
                  <a:solidFill>
                    <a:schemeClr val="bg1"/>
                  </a:solidFill>
                </a:ln>
                <a:solidFill>
                  <a:schemeClr val="accent1"/>
                </a:solidFill>
                <a:latin typeface="Georgia"/>
                <a:cs typeface="Arial"/>
              </a:rPr>
              <a:t>Project Description</a:t>
            </a:r>
          </a:p>
        </p:txBody>
      </p:sp>
      <p:sp>
        <p:nvSpPr>
          <p:cNvPr id="7" name="Flowchart: Alternate Process 6">
            <a:extLst>
              <a:ext uri="{FF2B5EF4-FFF2-40B4-BE49-F238E27FC236}">
                <a16:creationId xmlns:a16="http://schemas.microsoft.com/office/drawing/2014/main" id="{52CB65BB-75F2-1E81-D921-4BAA13D53DB5}"/>
              </a:ext>
            </a:extLst>
          </p:cNvPr>
          <p:cNvSpPr/>
          <p:nvPr/>
        </p:nvSpPr>
        <p:spPr>
          <a:xfrm>
            <a:off x="469640" y="2037890"/>
            <a:ext cx="3377682" cy="3274338"/>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i="0" u="none" strike="noStrike">
                <a:solidFill>
                  <a:schemeClr val="bg1"/>
                </a:solidFill>
                <a:effectLst/>
                <a:latin typeface="Georgia" panose="02040502050405020303" pitchFamily="18" charset="0"/>
              </a:rPr>
              <a:t>Transport Heavy </a:t>
            </a:r>
            <a:r>
              <a:rPr lang="en-US" sz="2400">
                <a:solidFill>
                  <a:schemeClr val="bg1"/>
                </a:solidFill>
                <a:latin typeface="Georgia" panose="02040502050405020303" pitchFamily="18" charset="0"/>
              </a:rPr>
              <a:t>L</a:t>
            </a:r>
            <a:r>
              <a:rPr lang="en-US" sz="2400" b="0" i="0" u="none" strike="noStrike">
                <a:solidFill>
                  <a:schemeClr val="bg1"/>
                </a:solidFill>
                <a:effectLst/>
                <a:latin typeface="Georgia" panose="02040502050405020303" pitchFamily="18" charset="0"/>
              </a:rPr>
              <a:t>oads on the Lunar </a:t>
            </a:r>
            <a:r>
              <a:rPr lang="en-US" sz="2400">
                <a:solidFill>
                  <a:schemeClr val="bg1"/>
                </a:solidFill>
                <a:latin typeface="Georgia" panose="02040502050405020303" pitchFamily="18" charset="0"/>
              </a:rPr>
              <a:t>S</a:t>
            </a:r>
            <a:r>
              <a:rPr lang="en-US" sz="2400" b="0" i="0" u="none" strike="noStrike">
                <a:solidFill>
                  <a:schemeClr val="bg1"/>
                </a:solidFill>
                <a:effectLst/>
                <a:latin typeface="Georgia" panose="02040502050405020303" pitchFamily="18" charset="0"/>
              </a:rPr>
              <a:t>urface between the Landing </a:t>
            </a:r>
            <a:r>
              <a:rPr lang="en-US" sz="2400">
                <a:solidFill>
                  <a:schemeClr val="bg1"/>
                </a:solidFill>
                <a:latin typeface="Georgia" panose="02040502050405020303" pitchFamily="18" charset="0"/>
              </a:rPr>
              <a:t>S</a:t>
            </a:r>
            <a:r>
              <a:rPr lang="en-US" sz="2400" b="0" i="0" u="none" strike="noStrike">
                <a:solidFill>
                  <a:schemeClr val="bg1"/>
                </a:solidFill>
                <a:effectLst/>
                <a:latin typeface="Georgia" panose="02040502050405020303" pitchFamily="18" charset="0"/>
              </a:rPr>
              <a:t>ite and Habitation </a:t>
            </a:r>
            <a:r>
              <a:rPr lang="en-US" sz="2400">
                <a:solidFill>
                  <a:schemeClr val="bg1"/>
                </a:solidFill>
                <a:latin typeface="Georgia" panose="02040502050405020303" pitchFamily="18" charset="0"/>
              </a:rPr>
              <a:t>A</a:t>
            </a:r>
            <a:r>
              <a:rPr lang="en-US" sz="2400" b="0" i="0" u="none" strike="noStrike">
                <a:solidFill>
                  <a:schemeClr val="bg1"/>
                </a:solidFill>
                <a:effectLst/>
                <a:latin typeface="Georgia" panose="02040502050405020303" pitchFamily="18" charset="0"/>
              </a:rPr>
              <a:t>rea </a:t>
            </a:r>
            <a:endParaRPr lang="en-US" sz="2400">
              <a:solidFill>
                <a:schemeClr val="bg1"/>
              </a:solidFill>
            </a:endParaRPr>
          </a:p>
        </p:txBody>
      </p:sp>
      <p:sp>
        <p:nvSpPr>
          <p:cNvPr id="14" name="Flowchart: Connector 13">
            <a:extLst>
              <a:ext uri="{FF2B5EF4-FFF2-40B4-BE49-F238E27FC236}">
                <a16:creationId xmlns:a16="http://schemas.microsoft.com/office/drawing/2014/main" id="{B92FCB9E-3608-5DFE-21EE-7B2D050E7F3F}"/>
              </a:ext>
            </a:extLst>
          </p:cNvPr>
          <p:cNvSpPr/>
          <p:nvPr/>
        </p:nvSpPr>
        <p:spPr>
          <a:xfrm>
            <a:off x="10114384" y="4745323"/>
            <a:ext cx="1729273" cy="666432"/>
          </a:xfrm>
          <a:prstGeom prst="flowChartConnector">
            <a:avLst/>
          </a:prstGeom>
          <a:solidFill>
            <a:schemeClr val="tx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a:extLst>
              <a:ext uri="{FF2B5EF4-FFF2-40B4-BE49-F238E27FC236}">
                <a16:creationId xmlns:a16="http://schemas.microsoft.com/office/drawing/2014/main" id="{7A7112D8-53FB-4281-E68F-476DAC96848C}"/>
              </a:ext>
            </a:extLst>
          </p:cNvPr>
          <p:cNvPicPr>
            <a:picLocks noChangeAspect="1"/>
          </p:cNvPicPr>
          <p:nvPr/>
        </p:nvPicPr>
        <p:blipFill>
          <a:blip r:embed="rId5"/>
          <a:stretch>
            <a:fillRect/>
          </a:stretch>
        </p:blipFill>
        <p:spPr>
          <a:xfrm>
            <a:off x="8559280" y="4466253"/>
            <a:ext cx="2712100" cy="845975"/>
          </a:xfrm>
          <a:prstGeom prst="ellipse">
            <a:avLst/>
          </a:prstGeom>
        </p:spPr>
      </p:pic>
      <p:pic>
        <p:nvPicPr>
          <p:cNvPr id="23568" name="Picture 16">
            <a:extLst>
              <a:ext uri="{FF2B5EF4-FFF2-40B4-BE49-F238E27FC236}">
                <a16:creationId xmlns:a16="http://schemas.microsoft.com/office/drawing/2014/main" id="{1CA7AA0A-CBE7-5405-E0B1-D7C32E3C0E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9012" y="3616925"/>
            <a:ext cx="1334370" cy="11785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FE5639D-E841-10FC-E617-5C444AC53E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3117" y="2847859"/>
            <a:ext cx="2352883" cy="1538131"/>
          </a:xfrm>
          <a:prstGeom prst="rect">
            <a:avLst/>
          </a:prstGeom>
        </p:spPr>
      </p:pic>
      <p:cxnSp>
        <p:nvCxnSpPr>
          <p:cNvPr id="19" name="Connector: Curved 18">
            <a:extLst>
              <a:ext uri="{FF2B5EF4-FFF2-40B4-BE49-F238E27FC236}">
                <a16:creationId xmlns:a16="http://schemas.microsoft.com/office/drawing/2014/main" id="{24DDD935-9CAF-5CB4-DC94-6B540ABF1229}"/>
              </a:ext>
            </a:extLst>
          </p:cNvPr>
          <p:cNvCxnSpPr>
            <a:cxnSpLocks/>
          </p:cNvCxnSpPr>
          <p:nvPr/>
        </p:nvCxnSpPr>
        <p:spPr>
          <a:xfrm rot="10800000">
            <a:off x="5829300" y="4051300"/>
            <a:ext cx="2891714" cy="918123"/>
          </a:xfrm>
          <a:prstGeom prst="curvedConnector3">
            <a:avLst>
              <a:gd name="adj1" fmla="val 50000"/>
            </a:avLst>
          </a:prstGeom>
          <a:ln w="38100">
            <a:solidFill>
              <a:schemeClr val="accent3"/>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1C2071B-0CDE-937D-2F49-9E046281B963}"/>
              </a:ext>
            </a:extLst>
          </p:cNvPr>
          <p:cNvGrpSpPr/>
          <p:nvPr/>
        </p:nvGrpSpPr>
        <p:grpSpPr>
          <a:xfrm>
            <a:off x="7743116" y="4157178"/>
            <a:ext cx="820568" cy="777817"/>
            <a:chOff x="7743116" y="4157178"/>
            <a:chExt cx="820568" cy="777817"/>
          </a:xfrm>
        </p:grpSpPr>
        <p:sp>
          <p:nvSpPr>
            <p:cNvPr id="4" name="Rectangle 3">
              <a:extLst>
                <a:ext uri="{FF2B5EF4-FFF2-40B4-BE49-F238E27FC236}">
                  <a16:creationId xmlns:a16="http://schemas.microsoft.com/office/drawing/2014/main" id="{C725AF3D-EF77-6FCD-0446-F9CA52D7F929}"/>
                </a:ext>
              </a:extLst>
            </p:cNvPr>
            <p:cNvSpPr/>
            <p:nvPr/>
          </p:nvSpPr>
          <p:spPr>
            <a:xfrm>
              <a:off x="7743116" y="4157178"/>
              <a:ext cx="820568" cy="520700"/>
            </a:xfrm>
            <a:prstGeom prst="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9BF0C87E-BD97-E3D9-5EF3-62E175DA5EBE}"/>
                </a:ext>
              </a:extLst>
            </p:cNvPr>
            <p:cNvSpPr/>
            <p:nvPr/>
          </p:nvSpPr>
          <p:spPr>
            <a:xfrm>
              <a:off x="7772689" y="4677878"/>
              <a:ext cx="257862" cy="257117"/>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Circle: Hollow 8">
              <a:extLst>
                <a:ext uri="{FF2B5EF4-FFF2-40B4-BE49-F238E27FC236}">
                  <a16:creationId xmlns:a16="http://schemas.microsoft.com/office/drawing/2014/main" id="{157A822F-2907-F183-FA01-B53F992C1CED}"/>
                </a:ext>
              </a:extLst>
            </p:cNvPr>
            <p:cNvSpPr/>
            <p:nvPr/>
          </p:nvSpPr>
          <p:spPr>
            <a:xfrm>
              <a:off x="7805367" y="4718889"/>
              <a:ext cx="192506" cy="170351"/>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Oval 9">
              <a:extLst>
                <a:ext uri="{FF2B5EF4-FFF2-40B4-BE49-F238E27FC236}">
                  <a16:creationId xmlns:a16="http://schemas.microsoft.com/office/drawing/2014/main" id="{460DB940-25C9-D73A-CF6A-F12C5E6CBFE6}"/>
                </a:ext>
              </a:extLst>
            </p:cNvPr>
            <p:cNvSpPr/>
            <p:nvPr/>
          </p:nvSpPr>
          <p:spPr>
            <a:xfrm>
              <a:off x="8278212" y="4677878"/>
              <a:ext cx="257862" cy="257117"/>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Circle: Hollow 10">
              <a:extLst>
                <a:ext uri="{FF2B5EF4-FFF2-40B4-BE49-F238E27FC236}">
                  <a16:creationId xmlns:a16="http://schemas.microsoft.com/office/drawing/2014/main" id="{A2915790-9348-005A-2A0D-E8E85FD29C10}"/>
                </a:ext>
              </a:extLst>
            </p:cNvPr>
            <p:cNvSpPr/>
            <p:nvPr/>
          </p:nvSpPr>
          <p:spPr>
            <a:xfrm>
              <a:off x="8310890" y="4718889"/>
              <a:ext cx="192506" cy="170351"/>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F1BBF8EB-4697-DB9A-4BF4-131A54DBE14A}"/>
              </a:ext>
            </a:extLst>
          </p:cNvPr>
          <p:cNvSpPr/>
          <p:nvPr/>
        </p:nvSpPr>
        <p:spPr>
          <a:xfrm>
            <a:off x="7809011" y="3977280"/>
            <a:ext cx="272611" cy="175425"/>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CEE21428-9947-B361-4AA5-EF4C62CD9FD5}"/>
              </a:ext>
            </a:extLst>
          </p:cNvPr>
          <p:cNvSpPr/>
          <p:nvPr/>
        </p:nvSpPr>
        <p:spPr>
          <a:xfrm>
            <a:off x="8230785" y="3981753"/>
            <a:ext cx="272611" cy="175425"/>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ooter Placeholder 3">
            <a:extLst>
              <a:ext uri="{FF2B5EF4-FFF2-40B4-BE49-F238E27FC236}">
                <a16:creationId xmlns:a16="http://schemas.microsoft.com/office/drawing/2014/main" id="{17397A44-A173-C9D0-0B03-38C3AF11FDF8}"/>
              </a:ext>
            </a:extLst>
          </p:cNvPr>
          <p:cNvSpPr>
            <a:spLocks noGrp="1"/>
          </p:cNvSpPr>
          <p:nvPr>
            <p:ph type="ftr" sz="quarter" idx="3"/>
          </p:nvPr>
        </p:nvSpPr>
        <p:spPr>
          <a:xfrm>
            <a:off x="4038600" y="6205048"/>
            <a:ext cx="4114800" cy="365125"/>
          </a:xfrm>
        </p:spPr>
        <p:txBody>
          <a:bodyPr lIns="91440" tIns="45720" rIns="91440" bIns="45720" anchor="t"/>
          <a:lstStyle/>
          <a:p>
            <a:r>
              <a:rPr lang="en-US">
                <a:latin typeface="Arial"/>
                <a:cs typeface="Arial"/>
              </a:rPr>
              <a:t>Cameron Barnes</a:t>
            </a:r>
            <a:endParaRPr lang="en-US"/>
          </a:p>
        </p:txBody>
      </p:sp>
    </p:spTree>
    <p:extLst>
      <p:ext uri="{BB962C8B-B14F-4D97-AF65-F5344CB8AC3E}">
        <p14:creationId xmlns:p14="http://schemas.microsoft.com/office/powerpoint/2010/main" val="354914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 0 C -0.00261 -0.00046 -0.00521 -0.00069 -0.00768 -0.00138 C -0.00846 -0.00162 -0.00938 -0.00185 -0.01003 -0.00277 C -0.01068 -0.00393 -0.01081 -0.00578 -0.01159 -0.00694 C -0.01224 -0.00787 -0.01315 -0.00763 -0.0138 -0.00833 C -0.01484 -0.00902 -0.01589 -0.00995 -0.01693 -0.01111 C -0.01797 -0.01226 -0.01888 -0.01412 -0.01992 -0.01504 C -0.02136 -0.01643 -0.02318 -0.0162 -0.02461 -0.01782 L -0.02917 -0.02314 C -0.0306 -0.03125 -0.02878 -0.02384 -0.03216 -0.03009 C -0.03281 -0.03125 -0.0332 -0.03287 -0.03372 -0.03402 C -0.03425 -0.03518 -0.03477 -0.03588 -0.03529 -0.0368 C -0.03555 -0.03819 -0.03568 -0.03958 -0.03607 -0.04097 C -0.03672 -0.04398 -0.03789 -0.04791 -0.03906 -0.05046 C -0.03958 -0.05138 -0.04024 -0.05208 -0.04063 -0.05324 C -0.04128 -0.05439 -0.04154 -0.05601 -0.04219 -0.05717 C -0.0431 -0.05925 -0.0444 -0.06064 -0.04518 -0.06273 C -0.05026 -0.07453 -0.04492 -0.06319 -0.04987 -0.07083 C -0.05456 -0.07824 -0.05195 -0.07685 -0.05677 -0.08032 C -0.05742 -0.08101 -0.0582 -0.08125 -0.05899 -0.08171 C -0.05951 -0.08263 -0.0599 -0.08379 -0.06055 -0.08449 C -0.06146 -0.08518 -0.06263 -0.08541 -0.06367 -0.08588 C -0.07136 -0.08981 -0.05938 -0.08425 -0.06901 -0.08842 C -0.06979 -0.08935 -0.07044 -0.0905 -0.07122 -0.0912 C -0.07305 -0.09282 -0.07565 -0.09328 -0.07734 -0.09398 C -0.07813 -0.09421 -0.07891 -0.09467 -0.07969 -0.09537 C -0.08073 -0.09606 -0.08164 -0.09722 -0.08268 -0.09814 C -0.0849 -0.09976 -0.08633 -0.09976 -0.08893 -0.10069 C -0.08984 -0.10115 -0.09089 -0.10208 -0.09193 -0.10208 C -0.11953 -0.10601 -0.09896 -0.10138 -0.11797 -0.10486 C -0.12005 -0.10532 -0.1263 -0.10671 -0.12865 -0.10763 C -0.12943 -0.10787 -0.13021 -0.10879 -0.13099 -0.10902 C -0.13294 -0.10949 -0.13503 -0.10972 -0.13711 -0.11041 C -0.14414 -0.11203 -0.14037 -0.11157 -0.14622 -0.11157 " pathEditMode="relative" ptsTypes="AAAAAAAAAAAAAAAAAAAAAAAAAAAAAAAAAAA">
                                      <p:cBhvr>
                                        <p:cTn id="6" dur="2000" fill="hold"/>
                                        <p:tgtEl>
                                          <p:spTgt spid="18"/>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 0 C -0.00261 -0.00046 -0.00521 -0.00069 -0.00768 -0.00138 C -0.00846 -0.00162 -0.00938 -0.00185 -0.01003 -0.00277 C -0.01068 -0.00393 -0.01081 -0.00578 -0.01159 -0.00694 C -0.01224 -0.00787 -0.01315 -0.00763 -0.0138 -0.00833 C -0.01484 -0.00902 -0.01589 -0.00995 -0.01693 -0.01111 C -0.01797 -0.01226 -0.01888 -0.01412 -0.01992 -0.01504 C -0.02136 -0.01643 -0.02318 -0.0162 -0.02461 -0.01782 L -0.02917 -0.02314 C -0.0306 -0.03125 -0.02878 -0.02384 -0.03216 -0.03009 C -0.03281 -0.03125 -0.0332 -0.03287 -0.03372 -0.03402 C -0.03425 -0.03518 -0.03477 -0.03588 -0.03529 -0.0368 C -0.03555 -0.03819 -0.03568 -0.03958 -0.03607 -0.04097 C -0.03672 -0.04398 -0.03789 -0.04791 -0.03906 -0.05046 C -0.03958 -0.05138 -0.04024 -0.05208 -0.04063 -0.05324 C -0.04128 -0.05439 -0.04154 -0.05601 -0.04219 -0.05717 C -0.0431 -0.05925 -0.0444 -0.06064 -0.04518 -0.06273 C -0.05026 -0.07453 -0.04492 -0.06319 -0.04987 -0.07083 C -0.05456 -0.07824 -0.05195 -0.07685 -0.05677 -0.08032 C -0.05742 -0.08101 -0.0582 -0.08125 -0.05899 -0.08171 C -0.05951 -0.08263 -0.0599 -0.08379 -0.06055 -0.08449 C -0.06146 -0.08518 -0.06263 -0.08541 -0.06367 -0.08588 C -0.07136 -0.08981 -0.05938 -0.08425 -0.06901 -0.08842 C -0.06979 -0.08935 -0.07044 -0.0905 -0.07122 -0.0912 C -0.07305 -0.09282 -0.07565 -0.09328 -0.07734 -0.09398 C -0.07813 -0.09421 -0.07891 -0.09467 -0.07969 -0.09537 C -0.08073 -0.09606 -0.08164 -0.09722 -0.08268 -0.09814 C -0.0849 -0.09976 -0.08633 -0.09976 -0.08893 -0.10069 C -0.08984 -0.10115 -0.09089 -0.10208 -0.09193 -0.10208 C -0.11953 -0.10601 -0.09896 -0.10138 -0.11797 -0.10486 C -0.12005 -0.10532 -0.1263 -0.10671 -0.12865 -0.10763 C -0.12943 -0.10787 -0.13021 -0.10879 -0.13099 -0.10902 C -0.13294 -0.10949 -0.13503 -0.10972 -0.13711 -0.11041 C -0.14414 -0.11203 -0.14037 -0.11157 -0.14622 -0.11157 " pathEditMode="relative" ptsTypes="AAAAAAAAAAAAAAAAAAAAAAAAAAAAAAAAAAA">
                                      <p:cBhvr>
                                        <p:cTn id="8" dur="2000" fill="hold"/>
                                        <p:tgtEl>
                                          <p:spTgt spid="13"/>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 0 C -0.00261 -0.00046 -0.00521 -0.00069 -0.00768 -0.00138 C -0.00846 -0.00162 -0.00938 -0.00185 -0.01003 -0.00277 C -0.01068 -0.00393 -0.01081 -0.00578 -0.01159 -0.00694 C -0.01224 -0.00787 -0.01315 -0.00763 -0.0138 -0.00833 C -0.01484 -0.00902 -0.01589 -0.00995 -0.01693 -0.01111 C -0.01797 -0.01226 -0.01888 -0.01412 -0.01992 -0.01504 C -0.02136 -0.01643 -0.02318 -0.0162 -0.02461 -0.01782 L -0.02917 -0.02314 C -0.0306 -0.03125 -0.02878 -0.02384 -0.03216 -0.03009 C -0.03281 -0.03125 -0.0332 -0.03287 -0.03372 -0.03402 C -0.03425 -0.03518 -0.03477 -0.03588 -0.03529 -0.0368 C -0.03555 -0.03819 -0.03568 -0.03958 -0.03607 -0.04097 C -0.03672 -0.04398 -0.03789 -0.04791 -0.03906 -0.05046 C -0.03958 -0.05138 -0.04024 -0.05208 -0.04063 -0.05324 C -0.04128 -0.05439 -0.04154 -0.05601 -0.04219 -0.05717 C -0.0431 -0.05925 -0.0444 -0.06064 -0.04518 -0.06273 C -0.05026 -0.07453 -0.04492 -0.06319 -0.04987 -0.07083 C -0.05456 -0.07824 -0.05195 -0.07685 -0.05677 -0.08032 C -0.05742 -0.08101 -0.0582 -0.08125 -0.05899 -0.08171 C -0.05951 -0.08263 -0.0599 -0.08379 -0.06055 -0.08449 C -0.06146 -0.08518 -0.06263 -0.08541 -0.06367 -0.08588 C -0.07136 -0.08981 -0.05938 -0.08425 -0.06901 -0.08842 C -0.06979 -0.08935 -0.07044 -0.0905 -0.07122 -0.0912 C -0.07305 -0.09282 -0.07565 -0.09328 -0.07734 -0.09398 C -0.07813 -0.09421 -0.07891 -0.09467 -0.07969 -0.09537 C -0.08073 -0.09606 -0.08164 -0.09722 -0.08268 -0.09814 C -0.0849 -0.09976 -0.08633 -0.09976 -0.08893 -0.10069 C -0.08984 -0.10115 -0.09089 -0.10208 -0.09193 -0.10208 C -0.11953 -0.10601 -0.09896 -0.10138 -0.11797 -0.10486 C -0.12005 -0.10532 -0.1263 -0.10671 -0.12865 -0.10763 C -0.12943 -0.10787 -0.13021 -0.10879 -0.13099 -0.10902 C -0.13294 -0.10949 -0.13503 -0.10972 -0.13711 -0.11041 C -0.14414 -0.11203 -0.14037 -0.11157 -0.14622 -0.11157 " pathEditMode="relative" ptsTypes="AAAAAAAAAAAAAAAAAAAAAAAAAAAAAAAAAAA">
                                      <p:cBhvr>
                                        <p:cTn id="10" dur="2000" fill="hold"/>
                                        <p:tgtEl>
                                          <p:spTgt spid="15"/>
                                        </p:tgtEl>
                                        <p:attrNameLst>
                                          <p:attrName>ppt_x</p:attrName>
                                          <p:attrName>ppt_y</p:attrName>
                                        </p:attrNameLst>
                                      </p:cBhvr>
                                    </p:animMotion>
                                  </p:childTnLst>
                                </p:cTn>
                              </p:par>
                            </p:childTnLst>
                          </p:cTn>
                        </p:par>
                        <p:par>
                          <p:cTn id="11" fill="hold">
                            <p:stCondLst>
                              <p:cond delay="2000"/>
                            </p:stCondLst>
                            <p:childTnLst>
                              <p:par>
                                <p:cTn id="12" presetID="0" presetClass="path" presetSubtype="0" accel="50000" decel="50000" fill="hold" grpId="1" nodeType="afterEffect">
                                  <p:stCondLst>
                                    <p:cond delay="0"/>
                                  </p:stCondLst>
                                  <p:childTnLst>
                                    <p:animMotion origin="layout" path="M -0.14349 -0.11088 L -0.14349 -0.11088 L -0.15039 -0.10972 C -0.15442 -0.10879 -0.15651 -0.1081 -0.16041 -0.10694 C -0.16159 -0.10602 -0.16497 -0.10347 -0.16653 -0.10278 C -0.16784 -0.10231 -0.16914 -0.10208 -0.17031 -0.10139 C -0.17187 -0.10069 -0.17343 -0.09953 -0.175 -0.09884 C -0.17643 -0.09815 -0.17799 -0.09791 -0.17955 -0.09745 C -0.18086 -0.09699 -0.18216 -0.09653 -0.18333 -0.09606 C -0.18828 -0.09421 -0.18476 -0.0956 -0.18945 -0.0919 C -0.19153 -0.09051 -0.19336 -0.09004 -0.19557 -0.08935 C -0.2 -0.08403 -0.19583 -0.08865 -0.20026 -0.08518 C -0.2013 -0.08449 -0.20221 -0.08333 -0.20325 -0.0824 C -0.20455 -0.08148 -0.20586 -0.08078 -0.20716 -0.07986 C -0.2082 -0.07893 -0.20911 -0.07778 -0.21015 -0.07708 C -0.21172 -0.07592 -0.21341 -0.07569 -0.21471 -0.0743 C -0.21601 -0.07291 -0.21718 -0.07129 -0.21862 -0.07037 C -0.22356 -0.0662 -0.22422 -0.06898 -0.22929 -0.06203 C -0.23307 -0.05717 -0.23112 -0.05879 -0.23463 -0.05671 C -0.23776 -0.05301 -0.24127 -0.04884 -0.24388 -0.04444 L -0.24843 -0.03634 L -0.25078 -0.03217 L -0.25299 -0.02824 C -0.25325 -0.02685 -0.25338 -0.02523 -0.25377 -0.02407 C -0.25442 -0.02245 -0.25547 -0.02153 -0.25612 -0.0199 C -0.2595 -0.01227 -0.25911 -0.01481 -0.25911 -0.00903 " pathEditMode="relative" ptsTypes="AAAAAAAAAAAAAAAAAAAAAAAAAA">
                                      <p:cBhvr>
                                        <p:cTn id="13" dur="2000" fill="hold"/>
                                        <p:tgtEl>
                                          <p:spTgt spid="13"/>
                                        </p:tgtEl>
                                        <p:attrNameLst>
                                          <p:attrName>ppt_x</p:attrName>
                                          <p:attrName>ppt_y</p:attrName>
                                        </p:attrNameLst>
                                      </p:cBhvr>
                                    </p:animMotion>
                                  </p:childTnLst>
                                </p:cTn>
                              </p:par>
                              <p:par>
                                <p:cTn id="14" presetID="0" presetClass="path" presetSubtype="0" accel="50000" decel="50000" fill="hold" grpId="1" nodeType="withEffect">
                                  <p:stCondLst>
                                    <p:cond delay="0"/>
                                  </p:stCondLst>
                                  <p:childTnLst>
                                    <p:animMotion origin="layout" path="M -0.14206 -0.11158 L -0.14206 -0.11158 C -0.14466 -0.10996 -0.14714 -0.10787 -0.14974 -0.10625 C -0.15209 -0.10486 -0.15456 -0.10417 -0.15664 -0.10209 C -0.15768 -0.10116 -0.1586 -0.1 -0.15977 -0.09954 C -0.16172 -0.09861 -0.1638 -0.09861 -0.16589 -0.09815 C -0.1694 -0.0963 -0.17305 -0.09468 -0.17656 -0.0926 C -0.17813 -0.09167 -0.17969 -0.09074 -0.18112 -0.08982 C -0.18294 -0.08889 -0.18477 -0.0882 -0.18659 -0.08727 C -0.18959 -0.08542 -0.19258 -0.0831 -0.19571 -0.08172 C -0.21107 -0.075 -0.19193 -0.0838 -0.20873 -0.075 C -0.21263 -0.07292 -0.21406 -0.07292 -0.21719 -0.07084 C -0.21914 -0.06945 -0.22513 -0.06551 -0.22787 -0.06273 C -0.23438 -0.05579 -0.23008 -0.05834 -0.23555 -0.05579 C -0.23607 -0.0551 -0.23646 -0.05394 -0.23711 -0.05324 C -0.24297 -0.0463 -0.23737 -0.05533 -0.24323 -0.0463 C -0.24401 -0.04514 -0.24466 -0.04352 -0.24544 -0.04236 C -0.24623 -0.04121 -0.24714 -0.04074 -0.24779 -0.03959 C -0.24883 -0.03797 -0.24974 -0.03588 -0.25091 -0.03403 C -0.25339 -0.03033 -0.25625 -0.02732 -0.25847 -0.02315 C -0.25977 -0.02107 -0.26094 -0.01852 -0.26237 -0.01644 C -0.26432 -0.01343 -0.26667 -0.01158 -0.26849 -0.00834 L -0.27305 2.96296E-6 C -0.27331 0.00115 -0.27344 0.00277 -0.27383 0.00393 C -0.27474 0.00694 -0.27682 0.01227 -0.27682 0.01227 " pathEditMode="relative" ptsTypes="AAAAAAAAAAAAAAAAAAAAAAAAA">
                                      <p:cBhvr>
                                        <p:cTn id="15" dur="2000" fill="hold"/>
                                        <p:tgtEl>
                                          <p:spTgt spid="15"/>
                                        </p:tgtEl>
                                        <p:attrNameLst>
                                          <p:attrName>ppt_x</p:attrName>
                                          <p:attrName>ppt_y</p:attrName>
                                        </p:attrNameLst>
                                      </p:cBhvr>
                                    </p:animMotion>
                                  </p:childTnLst>
                                </p:cTn>
                              </p:par>
                            </p:childTnLst>
                          </p:cTn>
                        </p:par>
                        <p:par>
                          <p:cTn id="16" fill="hold">
                            <p:stCondLst>
                              <p:cond delay="4000"/>
                            </p:stCondLst>
                            <p:childTnLst>
                              <p:par>
                                <p:cTn id="17" presetID="0" presetClass="path" presetSubtype="0" accel="50000" decel="50000" fill="hold" nodeType="afterEffect">
                                  <p:stCondLst>
                                    <p:cond delay="0"/>
                                  </p:stCondLst>
                                  <p:childTnLst>
                                    <p:animMotion origin="layout" path="M -0.14622 -0.11158 L -0.14622 -0.11135 C -0.14401 -0.11088 -0.14167 -0.10996 -0.13945 -0.10834 C -0.12982 -0.10209 -0.13555 -0.10463 -0.12943 -0.10116 C -0.12513 -0.09908 -0.12565 -0.09977 -0.12096 -0.09769 C -0.11471 -0.09537 -0.11966 -0.09699 -0.11406 -0.09445 C -0.11289 -0.09375 -0.11159 -0.09306 -0.11029 -0.0926 C -0.10846 -0.09074 -0.10677 -0.08866 -0.10495 -0.08727 C -0.10391 -0.08635 -0.10286 -0.08635 -0.10182 -0.08542 C -0.09961 -0.0838 -0.0957 -0.08033 -0.09427 -0.07848 C -0.08763 -0.07014 -0.09466 -0.07524 -0.08815 -0.0713 C -0.08711 -0.06968 -0.0862 -0.06783 -0.08503 -0.06621 C -0.08437 -0.06528 -0.08346 -0.06528 -0.08268 -0.06459 C -0.08164 -0.06297 -0.08073 -0.06065 -0.07969 -0.05903 C -0.07865 -0.05764 -0.0776 -0.05672 -0.07656 -0.05556 C -0.07578 -0.05348 -0.07526 -0.0507 -0.07435 -0.04862 C -0.0737 -0.04723 -0.07266 -0.04653 -0.072 -0.04514 C -0.07122 -0.04352 -0.07044 -0.04144 -0.06966 -0.03959 C -0.06901 -0.03496 -0.06771 -0.02524 -0.06667 -0.02061 C -0.06628 -0.01852 -0.06575 -0.01667 -0.0651 -0.01528 C -0.06445 -0.01366 -0.06354 -0.0132 -0.06276 -0.01158 C -0.06224 -0.01065 -0.06185 -0.00926 -0.06133 -0.00834 C -0.06029 -0.00625 -0.05924 -0.00463 -0.0582 -0.00301 C -0.05495 0.00254 -0.05352 0.00509 -0.04974 0.00763 C -0.04674 0.00972 -0.04362 0.01111 -0.04062 0.01296 L -0.0375 0.01458 L -0.0345 0.01643 C -0.02969 0.02176 -0.0332 0.01851 -0.02839 0.02152 C -0.02422 0.0243 -0.02695 0.02384 -0.0207 0.02685 C -0.01888 0.02777 -0.01719 0.02824 -0.01536 0.0287 C -0.01406 0.02893 -0.01276 0.02986 -0.01146 0.03055 C -0.01029 0.03171 -0.00898 0.03333 -0.00768 0.03379 C -0.0043 0.03588 0.00612 0.03981 0.00911 0.04097 C 0.01094 0.04166 0.01276 0.04189 0.01458 0.04282 C 0.02318 0.04629 0.00925 0.04467 0.02826 0.04791 C 0.04102 0.05023 0.0349 0.04976 0.04675 0.04976 " pathEditMode="relative" rAng="0" ptsTypes="AAAAAAAAAAAAAAAAAAAAAAAAAAAAAAAAAAAA">
                                      <p:cBhvr>
                                        <p:cTn id="18" dur="2000" fill="hold"/>
                                        <p:tgtEl>
                                          <p:spTgt spid="18"/>
                                        </p:tgtEl>
                                        <p:attrNameLst>
                                          <p:attrName>ppt_x</p:attrName>
                                          <p:attrName>ppt_y</p:attrName>
                                        </p:attrNameLst>
                                      </p:cBhvr>
                                      <p:rCtr x="9648" y="8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5" grpId="1" animBg="1"/>
    </p:bldLst>
  </p:timing>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40</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187848" y="-216060"/>
            <a:ext cx="11295077" cy="1411014"/>
          </a:xfrm>
        </p:spPr>
        <p:txBody>
          <a:bodyPr/>
          <a:lstStyle/>
          <a:p>
            <a:r>
              <a:rPr lang="en-US">
                <a:solidFill>
                  <a:schemeClr val="accent1"/>
                </a:solidFill>
                <a:latin typeface="Georgia"/>
                <a:cs typeface="Arial"/>
              </a:rPr>
              <a:t>Improvements </a:t>
            </a:r>
            <a:endParaRPr lang="en-US">
              <a:solidFill>
                <a:schemeClr val="accent1"/>
              </a:solidFill>
              <a:latin typeface="Georgia" panose="02040502050405020303" pitchFamily="18" charset="0"/>
            </a:endParaRPr>
          </a:p>
        </p:txBody>
      </p:sp>
      <p:grpSp>
        <p:nvGrpSpPr>
          <p:cNvPr id="8" name="Group 7">
            <a:extLst>
              <a:ext uri="{FF2B5EF4-FFF2-40B4-BE49-F238E27FC236}">
                <a16:creationId xmlns:a16="http://schemas.microsoft.com/office/drawing/2014/main" id="{1960996C-4087-5570-784D-1AB962ECF27D}"/>
              </a:ext>
            </a:extLst>
          </p:cNvPr>
          <p:cNvGrpSpPr/>
          <p:nvPr/>
        </p:nvGrpSpPr>
        <p:grpSpPr>
          <a:xfrm>
            <a:off x="11367238" y="33824"/>
            <a:ext cx="762811" cy="758655"/>
            <a:chOff x="354079" y="1326988"/>
            <a:chExt cx="4083531" cy="3898900"/>
          </a:xfrm>
        </p:grpSpPr>
        <p:pic>
          <p:nvPicPr>
            <p:cNvPr id="9" name="Picture 2" descr="Caduceus - Wikipedia">
              <a:extLst>
                <a:ext uri="{FF2B5EF4-FFF2-40B4-BE49-F238E27FC236}">
                  <a16:creationId xmlns:a16="http://schemas.microsoft.com/office/drawing/2014/main" id="{9B6DC0BB-C963-795B-AB38-A5481060C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10" name="Flowchart: Connector 39">
              <a:extLst>
                <a:ext uri="{FF2B5EF4-FFF2-40B4-BE49-F238E27FC236}">
                  <a16:creationId xmlns:a16="http://schemas.microsoft.com/office/drawing/2014/main" id="{E8B1C6CC-4564-7F6A-CA50-663E071DF1C0}"/>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a:extLst>
                <a:ext uri="{FF2B5EF4-FFF2-40B4-BE49-F238E27FC236}">
                  <a16:creationId xmlns:a16="http://schemas.microsoft.com/office/drawing/2014/main" id="{40C11EAA-9155-33B1-D046-172A4E63CF8A}"/>
                </a:ext>
              </a:extLst>
            </p:cNvPr>
            <p:cNvPicPr>
              <a:picLocks noChangeAspect="1"/>
            </p:cNvPicPr>
            <p:nvPr/>
          </p:nvPicPr>
          <p:blipFill rotWithShape="1">
            <a:blip r:embed="rId4">
              <a:alphaModFix amt="10000"/>
            </a:blip>
            <a:srcRect l="30694" t="28915" r="26668" b="28746"/>
            <a:stretch/>
          </p:blipFill>
          <p:spPr>
            <a:xfrm>
              <a:off x="392661" y="1379133"/>
              <a:ext cx="4044949" cy="3794609"/>
            </a:xfrm>
            <a:prstGeom prst="flowChartConnector">
              <a:avLst/>
            </a:prstGeom>
          </p:spPr>
        </p:pic>
        <p:grpSp>
          <p:nvGrpSpPr>
            <p:cNvPr id="14" name="Group 13">
              <a:extLst>
                <a:ext uri="{FF2B5EF4-FFF2-40B4-BE49-F238E27FC236}">
                  <a16:creationId xmlns:a16="http://schemas.microsoft.com/office/drawing/2014/main" id="{A23DE3E2-427C-50E5-6D1C-D00D3C174DC5}"/>
                </a:ext>
              </a:extLst>
            </p:cNvPr>
            <p:cNvGrpSpPr/>
            <p:nvPr/>
          </p:nvGrpSpPr>
          <p:grpSpPr>
            <a:xfrm>
              <a:off x="845033" y="1971012"/>
              <a:ext cx="3044825" cy="2670175"/>
              <a:chOff x="845033" y="1971012"/>
              <a:chExt cx="3044825" cy="2670175"/>
            </a:xfrm>
          </p:grpSpPr>
          <p:grpSp>
            <p:nvGrpSpPr>
              <p:cNvPr id="38" name="Group 37">
                <a:extLst>
                  <a:ext uri="{FF2B5EF4-FFF2-40B4-BE49-F238E27FC236}">
                    <a16:creationId xmlns:a16="http://schemas.microsoft.com/office/drawing/2014/main" id="{6695A96F-BD31-7498-614E-A649A6FA23B4}"/>
                  </a:ext>
                </a:extLst>
              </p:cNvPr>
              <p:cNvGrpSpPr/>
              <p:nvPr/>
            </p:nvGrpSpPr>
            <p:grpSpPr>
              <a:xfrm>
                <a:off x="2623034" y="1971012"/>
                <a:ext cx="673100" cy="2670175"/>
                <a:chOff x="8225255" y="1818774"/>
                <a:chExt cx="673100" cy="2670175"/>
              </a:xfrm>
            </p:grpSpPr>
            <p:sp>
              <p:nvSpPr>
                <p:cNvPr id="43" name="Flowchart: Process 51">
                  <a:extLst>
                    <a:ext uri="{FF2B5EF4-FFF2-40B4-BE49-F238E27FC236}">
                      <a16:creationId xmlns:a16="http://schemas.microsoft.com/office/drawing/2014/main" id="{9FA1857B-1132-EE22-F172-D80B51002C5D}"/>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Trapezoid 43">
                  <a:extLst>
                    <a:ext uri="{FF2B5EF4-FFF2-40B4-BE49-F238E27FC236}">
                      <a16:creationId xmlns:a16="http://schemas.microsoft.com/office/drawing/2014/main" id="{F1E7ABC9-74B9-9E5B-DFA0-C0D2C94048D3}"/>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9" name="Block Arc 45">
                <a:extLst>
                  <a:ext uri="{FF2B5EF4-FFF2-40B4-BE49-F238E27FC236}">
                    <a16:creationId xmlns:a16="http://schemas.microsoft.com/office/drawing/2014/main" id="{DE26B7A4-E1BE-DBF0-2EC4-0FD43FC3546A}"/>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40" name="Group 39">
                <a:extLst>
                  <a:ext uri="{FF2B5EF4-FFF2-40B4-BE49-F238E27FC236}">
                    <a16:creationId xmlns:a16="http://schemas.microsoft.com/office/drawing/2014/main" id="{AE9F36F8-E58A-493D-83A5-232D26808CD3}"/>
                  </a:ext>
                </a:extLst>
              </p:cNvPr>
              <p:cNvGrpSpPr/>
              <p:nvPr/>
            </p:nvGrpSpPr>
            <p:grpSpPr>
              <a:xfrm>
                <a:off x="1429234" y="1971012"/>
                <a:ext cx="673100" cy="2670175"/>
                <a:chOff x="8225255" y="1818774"/>
                <a:chExt cx="673100" cy="2670175"/>
              </a:xfrm>
            </p:grpSpPr>
            <p:sp>
              <p:nvSpPr>
                <p:cNvPr id="41" name="Flowchart: Process 49">
                  <a:extLst>
                    <a:ext uri="{FF2B5EF4-FFF2-40B4-BE49-F238E27FC236}">
                      <a16:creationId xmlns:a16="http://schemas.microsoft.com/office/drawing/2014/main" id="{B93B6F79-05B4-9A9D-4DB1-8ADC33E2F3EC}"/>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rapezoid 41">
                  <a:extLst>
                    <a:ext uri="{FF2B5EF4-FFF2-40B4-BE49-F238E27FC236}">
                      <a16:creationId xmlns:a16="http://schemas.microsoft.com/office/drawing/2014/main" id="{21E5719E-D1A9-6410-875D-30C9858697C6}"/>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5">
              <p14:nvContentPartPr>
                <p14:cNvPr id="15" name="Ink 14">
                  <a:extLst>
                    <a:ext uri="{FF2B5EF4-FFF2-40B4-BE49-F238E27FC236}">
                      <a16:creationId xmlns:a16="http://schemas.microsoft.com/office/drawing/2014/main" id="{8487A02C-1E08-4F49-DDBA-F64C53C1BFF9}"/>
                    </a:ext>
                  </a:extLst>
                </p14:cNvPr>
                <p14:cNvContentPartPr/>
                <p14:nvPr/>
              </p14:nvContentPartPr>
              <p14:xfrm>
                <a:off x="3177098" y="3103265"/>
                <a:ext cx="360" cy="360"/>
              </p14:xfrm>
            </p:contentPart>
          </mc:Choice>
          <mc:Fallback>
            <p:pic>
              <p:nvPicPr>
                <p:cNvPr id="15" name="Ink 14">
                  <a:extLst>
                    <a:ext uri="{FF2B5EF4-FFF2-40B4-BE49-F238E27FC236}">
                      <a16:creationId xmlns:a16="http://schemas.microsoft.com/office/drawing/2014/main" id="{8487A02C-1E08-4F49-DDBA-F64C53C1BFF9}"/>
                    </a:ext>
                  </a:extLst>
                </p:cNvPr>
                <p:cNvPicPr/>
                <p:nvPr/>
              </p:nvPicPr>
              <p:blipFill>
                <a:blip r:embed="rId6"/>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7">
              <p14:nvContentPartPr>
                <p14:cNvPr id="17" name="Ink 16">
                  <a:extLst>
                    <a:ext uri="{FF2B5EF4-FFF2-40B4-BE49-F238E27FC236}">
                      <a16:creationId xmlns:a16="http://schemas.microsoft.com/office/drawing/2014/main" id="{E81305E6-2611-13B0-7796-C1911192E969}"/>
                    </a:ext>
                  </a:extLst>
                </p14:cNvPr>
                <p14:cNvContentPartPr/>
                <p14:nvPr/>
              </p14:nvContentPartPr>
              <p14:xfrm>
                <a:off x="3694418" y="3112265"/>
                <a:ext cx="360" cy="360"/>
              </p14:xfrm>
            </p:contentPart>
          </mc:Choice>
          <mc:Fallback>
            <p:pic>
              <p:nvPicPr>
                <p:cNvPr id="17" name="Ink 16">
                  <a:extLst>
                    <a:ext uri="{FF2B5EF4-FFF2-40B4-BE49-F238E27FC236}">
                      <a16:creationId xmlns:a16="http://schemas.microsoft.com/office/drawing/2014/main" id="{E81305E6-2611-13B0-7796-C1911192E969}"/>
                    </a:ext>
                  </a:extLst>
                </p:cNvPr>
                <p:cNvPicPr/>
                <p:nvPr/>
              </p:nvPicPr>
              <p:blipFill>
                <a:blip r:embed="rId8"/>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9">
              <p14:nvContentPartPr>
                <p14:cNvPr id="26" name="Ink 25">
                  <a:extLst>
                    <a:ext uri="{FF2B5EF4-FFF2-40B4-BE49-F238E27FC236}">
                      <a16:creationId xmlns:a16="http://schemas.microsoft.com/office/drawing/2014/main" id="{DB00B825-10F4-4F58-6760-73BB334C6F20}"/>
                    </a:ext>
                  </a:extLst>
                </p14:cNvPr>
                <p14:cNvContentPartPr/>
                <p14:nvPr/>
              </p14:nvContentPartPr>
              <p14:xfrm>
                <a:off x="3352418" y="2933345"/>
                <a:ext cx="5760" cy="3960"/>
              </p14:xfrm>
            </p:contentPart>
          </mc:Choice>
          <mc:Fallback>
            <p:pic>
              <p:nvPicPr>
                <p:cNvPr id="26" name="Ink 25">
                  <a:extLst>
                    <a:ext uri="{FF2B5EF4-FFF2-40B4-BE49-F238E27FC236}">
                      <a16:creationId xmlns:a16="http://schemas.microsoft.com/office/drawing/2014/main" id="{DB00B825-10F4-4F58-6760-73BB334C6F20}"/>
                    </a:ext>
                  </a:extLst>
                </p:cNvPr>
                <p:cNvPicPr/>
                <p:nvPr/>
              </p:nvPicPr>
              <p:blipFill>
                <a:blip r:embed="rId10"/>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29" name="Ink 28">
                  <a:extLst>
                    <a:ext uri="{FF2B5EF4-FFF2-40B4-BE49-F238E27FC236}">
                      <a16:creationId xmlns:a16="http://schemas.microsoft.com/office/drawing/2014/main" id="{07FA3D3B-08E8-3906-8A82-31D4F00D1C71}"/>
                    </a:ext>
                  </a:extLst>
                </p14:cNvPr>
                <p14:cNvContentPartPr/>
                <p14:nvPr/>
              </p14:nvContentPartPr>
              <p14:xfrm>
                <a:off x="3576698" y="1951265"/>
                <a:ext cx="16200" cy="34200"/>
              </p14:xfrm>
            </p:contentPart>
          </mc:Choice>
          <mc:Fallback>
            <p:pic>
              <p:nvPicPr>
                <p:cNvPr id="29" name="Ink 28">
                  <a:extLst>
                    <a:ext uri="{FF2B5EF4-FFF2-40B4-BE49-F238E27FC236}">
                      <a16:creationId xmlns:a16="http://schemas.microsoft.com/office/drawing/2014/main" id="{07FA3D3B-08E8-3906-8A82-31D4F00D1C71}"/>
                    </a:ext>
                  </a:extLst>
                </p:cNvPr>
                <p:cNvPicPr/>
                <p:nvPr/>
              </p:nvPicPr>
              <p:blipFill>
                <a:blip r:embed="rId12"/>
                <a:stretch>
                  <a:fillRect/>
                </a:stretch>
              </p:blipFill>
              <p:spPr>
                <a:xfrm>
                  <a:off x="3486698" y="1438265"/>
                  <a:ext cx="194400" cy="1058490"/>
                </a:xfrm>
                <a:prstGeom prst="rect">
                  <a:avLst/>
                </a:prstGeom>
              </p:spPr>
            </p:pic>
          </mc:Fallback>
        </mc:AlternateContent>
      </p:grpSp>
      <p:grpSp>
        <p:nvGrpSpPr>
          <p:cNvPr id="21" name="Group 20">
            <a:extLst>
              <a:ext uri="{FF2B5EF4-FFF2-40B4-BE49-F238E27FC236}">
                <a16:creationId xmlns:a16="http://schemas.microsoft.com/office/drawing/2014/main" id="{BE302063-21BF-0074-31CA-BF8237A3A0FF}"/>
              </a:ext>
            </a:extLst>
          </p:cNvPr>
          <p:cNvGrpSpPr/>
          <p:nvPr/>
        </p:nvGrpSpPr>
        <p:grpSpPr>
          <a:xfrm>
            <a:off x="262012" y="2458009"/>
            <a:ext cx="2426434" cy="2444928"/>
            <a:chOff x="708607" y="1856973"/>
            <a:chExt cx="3769216" cy="3576033"/>
          </a:xfrm>
        </p:grpSpPr>
        <p:sp>
          <p:nvSpPr>
            <p:cNvPr id="20" name="Oval 19">
              <a:extLst>
                <a:ext uri="{FF2B5EF4-FFF2-40B4-BE49-F238E27FC236}">
                  <a16:creationId xmlns:a16="http://schemas.microsoft.com/office/drawing/2014/main" id="{F84328C9-46FC-F9FE-97C8-AA0968DE701A}"/>
                </a:ext>
              </a:extLst>
            </p:cNvPr>
            <p:cNvSpPr/>
            <p:nvPr/>
          </p:nvSpPr>
          <p:spPr>
            <a:xfrm>
              <a:off x="708607" y="1856973"/>
              <a:ext cx="3769216" cy="3576033"/>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D88C6C3A-1655-45CB-D6BE-2F55749A3303}"/>
                </a:ext>
              </a:extLst>
            </p:cNvPr>
            <p:cNvSpPr/>
            <p:nvPr/>
          </p:nvSpPr>
          <p:spPr>
            <a:xfrm>
              <a:off x="962830" y="2132661"/>
              <a:ext cx="3232597" cy="3023315"/>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2">
              <a:extLst>
                <a:ext uri="{FF2B5EF4-FFF2-40B4-BE49-F238E27FC236}">
                  <a16:creationId xmlns:a16="http://schemas.microsoft.com/office/drawing/2014/main" id="{459F4C9E-71DC-CF2E-D868-6FC5050F5471}"/>
                </a:ext>
              </a:extLst>
            </p:cNvPr>
            <p:cNvPicPr>
              <a:picLocks noChangeAspect="1"/>
            </p:cNvPicPr>
            <p:nvPr/>
          </p:nvPicPr>
          <p:blipFill>
            <a:blip r:embed="rId13"/>
            <a:stretch>
              <a:fillRect/>
            </a:stretch>
          </p:blipFill>
          <p:spPr>
            <a:xfrm>
              <a:off x="1590541" y="2518893"/>
              <a:ext cx="2034862" cy="2034862"/>
            </a:xfrm>
            <a:prstGeom prst="rect">
              <a:avLst/>
            </a:prstGeom>
          </p:spPr>
        </p:pic>
      </p:grpSp>
      <p:grpSp>
        <p:nvGrpSpPr>
          <p:cNvPr id="45" name="Group 44">
            <a:extLst>
              <a:ext uri="{FF2B5EF4-FFF2-40B4-BE49-F238E27FC236}">
                <a16:creationId xmlns:a16="http://schemas.microsoft.com/office/drawing/2014/main" id="{7E2BFB44-DFD1-C260-12F5-FBF35093F505}"/>
              </a:ext>
            </a:extLst>
          </p:cNvPr>
          <p:cNvGrpSpPr/>
          <p:nvPr/>
        </p:nvGrpSpPr>
        <p:grpSpPr>
          <a:xfrm>
            <a:off x="3159059" y="2458009"/>
            <a:ext cx="2502556" cy="2377494"/>
            <a:chOff x="3159059" y="2458009"/>
            <a:chExt cx="2502556" cy="2377494"/>
          </a:xfrm>
        </p:grpSpPr>
        <p:sp>
          <p:nvSpPr>
            <p:cNvPr id="23" name="Oval 22">
              <a:extLst>
                <a:ext uri="{FF2B5EF4-FFF2-40B4-BE49-F238E27FC236}">
                  <a16:creationId xmlns:a16="http://schemas.microsoft.com/office/drawing/2014/main" id="{8B0F9467-9C9D-EEF5-DCBE-9271C0B7BD30}"/>
                </a:ext>
              </a:extLst>
            </p:cNvPr>
            <p:cNvSpPr/>
            <p:nvPr/>
          </p:nvSpPr>
          <p:spPr>
            <a:xfrm>
              <a:off x="3159059" y="2458009"/>
              <a:ext cx="2502556" cy="2377494"/>
            </a:xfrm>
            <a:prstGeom prst="ellipse">
              <a:avLst/>
            </a:prstGeom>
            <a:solidFill>
              <a:schemeClr val="accent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82FD728B-B3EA-3DD9-63C7-B37550DE595D}"/>
                </a:ext>
              </a:extLst>
            </p:cNvPr>
            <p:cNvSpPr/>
            <p:nvPr/>
          </p:nvSpPr>
          <p:spPr>
            <a:xfrm>
              <a:off x="3327849" y="2641298"/>
              <a:ext cx="2146270" cy="201002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6">
              <a:extLst>
                <a:ext uri="{FF2B5EF4-FFF2-40B4-BE49-F238E27FC236}">
                  <a16:creationId xmlns:a16="http://schemas.microsoft.com/office/drawing/2014/main" id="{09F0F1A9-BC39-92FD-C5D5-CAF088C5970A}"/>
                </a:ext>
              </a:extLst>
            </p:cNvPr>
            <p:cNvPicPr>
              <a:picLocks noChangeAspect="1"/>
            </p:cNvPicPr>
            <p:nvPr/>
          </p:nvPicPr>
          <p:blipFill>
            <a:blip r:embed="rId14"/>
            <a:stretch>
              <a:fillRect/>
            </a:stretch>
          </p:blipFill>
          <p:spPr>
            <a:xfrm>
              <a:off x="3581876" y="2840146"/>
              <a:ext cx="1638216" cy="1607624"/>
            </a:xfrm>
            <a:prstGeom prst="rect">
              <a:avLst/>
            </a:prstGeom>
          </p:spPr>
        </p:pic>
      </p:grpSp>
      <p:grpSp>
        <p:nvGrpSpPr>
          <p:cNvPr id="34" name="Group 33">
            <a:extLst>
              <a:ext uri="{FF2B5EF4-FFF2-40B4-BE49-F238E27FC236}">
                <a16:creationId xmlns:a16="http://schemas.microsoft.com/office/drawing/2014/main" id="{E05217E7-7CDA-3E01-154C-3F262C689C7A}"/>
              </a:ext>
            </a:extLst>
          </p:cNvPr>
          <p:cNvGrpSpPr/>
          <p:nvPr/>
        </p:nvGrpSpPr>
        <p:grpSpPr>
          <a:xfrm>
            <a:off x="6352309" y="2449802"/>
            <a:ext cx="2502556" cy="2444928"/>
            <a:chOff x="8580817" y="2270169"/>
            <a:chExt cx="2910625" cy="2819400"/>
          </a:xfrm>
        </p:grpSpPr>
        <p:sp>
          <p:nvSpPr>
            <p:cNvPr id="30" name="Oval 29">
              <a:extLst>
                <a:ext uri="{FF2B5EF4-FFF2-40B4-BE49-F238E27FC236}">
                  <a16:creationId xmlns:a16="http://schemas.microsoft.com/office/drawing/2014/main" id="{1FFBA5C2-8799-D173-4D4A-DE8A3E872E12}"/>
                </a:ext>
              </a:extLst>
            </p:cNvPr>
            <p:cNvSpPr/>
            <p:nvPr/>
          </p:nvSpPr>
          <p:spPr>
            <a:xfrm>
              <a:off x="8580817" y="2270169"/>
              <a:ext cx="2910625" cy="2819400"/>
            </a:xfrm>
            <a:prstGeom prst="ellipse">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a:extLst>
                <a:ext uri="{FF2B5EF4-FFF2-40B4-BE49-F238E27FC236}">
                  <a16:creationId xmlns:a16="http://schemas.microsoft.com/office/drawing/2014/main" id="{5024A610-5313-100B-66EA-DB24A7178D18}"/>
                </a:ext>
              </a:extLst>
            </p:cNvPr>
            <p:cNvSpPr/>
            <p:nvPr/>
          </p:nvSpPr>
          <p:spPr>
            <a:xfrm>
              <a:off x="8777130" y="2487526"/>
              <a:ext cx="2496243" cy="2383629"/>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Picture 11">
              <a:extLst>
                <a:ext uri="{FF2B5EF4-FFF2-40B4-BE49-F238E27FC236}">
                  <a16:creationId xmlns:a16="http://schemas.microsoft.com/office/drawing/2014/main" id="{20E3A7C2-FF50-37D7-1D43-2C935E3527D0}"/>
                </a:ext>
              </a:extLst>
            </p:cNvPr>
            <p:cNvPicPr>
              <a:picLocks noChangeAspect="1"/>
            </p:cNvPicPr>
            <p:nvPr/>
          </p:nvPicPr>
          <p:blipFill>
            <a:blip r:embed="rId15"/>
            <a:stretch>
              <a:fillRect/>
            </a:stretch>
          </p:blipFill>
          <p:spPr>
            <a:xfrm>
              <a:off x="9103216" y="2744273"/>
              <a:ext cx="1863144" cy="1863144"/>
            </a:xfrm>
            <a:prstGeom prst="rect">
              <a:avLst/>
            </a:prstGeom>
          </p:spPr>
        </p:pic>
      </p:grpSp>
      <p:sp>
        <p:nvSpPr>
          <p:cNvPr id="18" name="Oval 17">
            <a:extLst>
              <a:ext uri="{FF2B5EF4-FFF2-40B4-BE49-F238E27FC236}">
                <a16:creationId xmlns:a16="http://schemas.microsoft.com/office/drawing/2014/main" id="{406A42E6-F26B-84E8-B81B-73C43973868C}"/>
              </a:ext>
            </a:extLst>
          </p:cNvPr>
          <p:cNvSpPr/>
          <p:nvPr/>
        </p:nvSpPr>
        <p:spPr>
          <a:xfrm>
            <a:off x="9351395" y="2421494"/>
            <a:ext cx="2502556" cy="2444928"/>
          </a:xfrm>
          <a:prstGeom prst="ellipse">
            <a:avLst/>
          </a:prstGeom>
          <a:solidFill>
            <a:schemeClr val="accent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8181E6EB-DD2C-20DD-142B-4AB1835D53B7}"/>
              </a:ext>
            </a:extLst>
          </p:cNvPr>
          <p:cNvSpPr/>
          <p:nvPr/>
        </p:nvSpPr>
        <p:spPr>
          <a:xfrm>
            <a:off x="9520185" y="2609982"/>
            <a:ext cx="2146270" cy="2067036"/>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8" name="Picture 27">
            <a:extLst>
              <a:ext uri="{FF2B5EF4-FFF2-40B4-BE49-F238E27FC236}">
                <a16:creationId xmlns:a16="http://schemas.microsoft.com/office/drawing/2014/main" id="{4D498AD6-E371-09BA-1FED-2442E97945C6}"/>
              </a:ext>
            </a:extLst>
          </p:cNvPr>
          <p:cNvPicPr>
            <a:picLocks noChangeAspect="1"/>
          </p:cNvPicPr>
          <p:nvPr/>
        </p:nvPicPr>
        <p:blipFill>
          <a:blip r:embed="rId16"/>
          <a:stretch>
            <a:fillRect/>
          </a:stretch>
        </p:blipFill>
        <p:spPr>
          <a:xfrm>
            <a:off x="9650173" y="2727514"/>
            <a:ext cx="1905000" cy="1905000"/>
          </a:xfrm>
          <a:prstGeom prst="rect">
            <a:avLst/>
          </a:prstGeom>
        </p:spPr>
      </p:pic>
      <p:sp>
        <p:nvSpPr>
          <p:cNvPr id="36" name="Rectangle 35">
            <a:extLst>
              <a:ext uri="{FF2B5EF4-FFF2-40B4-BE49-F238E27FC236}">
                <a16:creationId xmlns:a16="http://schemas.microsoft.com/office/drawing/2014/main" id="{95B7B88F-EC42-B423-2F48-951AE2BF5497}"/>
              </a:ext>
            </a:extLst>
          </p:cNvPr>
          <p:cNvSpPr/>
          <p:nvPr/>
        </p:nvSpPr>
        <p:spPr>
          <a:xfrm>
            <a:off x="1080655" y="2822970"/>
            <a:ext cx="849745" cy="68684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Block Arc 24">
            <a:extLst>
              <a:ext uri="{FF2B5EF4-FFF2-40B4-BE49-F238E27FC236}">
                <a16:creationId xmlns:a16="http://schemas.microsoft.com/office/drawing/2014/main" id="{177648FB-EC73-D1E1-37FE-D1E7CD14ADDE}"/>
              </a:ext>
            </a:extLst>
          </p:cNvPr>
          <p:cNvSpPr/>
          <p:nvPr/>
        </p:nvSpPr>
        <p:spPr>
          <a:xfrm>
            <a:off x="1257729" y="3349012"/>
            <a:ext cx="314037" cy="19396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2" name="Block Arc 31">
            <a:extLst>
              <a:ext uri="{FF2B5EF4-FFF2-40B4-BE49-F238E27FC236}">
                <a16:creationId xmlns:a16="http://schemas.microsoft.com/office/drawing/2014/main" id="{974AF1E2-4737-5302-36CF-1AEE6814038D}"/>
              </a:ext>
            </a:extLst>
          </p:cNvPr>
          <p:cNvSpPr/>
          <p:nvPr/>
        </p:nvSpPr>
        <p:spPr>
          <a:xfrm>
            <a:off x="1166509" y="3183450"/>
            <a:ext cx="496475" cy="285404"/>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5" name="Block Arc 34">
            <a:extLst>
              <a:ext uri="{FF2B5EF4-FFF2-40B4-BE49-F238E27FC236}">
                <a16:creationId xmlns:a16="http://schemas.microsoft.com/office/drawing/2014/main" id="{6769DDD3-53AD-09C1-F1FF-105C5F570792}"/>
              </a:ext>
            </a:extLst>
          </p:cNvPr>
          <p:cNvSpPr/>
          <p:nvPr/>
        </p:nvSpPr>
        <p:spPr>
          <a:xfrm>
            <a:off x="1080655" y="2966626"/>
            <a:ext cx="668181" cy="336666"/>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47" name="Straight Connector 46">
            <a:extLst>
              <a:ext uri="{FF2B5EF4-FFF2-40B4-BE49-F238E27FC236}">
                <a16:creationId xmlns:a16="http://schemas.microsoft.com/office/drawing/2014/main" id="{1BF56870-534B-9915-E43F-50E606D8FCE8}"/>
              </a:ext>
            </a:extLst>
          </p:cNvPr>
          <p:cNvCxnSpPr/>
          <p:nvPr/>
        </p:nvCxnSpPr>
        <p:spPr>
          <a:xfrm>
            <a:off x="3581876" y="3166394"/>
            <a:ext cx="0" cy="9382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52F20BDB-78A3-0C4B-2F9E-DAF14A4615D1}"/>
              </a:ext>
            </a:extLst>
          </p:cNvPr>
          <p:cNvSpPr>
            <a:spLocks noGrp="1"/>
          </p:cNvSpPr>
          <p:nvPr>
            <p:ph type="ftr" sz="quarter" idx="3"/>
          </p:nvPr>
        </p:nvSpPr>
        <p:spPr>
          <a:xfrm>
            <a:off x="4038600" y="6205048"/>
            <a:ext cx="4114800" cy="365125"/>
          </a:xfrm>
        </p:spPr>
        <p:txBody>
          <a:bodyPr/>
          <a:lstStyle/>
          <a:p>
            <a:r>
              <a:rPr lang="en-US"/>
              <a:t>Tyler Ince-Ingram</a:t>
            </a:r>
          </a:p>
        </p:txBody>
      </p:sp>
      <p:sp>
        <p:nvSpPr>
          <p:cNvPr id="2" name="Oval 1">
            <a:extLst>
              <a:ext uri="{FF2B5EF4-FFF2-40B4-BE49-F238E27FC236}">
                <a16:creationId xmlns:a16="http://schemas.microsoft.com/office/drawing/2014/main" id="{023E061B-5324-755C-5E88-F6535D1944DB}"/>
              </a:ext>
            </a:extLst>
          </p:cNvPr>
          <p:cNvSpPr/>
          <p:nvPr/>
        </p:nvSpPr>
        <p:spPr>
          <a:xfrm>
            <a:off x="7333672" y="3166394"/>
            <a:ext cx="110837" cy="11984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6">
            <a:extLst>
              <a:ext uri="{FF2B5EF4-FFF2-40B4-BE49-F238E27FC236}">
                <a16:creationId xmlns:a16="http://schemas.microsoft.com/office/drawing/2014/main" id="{10692734-5B65-712E-32CD-E058C973DD44}"/>
              </a:ext>
            </a:extLst>
          </p:cNvPr>
          <p:cNvSpPr/>
          <p:nvPr/>
        </p:nvSpPr>
        <p:spPr>
          <a:xfrm>
            <a:off x="7389090" y="4104671"/>
            <a:ext cx="110837" cy="11984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713C0299-0A10-44C2-1317-ABFD50AA314D}"/>
              </a:ext>
            </a:extLst>
          </p:cNvPr>
          <p:cNvSpPr/>
          <p:nvPr/>
        </p:nvSpPr>
        <p:spPr>
          <a:xfrm>
            <a:off x="8044047" y="3766469"/>
            <a:ext cx="110837" cy="11984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1484AC52-635C-6F15-EED9-6C2C3AD9C9D8}"/>
              </a:ext>
            </a:extLst>
          </p:cNvPr>
          <p:cNvSpPr/>
          <p:nvPr/>
        </p:nvSpPr>
        <p:spPr>
          <a:xfrm>
            <a:off x="7028872" y="3826390"/>
            <a:ext cx="110837" cy="11984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41ED5CB8-6150-1FD8-4EB4-CA4505C5CCB3}"/>
              </a:ext>
            </a:extLst>
          </p:cNvPr>
          <p:cNvSpPr/>
          <p:nvPr/>
        </p:nvSpPr>
        <p:spPr>
          <a:xfrm>
            <a:off x="7780078" y="3668777"/>
            <a:ext cx="110837" cy="11984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60A8AD3C-180B-E231-9D9D-71B859A8EB81}"/>
              </a:ext>
            </a:extLst>
          </p:cNvPr>
          <p:cNvSpPr/>
          <p:nvPr/>
        </p:nvSpPr>
        <p:spPr>
          <a:xfrm>
            <a:off x="7709361" y="3123529"/>
            <a:ext cx="110837" cy="11984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267A965B-4F46-E6D1-7C04-BF97ED3FDB0C}"/>
              </a:ext>
            </a:extLst>
          </p:cNvPr>
          <p:cNvSpPr/>
          <p:nvPr/>
        </p:nvSpPr>
        <p:spPr>
          <a:xfrm>
            <a:off x="10359283" y="2811506"/>
            <a:ext cx="468073" cy="431865"/>
          </a:xfrm>
          <a:prstGeom prst="rect">
            <a:avLst/>
          </a:prstGeom>
          <a:solidFill>
            <a:srgbClr val="FCD4D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17DD0662-67BD-3BE4-60BB-EA94BE75A38E}"/>
              </a:ext>
            </a:extLst>
          </p:cNvPr>
          <p:cNvSpPr/>
          <p:nvPr/>
        </p:nvSpPr>
        <p:spPr>
          <a:xfrm>
            <a:off x="9645979" y="3478637"/>
            <a:ext cx="468073" cy="431865"/>
          </a:xfrm>
          <a:prstGeom prst="rect">
            <a:avLst/>
          </a:prstGeom>
          <a:solidFill>
            <a:srgbClr val="FCD4D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F260E8F6-90B5-A887-4D90-A89039ED2BA3}"/>
              </a:ext>
            </a:extLst>
          </p:cNvPr>
          <p:cNvSpPr/>
          <p:nvPr/>
        </p:nvSpPr>
        <p:spPr>
          <a:xfrm>
            <a:off x="10368826" y="4159964"/>
            <a:ext cx="468073" cy="431865"/>
          </a:xfrm>
          <a:prstGeom prst="rect">
            <a:avLst/>
          </a:prstGeom>
          <a:solidFill>
            <a:srgbClr val="FCD4D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1C05CB8B-E646-60E3-0BDE-067ED6B47640}"/>
              </a:ext>
            </a:extLst>
          </p:cNvPr>
          <p:cNvSpPr/>
          <p:nvPr/>
        </p:nvSpPr>
        <p:spPr>
          <a:xfrm>
            <a:off x="11077593" y="3526026"/>
            <a:ext cx="468073" cy="431865"/>
          </a:xfrm>
          <a:prstGeom prst="rect">
            <a:avLst/>
          </a:prstGeom>
          <a:solidFill>
            <a:srgbClr val="FCD4D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2" name="Straight Arrow Connector 51">
            <a:extLst>
              <a:ext uri="{FF2B5EF4-FFF2-40B4-BE49-F238E27FC236}">
                <a16:creationId xmlns:a16="http://schemas.microsoft.com/office/drawing/2014/main" id="{2648D53C-6980-2167-6A80-705289226CC9}"/>
              </a:ext>
            </a:extLst>
          </p:cNvPr>
          <p:cNvCxnSpPr>
            <a:stCxn id="46" idx="0"/>
            <a:endCxn id="46" idx="2"/>
          </p:cNvCxnSpPr>
          <p:nvPr/>
        </p:nvCxnSpPr>
        <p:spPr>
          <a:xfrm>
            <a:off x="10593320" y="2811506"/>
            <a:ext cx="0" cy="4318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B63E5B7-4815-48E0-44A4-1DE1D6C00E5E}"/>
              </a:ext>
            </a:extLst>
          </p:cNvPr>
          <p:cNvCxnSpPr>
            <a:cxnSpLocks/>
          </p:cNvCxnSpPr>
          <p:nvPr/>
        </p:nvCxnSpPr>
        <p:spPr>
          <a:xfrm>
            <a:off x="9721103" y="3694569"/>
            <a:ext cx="42976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4D3B060-D526-A9EC-43C0-5ACC821ACEE9}"/>
              </a:ext>
            </a:extLst>
          </p:cNvPr>
          <p:cNvCxnSpPr>
            <a:cxnSpLocks/>
          </p:cNvCxnSpPr>
          <p:nvPr/>
        </p:nvCxnSpPr>
        <p:spPr>
          <a:xfrm flipV="1">
            <a:off x="10602673" y="4104670"/>
            <a:ext cx="0" cy="4297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88CC267B-D84F-D711-C756-AF8EFAD589C4}"/>
              </a:ext>
            </a:extLst>
          </p:cNvPr>
          <p:cNvCxnSpPr>
            <a:cxnSpLocks/>
          </p:cNvCxnSpPr>
          <p:nvPr/>
        </p:nvCxnSpPr>
        <p:spPr>
          <a:xfrm flipH="1">
            <a:off x="11029181" y="3695090"/>
            <a:ext cx="42976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70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 -2.59259E-6 L 0.13659 0.00324 " pathEditMode="relative" rAng="0" ptsTypes="AA">
                                      <p:cBhvr>
                                        <p:cTn id="19" dur="1500" fill="hold"/>
                                        <p:tgtEl>
                                          <p:spTgt spid="47"/>
                                        </p:tgtEl>
                                        <p:attrNameLst>
                                          <p:attrName>ppt_x</p:attrName>
                                          <p:attrName>ppt_y</p:attrName>
                                        </p:attrNameLst>
                                      </p:cBhvr>
                                      <p:rCtr x="6823" y="162"/>
                                    </p:animMotion>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500"/>
                                        <p:tgtEl>
                                          <p:spTgt spid="47"/>
                                        </p:tgtEl>
                                      </p:cBhvr>
                                    </p:animEffect>
                                    <p:set>
                                      <p:cBhvr>
                                        <p:cTn id="23" dur="1" fill="hold">
                                          <p:stCondLst>
                                            <p:cond delay="499"/>
                                          </p:stCondLst>
                                        </p:cTn>
                                        <p:tgtEl>
                                          <p:spTgt spid="4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250"/>
                                        <p:tgtEl>
                                          <p:spTgt spid="22"/>
                                        </p:tgtEl>
                                      </p:cBhvr>
                                    </p:animEffect>
                                  </p:childTnLst>
                                </p:cTn>
                              </p:par>
                            </p:childTnLst>
                          </p:cTn>
                        </p:par>
                        <p:par>
                          <p:cTn id="29" fill="hold">
                            <p:stCondLst>
                              <p:cond delay="250"/>
                            </p:stCondLst>
                            <p:childTnLst>
                              <p:par>
                                <p:cTn id="30" presetID="10"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250"/>
                                        <p:tgtEl>
                                          <p:spTgt spid="37"/>
                                        </p:tgtEl>
                                      </p:cBhvr>
                                    </p:animEffect>
                                  </p:childTnLst>
                                </p:cTn>
                              </p:par>
                            </p:childTnLst>
                          </p:cTn>
                        </p:par>
                        <p:par>
                          <p:cTn id="37" fill="hold">
                            <p:stCondLst>
                              <p:cond delay="750"/>
                            </p:stCondLst>
                            <p:childTnLst>
                              <p:par>
                                <p:cTn id="38" presetID="10"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250"/>
                                        <p:tgtEl>
                                          <p:spTgt spid="27"/>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50"/>
                                        <p:tgtEl>
                                          <p:spTgt spid="7"/>
                                        </p:tgtEl>
                                      </p:cBhvr>
                                    </p:animEffect>
                                  </p:childTnLst>
                                </p:cTn>
                              </p:par>
                            </p:childTnLst>
                          </p:cTn>
                        </p:par>
                        <p:par>
                          <p:cTn id="45" fill="hold">
                            <p:stCondLst>
                              <p:cond delay="1250"/>
                            </p:stCondLst>
                            <p:childTnLst>
                              <p:par>
                                <p:cTn id="46" presetID="10"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25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mph" presetSubtype="0" fill="hold" nodeType="clickEffect">
                                  <p:stCondLst>
                                    <p:cond delay="0"/>
                                  </p:stCondLst>
                                  <p:childTnLst>
                                    <p:animScale>
                                      <p:cBhvr>
                                        <p:cTn id="52" dur="1000" fill="hold"/>
                                        <p:tgtEl>
                                          <p:spTgt spid="54"/>
                                        </p:tgtEl>
                                      </p:cBhvr>
                                      <p:by x="125000" y="125000"/>
                                    </p:animScale>
                                  </p:childTnLst>
                                </p:cTn>
                              </p:par>
                              <p:par>
                                <p:cTn id="53" presetID="6" presetClass="emph" presetSubtype="0" fill="hold" nodeType="withEffect">
                                  <p:stCondLst>
                                    <p:cond delay="0"/>
                                  </p:stCondLst>
                                  <p:childTnLst>
                                    <p:animScale>
                                      <p:cBhvr>
                                        <p:cTn id="54" dur="1000" fill="hold"/>
                                        <p:tgtEl>
                                          <p:spTgt spid="52"/>
                                        </p:tgtEl>
                                      </p:cBhvr>
                                      <p:by x="125000" y="125000"/>
                                    </p:animScale>
                                  </p:childTnLst>
                                </p:cTn>
                              </p:par>
                              <p:par>
                                <p:cTn id="55" presetID="6" presetClass="emph" presetSubtype="0" fill="hold" nodeType="withEffect">
                                  <p:stCondLst>
                                    <p:cond delay="0"/>
                                  </p:stCondLst>
                                  <p:childTnLst>
                                    <p:animScale>
                                      <p:cBhvr>
                                        <p:cTn id="56" dur="1000" fill="hold"/>
                                        <p:tgtEl>
                                          <p:spTgt spid="61"/>
                                        </p:tgtEl>
                                      </p:cBhvr>
                                      <p:by x="125000" y="125000"/>
                                    </p:animScale>
                                  </p:childTnLst>
                                </p:cTn>
                              </p:par>
                              <p:par>
                                <p:cTn id="57" presetID="6" presetClass="emph" presetSubtype="0" fill="hold" nodeType="withEffect">
                                  <p:stCondLst>
                                    <p:cond delay="0"/>
                                  </p:stCondLst>
                                  <p:childTnLst>
                                    <p:animScale>
                                      <p:cBhvr>
                                        <p:cTn id="58" dur="1000" fill="hold"/>
                                        <p:tgtEl>
                                          <p:spTgt spid="58"/>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2" grpId="0" animBg="1"/>
      <p:bldP spid="35" grpId="0" animBg="1"/>
      <p:bldP spid="2" grpId="0" animBg="1"/>
      <p:bldP spid="7" grpId="0" animBg="1"/>
      <p:bldP spid="13" grpId="0" animBg="1"/>
      <p:bldP spid="22" grpId="0" animBg="1"/>
      <p:bldP spid="27" grpId="0" animBg="1"/>
      <p:bldP spid="3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60AE8A0-F183-30A5-1CC4-570A2724A586}"/>
              </a:ext>
            </a:extLst>
          </p:cNvPr>
          <p:cNvSpPr/>
          <p:nvPr/>
        </p:nvSpPr>
        <p:spPr>
          <a:xfrm>
            <a:off x="-1" y="-161925"/>
            <a:ext cx="12192001" cy="5961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Slide Number Placeholder 3">
            <a:extLst>
              <a:ext uri="{FF2B5EF4-FFF2-40B4-BE49-F238E27FC236}">
                <a16:creationId xmlns:a16="http://schemas.microsoft.com/office/drawing/2014/main" id="{9F83042F-7E38-13A2-897D-C22D8D92B434}"/>
              </a:ext>
            </a:extLst>
          </p:cNvPr>
          <p:cNvSpPr>
            <a:spLocks noGrp="1"/>
          </p:cNvSpPr>
          <p:nvPr>
            <p:ph type="sldNum" sz="quarter" idx="4"/>
          </p:nvPr>
        </p:nvSpPr>
        <p:spPr/>
        <p:txBody>
          <a:bodyPr/>
          <a:lstStyle/>
          <a:p>
            <a:fld id="{6F1FABC0-072B-4F22-8F9B-95A9D10B0206}" type="slidenum">
              <a:rPr lang="en-US" smtClean="0"/>
              <a:pPr/>
              <a:t>41</a:t>
            </a:fld>
            <a:endParaRPr lang="en-US"/>
          </a:p>
        </p:txBody>
      </p:sp>
      <p:sp>
        <p:nvSpPr>
          <p:cNvPr id="7" name="Freeform: Shape 6">
            <a:extLst>
              <a:ext uri="{FF2B5EF4-FFF2-40B4-BE49-F238E27FC236}">
                <a16:creationId xmlns:a16="http://schemas.microsoft.com/office/drawing/2014/main" id="{1720AAC9-1494-4514-8193-273FFE14A86E}"/>
              </a:ext>
            </a:extLst>
          </p:cNvPr>
          <p:cNvSpPr/>
          <p:nvPr/>
        </p:nvSpPr>
        <p:spPr>
          <a:xfrm>
            <a:off x="-25815" y="4762870"/>
            <a:ext cx="12217815" cy="1198686"/>
          </a:xfrm>
          <a:custGeom>
            <a:avLst/>
            <a:gdLst>
              <a:gd name="connsiteX0" fmla="*/ 12563 w 12217815"/>
              <a:gd name="connsiteY0" fmla="*/ 1192695 h 1192695"/>
              <a:gd name="connsiteX1" fmla="*/ 12217815 w 12217815"/>
              <a:gd name="connsiteY1" fmla="*/ 1192695 h 1192695"/>
              <a:gd name="connsiteX2" fmla="*/ 12217815 w 12217815"/>
              <a:gd name="connsiteY2" fmla="*/ 159026 h 1192695"/>
              <a:gd name="connsiteX3" fmla="*/ 12217815 w 12217815"/>
              <a:gd name="connsiteY3" fmla="*/ 159026 h 1192695"/>
              <a:gd name="connsiteX4" fmla="*/ 11800372 w 12217815"/>
              <a:gd name="connsiteY4" fmla="*/ 168965 h 1192695"/>
              <a:gd name="connsiteX5" fmla="*/ 11700980 w 12217815"/>
              <a:gd name="connsiteY5" fmla="*/ 198782 h 1192695"/>
              <a:gd name="connsiteX6" fmla="*/ 11661224 w 12217815"/>
              <a:gd name="connsiteY6" fmla="*/ 208722 h 1192695"/>
              <a:gd name="connsiteX7" fmla="*/ 11532015 w 12217815"/>
              <a:gd name="connsiteY7" fmla="*/ 238539 h 1192695"/>
              <a:gd name="connsiteX8" fmla="*/ 11502198 w 12217815"/>
              <a:gd name="connsiteY8" fmla="*/ 248478 h 1192695"/>
              <a:gd name="connsiteX9" fmla="*/ 11412745 w 12217815"/>
              <a:gd name="connsiteY9" fmla="*/ 268356 h 1192695"/>
              <a:gd name="connsiteX10" fmla="*/ 11303415 w 12217815"/>
              <a:gd name="connsiteY10" fmla="*/ 298174 h 1192695"/>
              <a:gd name="connsiteX11" fmla="*/ 11253719 w 12217815"/>
              <a:gd name="connsiteY11" fmla="*/ 318052 h 1192695"/>
              <a:gd name="connsiteX12" fmla="*/ 11194085 w 12217815"/>
              <a:gd name="connsiteY12" fmla="*/ 337930 h 1192695"/>
              <a:gd name="connsiteX13" fmla="*/ 11094693 w 12217815"/>
              <a:gd name="connsiteY13" fmla="*/ 357809 h 1192695"/>
              <a:gd name="connsiteX14" fmla="*/ 10965485 w 12217815"/>
              <a:gd name="connsiteY14" fmla="*/ 397565 h 1192695"/>
              <a:gd name="connsiteX15" fmla="*/ 10846215 w 12217815"/>
              <a:gd name="connsiteY15" fmla="*/ 407504 h 1192695"/>
              <a:gd name="connsiteX16" fmla="*/ 10776641 w 12217815"/>
              <a:gd name="connsiteY16" fmla="*/ 417443 h 1192695"/>
              <a:gd name="connsiteX17" fmla="*/ 10667311 w 12217815"/>
              <a:gd name="connsiteY17" fmla="*/ 427382 h 1192695"/>
              <a:gd name="connsiteX18" fmla="*/ 10309502 w 12217815"/>
              <a:gd name="connsiteY18" fmla="*/ 417443 h 1192695"/>
              <a:gd name="connsiteX19" fmla="*/ 10229989 w 12217815"/>
              <a:gd name="connsiteY19" fmla="*/ 407504 h 1192695"/>
              <a:gd name="connsiteX20" fmla="*/ 10130598 w 12217815"/>
              <a:gd name="connsiteY20" fmla="*/ 397565 h 1192695"/>
              <a:gd name="connsiteX21" fmla="*/ 10021267 w 12217815"/>
              <a:gd name="connsiteY21" fmla="*/ 377687 h 1192695"/>
              <a:gd name="connsiteX22" fmla="*/ 9951693 w 12217815"/>
              <a:gd name="connsiteY22" fmla="*/ 357809 h 1192695"/>
              <a:gd name="connsiteX23" fmla="*/ 9862241 w 12217815"/>
              <a:gd name="connsiteY23" fmla="*/ 347869 h 1192695"/>
              <a:gd name="connsiteX24" fmla="*/ 9802606 w 12217815"/>
              <a:gd name="connsiteY24" fmla="*/ 337930 h 1192695"/>
              <a:gd name="connsiteX25" fmla="*/ 9723093 w 12217815"/>
              <a:gd name="connsiteY25" fmla="*/ 327991 h 1192695"/>
              <a:gd name="connsiteX26" fmla="*/ 9623702 w 12217815"/>
              <a:gd name="connsiteY26" fmla="*/ 298174 h 1192695"/>
              <a:gd name="connsiteX27" fmla="*/ 9593885 w 12217815"/>
              <a:gd name="connsiteY27" fmla="*/ 288235 h 1192695"/>
              <a:gd name="connsiteX28" fmla="*/ 9534250 w 12217815"/>
              <a:gd name="connsiteY28" fmla="*/ 278295 h 1192695"/>
              <a:gd name="connsiteX29" fmla="*/ 9464676 w 12217815"/>
              <a:gd name="connsiteY29" fmla="*/ 258417 h 1192695"/>
              <a:gd name="connsiteX30" fmla="*/ 9395102 w 12217815"/>
              <a:gd name="connsiteY30" fmla="*/ 248478 h 1192695"/>
              <a:gd name="connsiteX31" fmla="*/ 9355345 w 12217815"/>
              <a:gd name="connsiteY31" fmla="*/ 238539 h 1192695"/>
              <a:gd name="connsiteX32" fmla="*/ 9285772 w 12217815"/>
              <a:gd name="connsiteY32" fmla="*/ 228600 h 1192695"/>
              <a:gd name="connsiteX33" fmla="*/ 9236076 w 12217815"/>
              <a:gd name="connsiteY33" fmla="*/ 218661 h 1192695"/>
              <a:gd name="connsiteX34" fmla="*/ 9077050 w 12217815"/>
              <a:gd name="connsiteY34" fmla="*/ 198782 h 1192695"/>
              <a:gd name="connsiteX35" fmla="*/ 9037293 w 12217815"/>
              <a:gd name="connsiteY35" fmla="*/ 188843 h 1192695"/>
              <a:gd name="connsiteX36" fmla="*/ 8898145 w 12217815"/>
              <a:gd name="connsiteY36" fmla="*/ 178904 h 1192695"/>
              <a:gd name="connsiteX37" fmla="*/ 8788815 w 12217815"/>
              <a:gd name="connsiteY37" fmla="*/ 159026 h 1192695"/>
              <a:gd name="connsiteX38" fmla="*/ 8679485 w 12217815"/>
              <a:gd name="connsiteY38" fmla="*/ 149087 h 1192695"/>
              <a:gd name="connsiteX39" fmla="*/ 8321676 w 12217815"/>
              <a:gd name="connsiteY39" fmla="*/ 129209 h 1192695"/>
              <a:gd name="connsiteX40" fmla="*/ 7297945 w 12217815"/>
              <a:gd name="connsiteY40" fmla="*/ 129209 h 1192695"/>
              <a:gd name="connsiteX41" fmla="*/ 7099163 w 12217815"/>
              <a:gd name="connsiteY41" fmla="*/ 139148 h 1192695"/>
              <a:gd name="connsiteX42" fmla="*/ 6989832 w 12217815"/>
              <a:gd name="connsiteY42" fmla="*/ 149087 h 1192695"/>
              <a:gd name="connsiteX43" fmla="*/ 6572389 w 12217815"/>
              <a:gd name="connsiteY43" fmla="*/ 168965 h 1192695"/>
              <a:gd name="connsiteX44" fmla="*/ 5926345 w 12217815"/>
              <a:gd name="connsiteY44" fmla="*/ 159026 h 1192695"/>
              <a:gd name="connsiteX45" fmla="*/ 5807076 w 12217815"/>
              <a:gd name="connsiteY45" fmla="*/ 149087 h 1192695"/>
              <a:gd name="connsiteX46" fmla="*/ 5409511 w 12217815"/>
              <a:gd name="connsiteY46" fmla="*/ 129209 h 1192695"/>
              <a:gd name="connsiteX47" fmla="*/ 5339937 w 12217815"/>
              <a:gd name="connsiteY47" fmla="*/ 119269 h 1192695"/>
              <a:gd name="connsiteX48" fmla="*/ 5161032 w 12217815"/>
              <a:gd name="connsiteY48" fmla="*/ 99391 h 1192695"/>
              <a:gd name="connsiteX49" fmla="*/ 5031824 w 12217815"/>
              <a:gd name="connsiteY49" fmla="*/ 79513 h 1192695"/>
              <a:gd name="connsiteX50" fmla="*/ 4962250 w 12217815"/>
              <a:gd name="connsiteY50" fmla="*/ 69574 h 1192695"/>
              <a:gd name="connsiteX51" fmla="*/ 4803224 w 12217815"/>
              <a:gd name="connsiteY51" fmla="*/ 49695 h 1192695"/>
              <a:gd name="connsiteX52" fmla="*/ 4733650 w 12217815"/>
              <a:gd name="connsiteY52" fmla="*/ 39756 h 1192695"/>
              <a:gd name="connsiteX53" fmla="*/ 4584563 w 12217815"/>
              <a:gd name="connsiteY53" fmla="*/ 29817 h 1192695"/>
              <a:gd name="connsiteX54" fmla="*/ 4505050 w 12217815"/>
              <a:gd name="connsiteY54" fmla="*/ 19878 h 1192695"/>
              <a:gd name="connsiteX55" fmla="*/ 4365902 w 12217815"/>
              <a:gd name="connsiteY55" fmla="*/ 9939 h 1192695"/>
              <a:gd name="connsiteX56" fmla="*/ 4266511 w 12217815"/>
              <a:gd name="connsiteY56" fmla="*/ 0 h 1192695"/>
              <a:gd name="connsiteX57" fmla="*/ 3749676 w 12217815"/>
              <a:gd name="connsiteY57" fmla="*/ 9939 h 1192695"/>
              <a:gd name="connsiteX58" fmla="*/ 3610528 w 12217815"/>
              <a:gd name="connsiteY58" fmla="*/ 29817 h 1192695"/>
              <a:gd name="connsiteX59" fmla="*/ 3511137 w 12217815"/>
              <a:gd name="connsiteY59" fmla="*/ 39756 h 1192695"/>
              <a:gd name="connsiteX60" fmla="*/ 3362050 w 12217815"/>
              <a:gd name="connsiteY60" fmla="*/ 59635 h 1192695"/>
              <a:gd name="connsiteX61" fmla="*/ 3193085 w 12217815"/>
              <a:gd name="connsiteY61" fmla="*/ 69574 h 1192695"/>
              <a:gd name="connsiteX62" fmla="*/ 3053937 w 12217815"/>
              <a:gd name="connsiteY62" fmla="*/ 79513 h 1192695"/>
              <a:gd name="connsiteX63" fmla="*/ 2815398 w 12217815"/>
              <a:gd name="connsiteY63" fmla="*/ 89452 h 1192695"/>
              <a:gd name="connsiteX64" fmla="*/ 2606676 w 12217815"/>
              <a:gd name="connsiteY64" fmla="*/ 99391 h 1192695"/>
              <a:gd name="connsiteX65" fmla="*/ 2417832 w 12217815"/>
              <a:gd name="connsiteY65" fmla="*/ 119269 h 1192695"/>
              <a:gd name="connsiteX66" fmla="*/ 2348259 w 12217815"/>
              <a:gd name="connsiteY66" fmla="*/ 129209 h 1192695"/>
              <a:gd name="connsiteX67" fmla="*/ 2040145 w 12217815"/>
              <a:gd name="connsiteY67" fmla="*/ 139148 h 1192695"/>
              <a:gd name="connsiteX68" fmla="*/ 1900998 w 12217815"/>
              <a:gd name="connsiteY68" fmla="*/ 149087 h 1192695"/>
              <a:gd name="connsiteX69" fmla="*/ 1851302 w 12217815"/>
              <a:gd name="connsiteY69" fmla="*/ 159026 h 1192695"/>
              <a:gd name="connsiteX70" fmla="*/ 1682337 w 12217815"/>
              <a:gd name="connsiteY70" fmla="*/ 168965 h 1192695"/>
              <a:gd name="connsiteX71" fmla="*/ 748059 w 12217815"/>
              <a:gd name="connsiteY71" fmla="*/ 168965 h 1192695"/>
              <a:gd name="connsiteX72" fmla="*/ 479702 w 12217815"/>
              <a:gd name="connsiteY72" fmla="*/ 159026 h 1192695"/>
              <a:gd name="connsiteX73" fmla="*/ 330615 w 12217815"/>
              <a:gd name="connsiteY73" fmla="*/ 139148 h 1192695"/>
              <a:gd name="connsiteX74" fmla="*/ 251102 w 12217815"/>
              <a:gd name="connsiteY74" fmla="*/ 129209 h 1192695"/>
              <a:gd name="connsiteX75" fmla="*/ 201406 w 12217815"/>
              <a:gd name="connsiteY75" fmla="*/ 119269 h 1192695"/>
              <a:gd name="connsiteX76" fmla="*/ 22502 w 12217815"/>
              <a:gd name="connsiteY76" fmla="*/ 109330 h 1192695"/>
              <a:gd name="connsiteX77" fmla="*/ 22502 w 12217815"/>
              <a:gd name="connsiteY77" fmla="*/ 109330 h 1192695"/>
              <a:gd name="connsiteX78" fmla="*/ 12563 w 12217815"/>
              <a:gd name="connsiteY78" fmla="*/ 1192695 h 119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217815" h="1192695">
                <a:moveTo>
                  <a:pt x="12563" y="1192695"/>
                </a:moveTo>
                <a:lnTo>
                  <a:pt x="12217815" y="1192695"/>
                </a:lnTo>
                <a:lnTo>
                  <a:pt x="12217815" y="159026"/>
                </a:lnTo>
                <a:lnTo>
                  <a:pt x="12217815" y="159026"/>
                </a:lnTo>
                <a:lnTo>
                  <a:pt x="11800372" y="168965"/>
                </a:lnTo>
                <a:cubicBezTo>
                  <a:pt x="11781276" y="169795"/>
                  <a:pt x="11710701" y="196352"/>
                  <a:pt x="11700980" y="198782"/>
                </a:cubicBezTo>
                <a:cubicBezTo>
                  <a:pt x="11687728" y="202095"/>
                  <a:pt x="11674559" y="205759"/>
                  <a:pt x="11661224" y="208722"/>
                </a:cubicBezTo>
                <a:cubicBezTo>
                  <a:pt x="11613912" y="219236"/>
                  <a:pt x="11580737" y="222298"/>
                  <a:pt x="11532015" y="238539"/>
                </a:cubicBezTo>
                <a:cubicBezTo>
                  <a:pt x="11522076" y="241852"/>
                  <a:pt x="11512272" y="245600"/>
                  <a:pt x="11502198" y="248478"/>
                </a:cubicBezTo>
                <a:cubicBezTo>
                  <a:pt x="11469448" y="257835"/>
                  <a:pt x="11446903" y="261525"/>
                  <a:pt x="11412745" y="268356"/>
                </a:cubicBezTo>
                <a:cubicBezTo>
                  <a:pt x="11287372" y="318508"/>
                  <a:pt x="11444996" y="259562"/>
                  <a:pt x="11303415" y="298174"/>
                </a:cubicBezTo>
                <a:cubicBezTo>
                  <a:pt x="11286202" y="302868"/>
                  <a:pt x="11270486" y="311955"/>
                  <a:pt x="11253719" y="318052"/>
                </a:cubicBezTo>
                <a:cubicBezTo>
                  <a:pt x="11234027" y="325213"/>
                  <a:pt x="11214413" y="332848"/>
                  <a:pt x="11194085" y="337930"/>
                </a:cubicBezTo>
                <a:cubicBezTo>
                  <a:pt x="11161307" y="346125"/>
                  <a:pt x="11126746" y="347125"/>
                  <a:pt x="11094693" y="357809"/>
                </a:cubicBezTo>
                <a:cubicBezTo>
                  <a:pt x="11068963" y="366386"/>
                  <a:pt x="10989840" y="393720"/>
                  <a:pt x="10965485" y="397565"/>
                </a:cubicBezTo>
                <a:cubicBezTo>
                  <a:pt x="10926079" y="403787"/>
                  <a:pt x="10885890" y="403328"/>
                  <a:pt x="10846215" y="407504"/>
                </a:cubicBezTo>
                <a:cubicBezTo>
                  <a:pt x="10822917" y="409956"/>
                  <a:pt x="10799924" y="414856"/>
                  <a:pt x="10776641" y="417443"/>
                </a:cubicBezTo>
                <a:cubicBezTo>
                  <a:pt x="10740271" y="421484"/>
                  <a:pt x="10703754" y="424069"/>
                  <a:pt x="10667311" y="427382"/>
                </a:cubicBezTo>
                <a:lnTo>
                  <a:pt x="10309502" y="417443"/>
                </a:lnTo>
                <a:cubicBezTo>
                  <a:pt x="10282819" y="416230"/>
                  <a:pt x="10256536" y="410454"/>
                  <a:pt x="10229989" y="407504"/>
                </a:cubicBezTo>
                <a:cubicBezTo>
                  <a:pt x="10196897" y="403827"/>
                  <a:pt x="10163728" y="400878"/>
                  <a:pt x="10130598" y="397565"/>
                </a:cubicBezTo>
                <a:cubicBezTo>
                  <a:pt x="10012733" y="368100"/>
                  <a:pt x="10199340" y="413301"/>
                  <a:pt x="10021267" y="377687"/>
                </a:cubicBezTo>
                <a:cubicBezTo>
                  <a:pt x="9934660" y="360366"/>
                  <a:pt x="10058763" y="374282"/>
                  <a:pt x="9951693" y="357809"/>
                </a:cubicBezTo>
                <a:cubicBezTo>
                  <a:pt x="9922041" y="353247"/>
                  <a:pt x="9891979" y="351834"/>
                  <a:pt x="9862241" y="347869"/>
                </a:cubicBezTo>
                <a:cubicBezTo>
                  <a:pt x="9842265" y="345205"/>
                  <a:pt x="9822556" y="340780"/>
                  <a:pt x="9802606" y="337930"/>
                </a:cubicBezTo>
                <a:cubicBezTo>
                  <a:pt x="9776164" y="334153"/>
                  <a:pt x="9749597" y="331304"/>
                  <a:pt x="9723093" y="327991"/>
                </a:cubicBezTo>
                <a:cubicBezTo>
                  <a:pt x="9634060" y="292378"/>
                  <a:pt x="9713289" y="320571"/>
                  <a:pt x="9623702" y="298174"/>
                </a:cubicBezTo>
                <a:cubicBezTo>
                  <a:pt x="9613538" y="295633"/>
                  <a:pt x="9604112" y="290508"/>
                  <a:pt x="9593885" y="288235"/>
                </a:cubicBezTo>
                <a:cubicBezTo>
                  <a:pt x="9574212" y="283863"/>
                  <a:pt x="9553923" y="282667"/>
                  <a:pt x="9534250" y="278295"/>
                </a:cubicBezTo>
                <a:cubicBezTo>
                  <a:pt x="9438478" y="257012"/>
                  <a:pt x="9583691" y="280056"/>
                  <a:pt x="9464676" y="258417"/>
                </a:cubicBezTo>
                <a:cubicBezTo>
                  <a:pt x="9441627" y="254226"/>
                  <a:pt x="9418151" y="252669"/>
                  <a:pt x="9395102" y="248478"/>
                </a:cubicBezTo>
                <a:cubicBezTo>
                  <a:pt x="9381662" y="246034"/>
                  <a:pt x="9368785" y="240983"/>
                  <a:pt x="9355345" y="238539"/>
                </a:cubicBezTo>
                <a:cubicBezTo>
                  <a:pt x="9332296" y="234348"/>
                  <a:pt x="9308880" y="232451"/>
                  <a:pt x="9285772" y="228600"/>
                </a:cubicBezTo>
                <a:cubicBezTo>
                  <a:pt x="9269108" y="225823"/>
                  <a:pt x="9252800" y="221050"/>
                  <a:pt x="9236076" y="218661"/>
                </a:cubicBezTo>
                <a:cubicBezTo>
                  <a:pt x="9158587" y="207591"/>
                  <a:pt x="9148800" y="211828"/>
                  <a:pt x="9077050" y="198782"/>
                </a:cubicBezTo>
                <a:cubicBezTo>
                  <a:pt x="9063610" y="196338"/>
                  <a:pt x="9050870" y="190351"/>
                  <a:pt x="9037293" y="188843"/>
                </a:cubicBezTo>
                <a:cubicBezTo>
                  <a:pt x="8991077" y="183708"/>
                  <a:pt x="8944528" y="182217"/>
                  <a:pt x="8898145" y="178904"/>
                </a:cubicBezTo>
                <a:cubicBezTo>
                  <a:pt x="8866757" y="172626"/>
                  <a:pt x="8819700" y="162659"/>
                  <a:pt x="8788815" y="159026"/>
                </a:cubicBezTo>
                <a:cubicBezTo>
                  <a:pt x="8752472" y="154750"/>
                  <a:pt x="8715952" y="152126"/>
                  <a:pt x="8679485" y="149087"/>
                </a:cubicBezTo>
                <a:cubicBezTo>
                  <a:pt x="8507243" y="134734"/>
                  <a:pt x="8535139" y="138490"/>
                  <a:pt x="8321676" y="129209"/>
                </a:cubicBezTo>
                <a:cubicBezTo>
                  <a:pt x="7921790" y="89217"/>
                  <a:pt x="8199067" y="113259"/>
                  <a:pt x="7297945" y="129209"/>
                </a:cubicBezTo>
                <a:cubicBezTo>
                  <a:pt x="7231612" y="130383"/>
                  <a:pt x="7165369" y="134877"/>
                  <a:pt x="7099163" y="139148"/>
                </a:cubicBezTo>
                <a:cubicBezTo>
                  <a:pt x="7062645" y="141504"/>
                  <a:pt x="7026367" y="147019"/>
                  <a:pt x="6989832" y="149087"/>
                </a:cubicBezTo>
                <a:lnTo>
                  <a:pt x="6572389" y="168965"/>
                </a:lnTo>
                <a:lnTo>
                  <a:pt x="5926345" y="159026"/>
                </a:lnTo>
                <a:cubicBezTo>
                  <a:pt x="5886464" y="157990"/>
                  <a:pt x="5846882" y="151741"/>
                  <a:pt x="5807076" y="149087"/>
                </a:cubicBezTo>
                <a:cubicBezTo>
                  <a:pt x="5687193" y="141095"/>
                  <a:pt x="5526743" y="134538"/>
                  <a:pt x="5409511" y="129209"/>
                </a:cubicBezTo>
                <a:cubicBezTo>
                  <a:pt x="5386320" y="125896"/>
                  <a:pt x="5363221" y="121856"/>
                  <a:pt x="5339937" y="119269"/>
                </a:cubicBezTo>
                <a:cubicBezTo>
                  <a:pt x="5122817" y="95144"/>
                  <a:pt x="5320901" y="122229"/>
                  <a:pt x="5161032" y="99391"/>
                </a:cubicBezTo>
                <a:cubicBezTo>
                  <a:pt x="5096801" y="77981"/>
                  <a:pt x="5150624" y="93489"/>
                  <a:pt x="5031824" y="79513"/>
                </a:cubicBezTo>
                <a:cubicBezTo>
                  <a:pt x="5008558" y="76776"/>
                  <a:pt x="4985480" y="72604"/>
                  <a:pt x="4962250" y="69574"/>
                </a:cubicBezTo>
                <a:lnTo>
                  <a:pt x="4803224" y="49695"/>
                </a:lnTo>
                <a:cubicBezTo>
                  <a:pt x="4780033" y="46382"/>
                  <a:pt x="4756981" y="41877"/>
                  <a:pt x="4733650" y="39756"/>
                </a:cubicBezTo>
                <a:cubicBezTo>
                  <a:pt x="4684049" y="35247"/>
                  <a:pt x="4634182" y="34132"/>
                  <a:pt x="4584563" y="29817"/>
                </a:cubicBezTo>
                <a:cubicBezTo>
                  <a:pt x="4557953" y="27503"/>
                  <a:pt x="4531651" y="22296"/>
                  <a:pt x="4505050" y="19878"/>
                </a:cubicBezTo>
                <a:cubicBezTo>
                  <a:pt x="4458740" y="15668"/>
                  <a:pt x="4412242" y="13801"/>
                  <a:pt x="4365902" y="9939"/>
                </a:cubicBezTo>
                <a:cubicBezTo>
                  <a:pt x="4332721" y="7174"/>
                  <a:pt x="4299641" y="3313"/>
                  <a:pt x="4266511" y="0"/>
                </a:cubicBezTo>
                <a:lnTo>
                  <a:pt x="3749676" y="9939"/>
                </a:lnTo>
                <a:cubicBezTo>
                  <a:pt x="3633041" y="13763"/>
                  <a:pt x="3695495" y="18488"/>
                  <a:pt x="3610528" y="29817"/>
                </a:cubicBezTo>
                <a:cubicBezTo>
                  <a:pt x="3577524" y="34217"/>
                  <a:pt x="3544205" y="35866"/>
                  <a:pt x="3511137" y="39756"/>
                </a:cubicBezTo>
                <a:cubicBezTo>
                  <a:pt x="3458578" y="45939"/>
                  <a:pt x="3415260" y="55378"/>
                  <a:pt x="3362050" y="59635"/>
                </a:cubicBezTo>
                <a:cubicBezTo>
                  <a:pt x="3305811" y="64134"/>
                  <a:pt x="3249387" y="65942"/>
                  <a:pt x="3193085" y="69574"/>
                </a:cubicBezTo>
                <a:lnTo>
                  <a:pt x="3053937" y="79513"/>
                </a:lnTo>
                <a:cubicBezTo>
                  <a:pt x="2974465" y="83696"/>
                  <a:pt x="2894902" y="85919"/>
                  <a:pt x="2815398" y="89452"/>
                </a:cubicBezTo>
                <a:lnTo>
                  <a:pt x="2606676" y="99391"/>
                </a:lnTo>
                <a:cubicBezTo>
                  <a:pt x="2448736" y="121954"/>
                  <a:pt x="2643675" y="95495"/>
                  <a:pt x="2417832" y="119269"/>
                </a:cubicBezTo>
                <a:cubicBezTo>
                  <a:pt x="2394534" y="121721"/>
                  <a:pt x="2371653" y="127978"/>
                  <a:pt x="2348259" y="129209"/>
                </a:cubicBezTo>
                <a:cubicBezTo>
                  <a:pt x="2245643" y="134610"/>
                  <a:pt x="2142850" y="135835"/>
                  <a:pt x="2040145" y="139148"/>
                </a:cubicBezTo>
                <a:cubicBezTo>
                  <a:pt x="1993763" y="142461"/>
                  <a:pt x="1947243" y="144219"/>
                  <a:pt x="1900998" y="149087"/>
                </a:cubicBezTo>
                <a:cubicBezTo>
                  <a:pt x="1884197" y="150855"/>
                  <a:pt x="1868126" y="157497"/>
                  <a:pt x="1851302" y="159026"/>
                </a:cubicBezTo>
                <a:cubicBezTo>
                  <a:pt x="1795115" y="164134"/>
                  <a:pt x="1738659" y="165652"/>
                  <a:pt x="1682337" y="168965"/>
                </a:cubicBezTo>
                <a:cubicBezTo>
                  <a:pt x="1354223" y="250992"/>
                  <a:pt x="1635896" y="184142"/>
                  <a:pt x="748059" y="168965"/>
                </a:cubicBezTo>
                <a:cubicBezTo>
                  <a:pt x="658558" y="167435"/>
                  <a:pt x="569154" y="162339"/>
                  <a:pt x="479702" y="159026"/>
                </a:cubicBezTo>
                <a:lnTo>
                  <a:pt x="330615" y="139148"/>
                </a:lnTo>
                <a:cubicBezTo>
                  <a:pt x="304139" y="135618"/>
                  <a:pt x="277502" y="133271"/>
                  <a:pt x="251102" y="129209"/>
                </a:cubicBezTo>
                <a:cubicBezTo>
                  <a:pt x="234405" y="126640"/>
                  <a:pt x="218241" y="120672"/>
                  <a:pt x="201406" y="119269"/>
                </a:cubicBezTo>
                <a:cubicBezTo>
                  <a:pt x="80053" y="109156"/>
                  <a:pt x="-54193" y="109330"/>
                  <a:pt x="22502" y="109330"/>
                </a:cubicBezTo>
                <a:lnTo>
                  <a:pt x="22502" y="109330"/>
                </a:lnTo>
                <a:lnTo>
                  <a:pt x="12563" y="119269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8" name="TextBox 237">
            <a:extLst>
              <a:ext uri="{FF2B5EF4-FFF2-40B4-BE49-F238E27FC236}">
                <a16:creationId xmlns:a16="http://schemas.microsoft.com/office/drawing/2014/main" id="{2813BBFE-6074-0AB1-1D7E-46155F2D6133}"/>
              </a:ext>
            </a:extLst>
          </p:cNvPr>
          <p:cNvSpPr txBox="1"/>
          <p:nvPr/>
        </p:nvSpPr>
        <p:spPr>
          <a:xfrm>
            <a:off x="2202214" y="5263454"/>
            <a:ext cx="1862460" cy="646331"/>
          </a:xfrm>
          <a:prstGeom prst="rect">
            <a:avLst/>
          </a:prstGeom>
          <a:noFill/>
        </p:spPr>
        <p:txBody>
          <a:bodyPr wrap="square" lIns="91440" tIns="45720" rIns="91440" bIns="45720" rtlCol="0" anchor="t">
            <a:spAutoFit/>
          </a:bodyPr>
          <a:lstStyle/>
          <a:p>
            <a:pPr algn="ctr"/>
            <a:r>
              <a:rPr lang="en-US">
                <a:latin typeface="Georgia"/>
              </a:rPr>
              <a:t>Rapid Prototyping</a:t>
            </a:r>
          </a:p>
        </p:txBody>
      </p:sp>
      <p:sp>
        <p:nvSpPr>
          <p:cNvPr id="239" name="TextBox 238">
            <a:extLst>
              <a:ext uri="{FF2B5EF4-FFF2-40B4-BE49-F238E27FC236}">
                <a16:creationId xmlns:a16="http://schemas.microsoft.com/office/drawing/2014/main" id="{817AD055-A401-A5FA-2F95-7C27912B313A}"/>
              </a:ext>
            </a:extLst>
          </p:cNvPr>
          <p:cNvSpPr txBox="1"/>
          <p:nvPr/>
        </p:nvSpPr>
        <p:spPr>
          <a:xfrm>
            <a:off x="3927697" y="5263454"/>
            <a:ext cx="1862460" cy="646331"/>
          </a:xfrm>
          <a:prstGeom prst="rect">
            <a:avLst/>
          </a:prstGeom>
          <a:noFill/>
        </p:spPr>
        <p:txBody>
          <a:bodyPr wrap="square" lIns="91440" tIns="45720" rIns="91440" bIns="45720" rtlCol="0" anchor="t">
            <a:spAutoFit/>
          </a:bodyPr>
          <a:lstStyle/>
          <a:p>
            <a:pPr algn="ctr"/>
            <a:r>
              <a:rPr lang="en-US">
                <a:latin typeface="Georgia"/>
              </a:rPr>
              <a:t>Design Around Budget</a:t>
            </a:r>
          </a:p>
        </p:txBody>
      </p:sp>
      <p:sp>
        <p:nvSpPr>
          <p:cNvPr id="240" name="TextBox 239">
            <a:extLst>
              <a:ext uri="{FF2B5EF4-FFF2-40B4-BE49-F238E27FC236}">
                <a16:creationId xmlns:a16="http://schemas.microsoft.com/office/drawing/2014/main" id="{A68E3066-E0A1-31E3-156A-8D2AE3E15BE2}"/>
              </a:ext>
            </a:extLst>
          </p:cNvPr>
          <p:cNvSpPr txBox="1"/>
          <p:nvPr/>
        </p:nvSpPr>
        <p:spPr>
          <a:xfrm>
            <a:off x="5653180" y="5263454"/>
            <a:ext cx="1862460" cy="646331"/>
          </a:xfrm>
          <a:prstGeom prst="rect">
            <a:avLst/>
          </a:prstGeom>
          <a:noFill/>
        </p:spPr>
        <p:txBody>
          <a:bodyPr wrap="square" lIns="91440" tIns="45720" rIns="91440" bIns="45720" rtlCol="0" anchor="t">
            <a:spAutoFit/>
          </a:bodyPr>
          <a:lstStyle/>
          <a:p>
            <a:pPr algn="ctr"/>
            <a:r>
              <a:rPr lang="en-US">
                <a:latin typeface="Georgia"/>
              </a:rPr>
              <a:t>Seeking Guidance</a:t>
            </a:r>
          </a:p>
        </p:txBody>
      </p:sp>
      <p:sp>
        <p:nvSpPr>
          <p:cNvPr id="241" name="TextBox 240">
            <a:extLst>
              <a:ext uri="{FF2B5EF4-FFF2-40B4-BE49-F238E27FC236}">
                <a16:creationId xmlns:a16="http://schemas.microsoft.com/office/drawing/2014/main" id="{B02E2893-A437-8BE4-855B-E02604107E13}"/>
              </a:ext>
            </a:extLst>
          </p:cNvPr>
          <p:cNvSpPr txBox="1"/>
          <p:nvPr/>
        </p:nvSpPr>
        <p:spPr>
          <a:xfrm>
            <a:off x="9104148" y="5263454"/>
            <a:ext cx="2322960" cy="646331"/>
          </a:xfrm>
          <a:prstGeom prst="rect">
            <a:avLst/>
          </a:prstGeom>
          <a:noFill/>
        </p:spPr>
        <p:txBody>
          <a:bodyPr wrap="square" lIns="91440" tIns="45720" rIns="91440" bIns="45720" rtlCol="0" anchor="t">
            <a:spAutoFit/>
          </a:bodyPr>
          <a:lstStyle/>
          <a:p>
            <a:pPr algn="ctr"/>
            <a:r>
              <a:rPr lang="en-US">
                <a:latin typeface="Georgia"/>
              </a:rPr>
              <a:t>Recover From Mistakes</a:t>
            </a:r>
          </a:p>
        </p:txBody>
      </p:sp>
      <p:grpSp>
        <p:nvGrpSpPr>
          <p:cNvPr id="215" name="Group 214">
            <a:extLst>
              <a:ext uri="{FF2B5EF4-FFF2-40B4-BE49-F238E27FC236}">
                <a16:creationId xmlns:a16="http://schemas.microsoft.com/office/drawing/2014/main" id="{AD9ED10E-FCFB-43AA-BACB-BF494381183F}"/>
              </a:ext>
            </a:extLst>
          </p:cNvPr>
          <p:cNvGrpSpPr/>
          <p:nvPr/>
        </p:nvGrpSpPr>
        <p:grpSpPr>
          <a:xfrm flipH="1">
            <a:off x="11087100" y="5587051"/>
            <a:ext cx="1104900" cy="355661"/>
            <a:chOff x="1965794" y="4969564"/>
            <a:chExt cx="1098872" cy="525700"/>
          </a:xfrm>
        </p:grpSpPr>
        <p:sp>
          <p:nvSpPr>
            <p:cNvPr id="216" name="Oval 215">
              <a:extLst>
                <a:ext uri="{FF2B5EF4-FFF2-40B4-BE49-F238E27FC236}">
                  <a16:creationId xmlns:a16="http://schemas.microsoft.com/office/drawing/2014/main" id="{0E58EEE4-B815-4649-B997-876BC5EF9851}"/>
                </a:ext>
              </a:extLst>
            </p:cNvPr>
            <p:cNvSpPr/>
            <p:nvPr/>
          </p:nvSpPr>
          <p:spPr>
            <a:xfrm rot="635191">
              <a:off x="2118295" y="4969564"/>
              <a:ext cx="793870" cy="188844"/>
            </a:xfrm>
            <a:prstGeom prst="ellipse">
              <a:avLst/>
            </a:prstGeom>
            <a:solidFill>
              <a:schemeClr val="bg2">
                <a:lumMod val="50000"/>
              </a:schemeClr>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7" name="Freeform: Shape 216">
              <a:extLst>
                <a:ext uri="{FF2B5EF4-FFF2-40B4-BE49-F238E27FC236}">
                  <a16:creationId xmlns:a16="http://schemas.microsoft.com/office/drawing/2014/main" id="{BE6B2CCF-239D-41F5-8FD3-AC7A36F6B8CF}"/>
                </a:ext>
              </a:extLst>
            </p:cNvPr>
            <p:cNvSpPr/>
            <p:nvPr/>
          </p:nvSpPr>
          <p:spPr>
            <a:xfrm>
              <a:off x="2902226" y="5139603"/>
              <a:ext cx="162440" cy="355661"/>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8" name="Freeform: Shape 217">
              <a:extLst>
                <a:ext uri="{FF2B5EF4-FFF2-40B4-BE49-F238E27FC236}">
                  <a16:creationId xmlns:a16="http://schemas.microsoft.com/office/drawing/2014/main" id="{2688211B-3601-4986-A9FF-2CFBA5B3154C}"/>
                </a:ext>
              </a:extLst>
            </p:cNvPr>
            <p:cNvSpPr/>
            <p:nvPr/>
          </p:nvSpPr>
          <p:spPr>
            <a:xfrm flipH="1">
              <a:off x="1965794" y="4985953"/>
              <a:ext cx="162440" cy="331480"/>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 name="Group 4">
            <a:extLst>
              <a:ext uri="{FF2B5EF4-FFF2-40B4-BE49-F238E27FC236}">
                <a16:creationId xmlns:a16="http://schemas.microsoft.com/office/drawing/2014/main" id="{9C63E89B-C85C-C5BD-6BBE-975B4CCF3C80}"/>
              </a:ext>
            </a:extLst>
          </p:cNvPr>
          <p:cNvGrpSpPr/>
          <p:nvPr/>
        </p:nvGrpSpPr>
        <p:grpSpPr>
          <a:xfrm>
            <a:off x="11367238" y="33824"/>
            <a:ext cx="762811" cy="758655"/>
            <a:chOff x="354079" y="1326988"/>
            <a:chExt cx="4083531" cy="3898900"/>
          </a:xfrm>
        </p:grpSpPr>
        <p:pic>
          <p:nvPicPr>
            <p:cNvPr id="6" name="Picture 2" descr="Caduceus - Wikipedia">
              <a:extLst>
                <a:ext uri="{FF2B5EF4-FFF2-40B4-BE49-F238E27FC236}">
                  <a16:creationId xmlns:a16="http://schemas.microsoft.com/office/drawing/2014/main" id="{172C7D77-643E-00D5-422F-BDF206CB5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Connector 39">
              <a:extLst>
                <a:ext uri="{FF2B5EF4-FFF2-40B4-BE49-F238E27FC236}">
                  <a16:creationId xmlns:a16="http://schemas.microsoft.com/office/drawing/2014/main" id="{F6472AA5-8E20-4FC1-CAE9-39BCF9C1FE21}"/>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a:extLst>
                <a:ext uri="{FF2B5EF4-FFF2-40B4-BE49-F238E27FC236}">
                  <a16:creationId xmlns:a16="http://schemas.microsoft.com/office/drawing/2014/main" id="{1B63D12A-B817-45E6-93A9-FC8494275AAE}"/>
                </a:ext>
              </a:extLst>
            </p:cNvPr>
            <p:cNvPicPr>
              <a:picLocks noChangeAspect="1"/>
            </p:cNvPicPr>
            <p:nvPr/>
          </p:nvPicPr>
          <p:blipFill rotWithShape="1">
            <a:blip r:embed="rId4">
              <a:alphaModFix amt="10000"/>
            </a:blip>
            <a:srcRect l="30694" t="28915" r="26668" b="28746"/>
            <a:stretch/>
          </p:blipFill>
          <p:spPr>
            <a:xfrm>
              <a:off x="392661" y="1379133"/>
              <a:ext cx="4044949" cy="3794609"/>
            </a:xfrm>
            <a:prstGeom prst="flowChartConnector">
              <a:avLst/>
            </a:prstGeom>
          </p:spPr>
        </p:pic>
        <p:grpSp>
          <p:nvGrpSpPr>
            <p:cNvPr id="10" name="Group 9">
              <a:extLst>
                <a:ext uri="{FF2B5EF4-FFF2-40B4-BE49-F238E27FC236}">
                  <a16:creationId xmlns:a16="http://schemas.microsoft.com/office/drawing/2014/main" id="{D964DF36-25FF-2079-49C6-29DA4F42D37F}"/>
                </a:ext>
              </a:extLst>
            </p:cNvPr>
            <p:cNvGrpSpPr/>
            <p:nvPr/>
          </p:nvGrpSpPr>
          <p:grpSpPr>
            <a:xfrm>
              <a:off x="845033" y="1971012"/>
              <a:ext cx="3044825" cy="2670175"/>
              <a:chOff x="845033" y="1971012"/>
              <a:chExt cx="3044825" cy="2670175"/>
            </a:xfrm>
          </p:grpSpPr>
          <p:grpSp>
            <p:nvGrpSpPr>
              <p:cNvPr id="15" name="Group 14">
                <a:extLst>
                  <a:ext uri="{FF2B5EF4-FFF2-40B4-BE49-F238E27FC236}">
                    <a16:creationId xmlns:a16="http://schemas.microsoft.com/office/drawing/2014/main" id="{D39333C0-2202-1F50-2979-40C15119211A}"/>
                  </a:ext>
                </a:extLst>
              </p:cNvPr>
              <p:cNvGrpSpPr/>
              <p:nvPr/>
            </p:nvGrpSpPr>
            <p:grpSpPr>
              <a:xfrm>
                <a:off x="2623034" y="1971012"/>
                <a:ext cx="673100" cy="2670175"/>
                <a:chOff x="8225255" y="1818774"/>
                <a:chExt cx="673100" cy="2670175"/>
              </a:xfrm>
            </p:grpSpPr>
            <p:sp>
              <p:nvSpPr>
                <p:cNvPr id="20" name="Flowchart: Process 51">
                  <a:extLst>
                    <a:ext uri="{FF2B5EF4-FFF2-40B4-BE49-F238E27FC236}">
                      <a16:creationId xmlns:a16="http://schemas.microsoft.com/office/drawing/2014/main" id="{AE555D73-6F46-F66E-275B-65FAE5701A6F}"/>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rapezoid 20">
                  <a:extLst>
                    <a:ext uri="{FF2B5EF4-FFF2-40B4-BE49-F238E27FC236}">
                      <a16:creationId xmlns:a16="http://schemas.microsoft.com/office/drawing/2014/main" id="{BBE44105-A290-C1F3-8474-7B0CE270A1A6}"/>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 name="Block Arc 45">
                <a:extLst>
                  <a:ext uri="{FF2B5EF4-FFF2-40B4-BE49-F238E27FC236}">
                    <a16:creationId xmlns:a16="http://schemas.microsoft.com/office/drawing/2014/main" id="{AFB01407-A6A2-611A-16DE-A241FCD58A92}"/>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7" name="Group 16">
                <a:extLst>
                  <a:ext uri="{FF2B5EF4-FFF2-40B4-BE49-F238E27FC236}">
                    <a16:creationId xmlns:a16="http://schemas.microsoft.com/office/drawing/2014/main" id="{E63E5F69-D48D-F6F0-A2A9-EB2E2BEA8E91}"/>
                  </a:ext>
                </a:extLst>
              </p:cNvPr>
              <p:cNvGrpSpPr/>
              <p:nvPr/>
            </p:nvGrpSpPr>
            <p:grpSpPr>
              <a:xfrm>
                <a:off x="1429234" y="1971012"/>
                <a:ext cx="673100" cy="2670175"/>
                <a:chOff x="8225255" y="1818774"/>
                <a:chExt cx="673100" cy="2670175"/>
              </a:xfrm>
            </p:grpSpPr>
            <p:sp>
              <p:nvSpPr>
                <p:cNvPr id="18" name="Flowchart: Process 49">
                  <a:extLst>
                    <a:ext uri="{FF2B5EF4-FFF2-40B4-BE49-F238E27FC236}">
                      <a16:creationId xmlns:a16="http://schemas.microsoft.com/office/drawing/2014/main" id="{F46FD0AB-6333-EFFF-8823-F55C33FDAD15}"/>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rapezoid 18">
                  <a:extLst>
                    <a:ext uri="{FF2B5EF4-FFF2-40B4-BE49-F238E27FC236}">
                      <a16:creationId xmlns:a16="http://schemas.microsoft.com/office/drawing/2014/main" id="{134AB343-7B1E-AA6C-6AFE-A4C2127E8DFE}"/>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5">
              <p14:nvContentPartPr>
                <p14:cNvPr id="11" name="Ink 10">
                  <a:extLst>
                    <a:ext uri="{FF2B5EF4-FFF2-40B4-BE49-F238E27FC236}">
                      <a16:creationId xmlns:a16="http://schemas.microsoft.com/office/drawing/2014/main" id="{7065C029-A978-C1D9-AF0E-E1B4AD1F9AE6}"/>
                    </a:ext>
                  </a:extLst>
                </p14:cNvPr>
                <p14:cNvContentPartPr/>
                <p14:nvPr/>
              </p14:nvContentPartPr>
              <p14:xfrm>
                <a:off x="3177098" y="3103265"/>
                <a:ext cx="360" cy="360"/>
              </p14:xfrm>
            </p:contentPart>
          </mc:Choice>
          <mc:Fallback>
            <p:pic>
              <p:nvPicPr>
                <p:cNvPr id="11" name="Ink 10">
                  <a:extLst>
                    <a:ext uri="{FF2B5EF4-FFF2-40B4-BE49-F238E27FC236}">
                      <a16:creationId xmlns:a16="http://schemas.microsoft.com/office/drawing/2014/main" id="{7065C029-A978-C1D9-AF0E-E1B4AD1F9AE6}"/>
                    </a:ext>
                  </a:extLst>
                </p:cNvPr>
                <p:cNvPicPr/>
                <p:nvPr/>
              </p:nvPicPr>
              <p:blipFill>
                <a:blip r:embed="rId6"/>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7">
              <p14:nvContentPartPr>
                <p14:cNvPr id="12" name="Ink 11">
                  <a:extLst>
                    <a:ext uri="{FF2B5EF4-FFF2-40B4-BE49-F238E27FC236}">
                      <a16:creationId xmlns:a16="http://schemas.microsoft.com/office/drawing/2014/main" id="{500B5CE9-DE08-00DD-457B-BE3BEF45E0DA}"/>
                    </a:ext>
                  </a:extLst>
                </p14:cNvPr>
                <p14:cNvContentPartPr/>
                <p14:nvPr/>
              </p14:nvContentPartPr>
              <p14:xfrm>
                <a:off x="3694418" y="3112265"/>
                <a:ext cx="360" cy="360"/>
              </p14:xfrm>
            </p:contentPart>
          </mc:Choice>
          <mc:Fallback>
            <p:pic>
              <p:nvPicPr>
                <p:cNvPr id="12" name="Ink 11">
                  <a:extLst>
                    <a:ext uri="{FF2B5EF4-FFF2-40B4-BE49-F238E27FC236}">
                      <a16:creationId xmlns:a16="http://schemas.microsoft.com/office/drawing/2014/main" id="{500B5CE9-DE08-00DD-457B-BE3BEF45E0DA}"/>
                    </a:ext>
                  </a:extLst>
                </p:cNvPr>
                <p:cNvPicPr/>
                <p:nvPr/>
              </p:nvPicPr>
              <p:blipFill>
                <a:blip r:embed="rId8"/>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9">
              <p14:nvContentPartPr>
                <p14:cNvPr id="13" name="Ink 12">
                  <a:extLst>
                    <a:ext uri="{FF2B5EF4-FFF2-40B4-BE49-F238E27FC236}">
                      <a16:creationId xmlns:a16="http://schemas.microsoft.com/office/drawing/2014/main" id="{DF693D6D-3E2D-F08D-D226-9E204BCF98A2}"/>
                    </a:ext>
                  </a:extLst>
                </p14:cNvPr>
                <p14:cNvContentPartPr/>
                <p14:nvPr/>
              </p14:nvContentPartPr>
              <p14:xfrm>
                <a:off x="3352418" y="2933345"/>
                <a:ext cx="5760" cy="3960"/>
              </p14:xfrm>
            </p:contentPart>
          </mc:Choice>
          <mc:Fallback>
            <p:pic>
              <p:nvPicPr>
                <p:cNvPr id="13" name="Ink 12">
                  <a:extLst>
                    <a:ext uri="{FF2B5EF4-FFF2-40B4-BE49-F238E27FC236}">
                      <a16:creationId xmlns:a16="http://schemas.microsoft.com/office/drawing/2014/main" id="{DF693D6D-3E2D-F08D-D226-9E204BCF98A2}"/>
                    </a:ext>
                  </a:extLst>
                </p:cNvPr>
                <p:cNvPicPr/>
                <p:nvPr/>
              </p:nvPicPr>
              <p:blipFill>
                <a:blip r:embed="rId10"/>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14" name="Ink 13">
                  <a:extLst>
                    <a:ext uri="{FF2B5EF4-FFF2-40B4-BE49-F238E27FC236}">
                      <a16:creationId xmlns:a16="http://schemas.microsoft.com/office/drawing/2014/main" id="{D28C776C-7DDF-066A-9659-25E9AB5D599D}"/>
                    </a:ext>
                  </a:extLst>
                </p14:cNvPr>
                <p14:cNvContentPartPr/>
                <p14:nvPr/>
              </p14:nvContentPartPr>
              <p14:xfrm>
                <a:off x="3576698" y="1951265"/>
                <a:ext cx="16200" cy="34200"/>
              </p14:xfrm>
            </p:contentPart>
          </mc:Choice>
          <mc:Fallback>
            <p:pic>
              <p:nvPicPr>
                <p:cNvPr id="14" name="Ink 13">
                  <a:extLst>
                    <a:ext uri="{FF2B5EF4-FFF2-40B4-BE49-F238E27FC236}">
                      <a16:creationId xmlns:a16="http://schemas.microsoft.com/office/drawing/2014/main" id="{D28C776C-7DDF-066A-9659-25E9AB5D599D}"/>
                    </a:ext>
                  </a:extLst>
                </p:cNvPr>
                <p:cNvPicPr/>
                <p:nvPr/>
              </p:nvPicPr>
              <p:blipFill>
                <a:blip r:embed="rId12"/>
                <a:stretch>
                  <a:fillRect/>
                </a:stretch>
              </p:blipFill>
              <p:spPr>
                <a:xfrm>
                  <a:off x="3486698" y="1438265"/>
                  <a:ext cx="194400" cy="1058490"/>
                </a:xfrm>
                <a:prstGeom prst="rect">
                  <a:avLst/>
                </a:prstGeom>
              </p:spPr>
            </p:pic>
          </mc:Fallback>
        </mc:AlternateContent>
      </p:grpSp>
      <p:grpSp>
        <p:nvGrpSpPr>
          <p:cNvPr id="298" name="Group 297">
            <a:extLst>
              <a:ext uri="{FF2B5EF4-FFF2-40B4-BE49-F238E27FC236}">
                <a16:creationId xmlns:a16="http://schemas.microsoft.com/office/drawing/2014/main" id="{79880FE8-4E40-8390-7231-DECA4B02BD50}"/>
              </a:ext>
            </a:extLst>
          </p:cNvPr>
          <p:cNvGrpSpPr/>
          <p:nvPr/>
        </p:nvGrpSpPr>
        <p:grpSpPr>
          <a:xfrm>
            <a:off x="20142" y="5587051"/>
            <a:ext cx="1104900" cy="355661"/>
            <a:chOff x="1965794" y="4969564"/>
            <a:chExt cx="1098872" cy="525700"/>
          </a:xfrm>
        </p:grpSpPr>
        <p:sp>
          <p:nvSpPr>
            <p:cNvPr id="299" name="Oval 298">
              <a:extLst>
                <a:ext uri="{FF2B5EF4-FFF2-40B4-BE49-F238E27FC236}">
                  <a16:creationId xmlns:a16="http://schemas.microsoft.com/office/drawing/2014/main" id="{CB6E9FFE-DFFB-99D3-C0D1-CC5701102A9A}"/>
                </a:ext>
              </a:extLst>
            </p:cNvPr>
            <p:cNvSpPr/>
            <p:nvPr/>
          </p:nvSpPr>
          <p:spPr>
            <a:xfrm rot="635191">
              <a:off x="2118295" y="4969564"/>
              <a:ext cx="793870" cy="188844"/>
            </a:xfrm>
            <a:prstGeom prst="ellipse">
              <a:avLst/>
            </a:prstGeom>
            <a:solidFill>
              <a:schemeClr val="bg2">
                <a:lumMod val="50000"/>
              </a:schemeClr>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0" name="Freeform: Shape 299">
              <a:extLst>
                <a:ext uri="{FF2B5EF4-FFF2-40B4-BE49-F238E27FC236}">
                  <a16:creationId xmlns:a16="http://schemas.microsoft.com/office/drawing/2014/main" id="{AE8F7DCB-6FC1-C4EF-28D6-E830908340F5}"/>
                </a:ext>
              </a:extLst>
            </p:cNvPr>
            <p:cNvSpPr/>
            <p:nvPr/>
          </p:nvSpPr>
          <p:spPr>
            <a:xfrm>
              <a:off x="2902226" y="5139603"/>
              <a:ext cx="162440" cy="355661"/>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1" name="Freeform: Shape 300">
              <a:extLst>
                <a:ext uri="{FF2B5EF4-FFF2-40B4-BE49-F238E27FC236}">
                  <a16:creationId xmlns:a16="http://schemas.microsoft.com/office/drawing/2014/main" id="{C97A45A3-1B18-9CBB-16AF-5EACF941C502}"/>
                </a:ext>
              </a:extLst>
            </p:cNvPr>
            <p:cNvSpPr/>
            <p:nvPr/>
          </p:nvSpPr>
          <p:spPr>
            <a:xfrm flipH="1">
              <a:off x="1965794" y="4985953"/>
              <a:ext cx="162440" cy="331480"/>
            </a:xfrm>
            <a:custGeom>
              <a:avLst/>
              <a:gdLst>
                <a:gd name="connsiteX0" fmla="*/ 0 w 162440"/>
                <a:gd name="connsiteY0" fmla="*/ 0 h 355661"/>
                <a:gd name="connsiteX1" fmla="*/ 59635 w 162440"/>
                <a:gd name="connsiteY1" fmla="*/ 258417 h 355661"/>
                <a:gd name="connsiteX2" fmla="*/ 79513 w 162440"/>
                <a:gd name="connsiteY2" fmla="*/ 288235 h 355661"/>
                <a:gd name="connsiteX3" fmla="*/ 159026 w 162440"/>
                <a:gd name="connsiteY3" fmla="*/ 347869 h 355661"/>
              </a:gdLst>
              <a:ahLst/>
              <a:cxnLst>
                <a:cxn ang="0">
                  <a:pos x="connsiteX0" y="connsiteY0"/>
                </a:cxn>
                <a:cxn ang="0">
                  <a:pos x="connsiteX1" y="connsiteY1"/>
                </a:cxn>
                <a:cxn ang="0">
                  <a:pos x="connsiteX2" y="connsiteY2"/>
                </a:cxn>
                <a:cxn ang="0">
                  <a:pos x="connsiteX3" y="connsiteY3"/>
                </a:cxn>
              </a:cxnLst>
              <a:rect l="l" t="t" r="r" b="b"/>
              <a:pathLst>
                <a:path w="162440" h="355661">
                  <a:moveTo>
                    <a:pt x="0" y="0"/>
                  </a:moveTo>
                  <a:cubicBezTo>
                    <a:pt x="19878" y="86139"/>
                    <a:pt x="36126" y="173197"/>
                    <a:pt x="59635" y="258417"/>
                  </a:cubicBezTo>
                  <a:cubicBezTo>
                    <a:pt x="62812" y="269932"/>
                    <a:pt x="70523" y="280369"/>
                    <a:pt x="79513" y="288235"/>
                  </a:cubicBezTo>
                  <a:cubicBezTo>
                    <a:pt x="259340" y="445583"/>
                    <a:pt x="78170" y="267013"/>
                    <a:pt x="159026" y="347869"/>
                  </a:cubicBezTo>
                </a:path>
              </a:pathLst>
            </a:custGeom>
            <a:solidFill>
              <a:schemeClr val="bg2">
                <a:lumMod val="25000"/>
              </a:schemeClr>
            </a:solid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6" name="Star: 4 Points 25">
            <a:extLst>
              <a:ext uri="{FF2B5EF4-FFF2-40B4-BE49-F238E27FC236}">
                <a16:creationId xmlns:a16="http://schemas.microsoft.com/office/drawing/2014/main" id="{ABC1D95E-D33F-4189-651F-D0485DEB3E75}"/>
              </a:ext>
            </a:extLst>
          </p:cNvPr>
          <p:cNvSpPr/>
          <p:nvPr/>
        </p:nvSpPr>
        <p:spPr>
          <a:xfrm>
            <a:off x="201110" y="365181"/>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Star: 4 Points 26">
            <a:extLst>
              <a:ext uri="{FF2B5EF4-FFF2-40B4-BE49-F238E27FC236}">
                <a16:creationId xmlns:a16="http://schemas.microsoft.com/office/drawing/2014/main" id="{C35433C7-8FC8-7544-2F94-C83D8E843A89}"/>
              </a:ext>
            </a:extLst>
          </p:cNvPr>
          <p:cNvSpPr/>
          <p:nvPr/>
        </p:nvSpPr>
        <p:spPr>
          <a:xfrm>
            <a:off x="8632937" y="2490686"/>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Star: 4 Points 27">
            <a:extLst>
              <a:ext uri="{FF2B5EF4-FFF2-40B4-BE49-F238E27FC236}">
                <a16:creationId xmlns:a16="http://schemas.microsoft.com/office/drawing/2014/main" id="{5EC4BD84-42CC-EA5C-90DD-AD36040744A9}"/>
              </a:ext>
            </a:extLst>
          </p:cNvPr>
          <p:cNvSpPr/>
          <p:nvPr/>
        </p:nvSpPr>
        <p:spPr>
          <a:xfrm>
            <a:off x="4862155" y="2006881"/>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Star: 4 Points 28">
            <a:extLst>
              <a:ext uri="{FF2B5EF4-FFF2-40B4-BE49-F238E27FC236}">
                <a16:creationId xmlns:a16="http://schemas.microsoft.com/office/drawing/2014/main" id="{BBAA41FA-5A96-9916-790A-2AD51AB91DF0}"/>
              </a:ext>
            </a:extLst>
          </p:cNvPr>
          <p:cNvSpPr/>
          <p:nvPr/>
        </p:nvSpPr>
        <p:spPr>
          <a:xfrm>
            <a:off x="1106362" y="756315"/>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Star: 4 Points 29">
            <a:extLst>
              <a:ext uri="{FF2B5EF4-FFF2-40B4-BE49-F238E27FC236}">
                <a16:creationId xmlns:a16="http://schemas.microsoft.com/office/drawing/2014/main" id="{97AD5580-3CCB-230F-13A7-76E1E8236014}"/>
              </a:ext>
            </a:extLst>
          </p:cNvPr>
          <p:cNvSpPr/>
          <p:nvPr/>
        </p:nvSpPr>
        <p:spPr>
          <a:xfrm>
            <a:off x="9663671" y="2070276"/>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Star: 4 Points 30">
            <a:extLst>
              <a:ext uri="{FF2B5EF4-FFF2-40B4-BE49-F238E27FC236}">
                <a16:creationId xmlns:a16="http://schemas.microsoft.com/office/drawing/2014/main" id="{5E95C21E-2E32-6B79-F641-E57DC301B85A}"/>
              </a:ext>
            </a:extLst>
          </p:cNvPr>
          <p:cNvSpPr/>
          <p:nvPr/>
        </p:nvSpPr>
        <p:spPr>
          <a:xfrm>
            <a:off x="7320228" y="3032164"/>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Star: 4 Points 31">
            <a:extLst>
              <a:ext uri="{FF2B5EF4-FFF2-40B4-BE49-F238E27FC236}">
                <a16:creationId xmlns:a16="http://schemas.microsoft.com/office/drawing/2014/main" id="{0C48E925-9EEB-6A72-7D8D-55BBB1B558E5}"/>
              </a:ext>
            </a:extLst>
          </p:cNvPr>
          <p:cNvSpPr/>
          <p:nvPr/>
        </p:nvSpPr>
        <p:spPr>
          <a:xfrm>
            <a:off x="10764771" y="1917315"/>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Star: 4 Points 32">
            <a:extLst>
              <a:ext uri="{FF2B5EF4-FFF2-40B4-BE49-F238E27FC236}">
                <a16:creationId xmlns:a16="http://schemas.microsoft.com/office/drawing/2014/main" id="{9A303276-D26B-417B-150C-0447228353F5}"/>
              </a:ext>
            </a:extLst>
          </p:cNvPr>
          <p:cNvSpPr/>
          <p:nvPr/>
        </p:nvSpPr>
        <p:spPr>
          <a:xfrm>
            <a:off x="10117071" y="1283843"/>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Star: 4 Points 33">
            <a:extLst>
              <a:ext uri="{FF2B5EF4-FFF2-40B4-BE49-F238E27FC236}">
                <a16:creationId xmlns:a16="http://schemas.microsoft.com/office/drawing/2014/main" id="{3E95740F-2D35-A0B9-E818-5E56EB6979CD}"/>
              </a:ext>
            </a:extLst>
          </p:cNvPr>
          <p:cNvSpPr/>
          <p:nvPr/>
        </p:nvSpPr>
        <p:spPr>
          <a:xfrm>
            <a:off x="1503557" y="2653192"/>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Star: 4 Points 34">
            <a:extLst>
              <a:ext uri="{FF2B5EF4-FFF2-40B4-BE49-F238E27FC236}">
                <a16:creationId xmlns:a16="http://schemas.microsoft.com/office/drawing/2014/main" id="{EDE389F3-9A0F-1874-4A84-17A2008F452D}"/>
              </a:ext>
            </a:extLst>
          </p:cNvPr>
          <p:cNvSpPr/>
          <p:nvPr/>
        </p:nvSpPr>
        <p:spPr>
          <a:xfrm>
            <a:off x="9899318" y="171880"/>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Star: 4 Points 35">
            <a:extLst>
              <a:ext uri="{FF2B5EF4-FFF2-40B4-BE49-F238E27FC236}">
                <a16:creationId xmlns:a16="http://schemas.microsoft.com/office/drawing/2014/main" id="{6449B1E0-D465-5814-114B-ABE47CB7B944}"/>
              </a:ext>
            </a:extLst>
          </p:cNvPr>
          <p:cNvSpPr/>
          <p:nvPr/>
        </p:nvSpPr>
        <p:spPr>
          <a:xfrm>
            <a:off x="5697121" y="251184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Star: 4 Points 36">
            <a:extLst>
              <a:ext uri="{FF2B5EF4-FFF2-40B4-BE49-F238E27FC236}">
                <a16:creationId xmlns:a16="http://schemas.microsoft.com/office/drawing/2014/main" id="{4A8D4A3C-2B3F-81FE-ED42-D815FB764EFC}"/>
              </a:ext>
            </a:extLst>
          </p:cNvPr>
          <p:cNvSpPr/>
          <p:nvPr/>
        </p:nvSpPr>
        <p:spPr>
          <a:xfrm>
            <a:off x="7096964" y="2018979"/>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Star: 4 Points 37">
            <a:extLst>
              <a:ext uri="{FF2B5EF4-FFF2-40B4-BE49-F238E27FC236}">
                <a16:creationId xmlns:a16="http://schemas.microsoft.com/office/drawing/2014/main" id="{3D285314-A735-310D-2926-92AAD848E687}"/>
              </a:ext>
            </a:extLst>
          </p:cNvPr>
          <p:cNvSpPr/>
          <p:nvPr/>
        </p:nvSpPr>
        <p:spPr>
          <a:xfrm>
            <a:off x="2798302" y="185701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Star: 4 Points 38">
            <a:extLst>
              <a:ext uri="{FF2B5EF4-FFF2-40B4-BE49-F238E27FC236}">
                <a16:creationId xmlns:a16="http://schemas.microsoft.com/office/drawing/2014/main" id="{546BB648-3695-B65E-9D4C-EB2CF8CBC672}"/>
              </a:ext>
            </a:extLst>
          </p:cNvPr>
          <p:cNvSpPr/>
          <p:nvPr/>
        </p:nvSpPr>
        <p:spPr>
          <a:xfrm>
            <a:off x="11555436" y="1016960"/>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Star: 4 Points 39">
            <a:extLst>
              <a:ext uri="{FF2B5EF4-FFF2-40B4-BE49-F238E27FC236}">
                <a16:creationId xmlns:a16="http://schemas.microsoft.com/office/drawing/2014/main" id="{F1412969-F8CC-4DAF-3A29-581AD9E13CE1}"/>
              </a:ext>
            </a:extLst>
          </p:cNvPr>
          <p:cNvSpPr/>
          <p:nvPr/>
        </p:nvSpPr>
        <p:spPr>
          <a:xfrm>
            <a:off x="2145871" y="17792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Star: 4 Points 40">
            <a:extLst>
              <a:ext uri="{FF2B5EF4-FFF2-40B4-BE49-F238E27FC236}">
                <a16:creationId xmlns:a16="http://schemas.microsoft.com/office/drawing/2014/main" id="{0BA90125-18C3-D372-3774-24C929F9FA6D}"/>
              </a:ext>
            </a:extLst>
          </p:cNvPr>
          <p:cNvSpPr/>
          <p:nvPr/>
        </p:nvSpPr>
        <p:spPr>
          <a:xfrm>
            <a:off x="3389012" y="2918645"/>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Star: 4 Points 41">
            <a:extLst>
              <a:ext uri="{FF2B5EF4-FFF2-40B4-BE49-F238E27FC236}">
                <a16:creationId xmlns:a16="http://schemas.microsoft.com/office/drawing/2014/main" id="{624F1E2B-6BD1-A215-7382-923C53AADAE5}"/>
              </a:ext>
            </a:extLst>
          </p:cNvPr>
          <p:cNvSpPr/>
          <p:nvPr/>
        </p:nvSpPr>
        <p:spPr>
          <a:xfrm>
            <a:off x="163620" y="2041581"/>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Star: 4 Points 42">
            <a:extLst>
              <a:ext uri="{FF2B5EF4-FFF2-40B4-BE49-F238E27FC236}">
                <a16:creationId xmlns:a16="http://schemas.microsoft.com/office/drawing/2014/main" id="{70CB933A-A23D-0CFE-DD91-54F463063332}"/>
              </a:ext>
            </a:extLst>
          </p:cNvPr>
          <p:cNvSpPr/>
          <p:nvPr/>
        </p:nvSpPr>
        <p:spPr>
          <a:xfrm>
            <a:off x="10263551" y="3032164"/>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Star: 4 Points 43">
            <a:extLst>
              <a:ext uri="{FF2B5EF4-FFF2-40B4-BE49-F238E27FC236}">
                <a16:creationId xmlns:a16="http://schemas.microsoft.com/office/drawing/2014/main" id="{B44EE2F4-84E6-9A37-6AAF-48D118A2ACBC}"/>
              </a:ext>
            </a:extLst>
          </p:cNvPr>
          <p:cNvSpPr/>
          <p:nvPr/>
        </p:nvSpPr>
        <p:spPr>
          <a:xfrm>
            <a:off x="11653252" y="2868117"/>
            <a:ext cx="235647" cy="124266"/>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 name="Group 2">
            <a:extLst>
              <a:ext uri="{FF2B5EF4-FFF2-40B4-BE49-F238E27FC236}">
                <a16:creationId xmlns:a16="http://schemas.microsoft.com/office/drawing/2014/main" id="{BAEFE357-7A33-0680-DF77-AE99E7CC2087}"/>
              </a:ext>
            </a:extLst>
          </p:cNvPr>
          <p:cNvGrpSpPr/>
          <p:nvPr/>
        </p:nvGrpSpPr>
        <p:grpSpPr>
          <a:xfrm>
            <a:off x="2660561" y="190414"/>
            <a:ext cx="6870878" cy="1397358"/>
            <a:chOff x="2402151" y="192110"/>
            <a:chExt cx="6870878" cy="1397358"/>
          </a:xfrm>
        </p:grpSpPr>
        <p:sp>
          <p:nvSpPr>
            <p:cNvPr id="24" name="Rectangle 23">
              <a:extLst>
                <a:ext uri="{FF2B5EF4-FFF2-40B4-BE49-F238E27FC236}">
                  <a16:creationId xmlns:a16="http://schemas.microsoft.com/office/drawing/2014/main" id="{489A740F-4FF9-F85A-9F3E-75C4442E3ED5}"/>
                </a:ext>
              </a:extLst>
            </p:cNvPr>
            <p:cNvSpPr/>
            <p:nvPr/>
          </p:nvSpPr>
          <p:spPr>
            <a:xfrm>
              <a:off x="2402151" y="192110"/>
              <a:ext cx="6870878" cy="1397358"/>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4D55F4B-60B2-D680-201A-0F0D585DFDF6}"/>
                </a:ext>
              </a:extLst>
            </p:cNvPr>
            <p:cNvSpPr/>
            <p:nvPr/>
          </p:nvSpPr>
          <p:spPr>
            <a:xfrm>
              <a:off x="2938771" y="433589"/>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TextBox 44">
              <a:extLst>
                <a:ext uri="{FF2B5EF4-FFF2-40B4-BE49-F238E27FC236}">
                  <a16:creationId xmlns:a16="http://schemas.microsoft.com/office/drawing/2014/main" id="{1B7768DB-6658-DEF4-E855-23831BB5ECD7}"/>
                </a:ext>
              </a:extLst>
            </p:cNvPr>
            <p:cNvSpPr txBox="1"/>
            <p:nvPr/>
          </p:nvSpPr>
          <p:spPr>
            <a:xfrm>
              <a:off x="2771661" y="629179"/>
              <a:ext cx="6131858" cy="523220"/>
            </a:xfrm>
            <a:prstGeom prst="rect">
              <a:avLst/>
            </a:prstGeom>
            <a:noFill/>
          </p:spPr>
          <p:txBody>
            <a:bodyPr wrap="square">
              <a:spAutoFit/>
            </a:bodyPr>
            <a:lstStyle/>
            <a:p>
              <a:pPr algn="ctr"/>
              <a:r>
                <a:rPr lang="en-US" sz="2800" b="1">
                  <a:latin typeface="Georgia" panose="02040502050405020303" pitchFamily="18" charset="0"/>
                  <a:cs typeface="Calibri"/>
                </a:rPr>
                <a:t>Lessons Learned </a:t>
              </a:r>
            </a:p>
          </p:txBody>
        </p:sp>
      </p:grpSp>
      <p:sp>
        <p:nvSpPr>
          <p:cNvPr id="50" name="TextBox 49">
            <a:extLst>
              <a:ext uri="{FF2B5EF4-FFF2-40B4-BE49-F238E27FC236}">
                <a16:creationId xmlns:a16="http://schemas.microsoft.com/office/drawing/2014/main" id="{7C8C9DF7-7DA7-011B-5B54-BD4F8CA12335}"/>
              </a:ext>
            </a:extLst>
          </p:cNvPr>
          <p:cNvSpPr txBox="1"/>
          <p:nvPr/>
        </p:nvSpPr>
        <p:spPr>
          <a:xfrm>
            <a:off x="7484310" y="5263454"/>
            <a:ext cx="1862460" cy="646331"/>
          </a:xfrm>
          <a:prstGeom prst="rect">
            <a:avLst/>
          </a:prstGeom>
          <a:noFill/>
        </p:spPr>
        <p:txBody>
          <a:bodyPr wrap="square" lIns="91440" tIns="45720" rIns="91440" bIns="45720" rtlCol="0" anchor="t">
            <a:spAutoFit/>
          </a:bodyPr>
          <a:lstStyle/>
          <a:p>
            <a:pPr algn="ctr"/>
            <a:r>
              <a:rPr lang="en-US">
                <a:latin typeface="Georgia"/>
              </a:rPr>
              <a:t>Finite Element Analysis </a:t>
            </a:r>
          </a:p>
        </p:txBody>
      </p:sp>
      <p:grpSp>
        <p:nvGrpSpPr>
          <p:cNvPr id="61" name="Group 60">
            <a:extLst>
              <a:ext uri="{FF2B5EF4-FFF2-40B4-BE49-F238E27FC236}">
                <a16:creationId xmlns:a16="http://schemas.microsoft.com/office/drawing/2014/main" id="{2D8F6705-C1F8-50FB-433A-CE1FFBBE3013}"/>
              </a:ext>
            </a:extLst>
          </p:cNvPr>
          <p:cNvGrpSpPr/>
          <p:nvPr/>
        </p:nvGrpSpPr>
        <p:grpSpPr>
          <a:xfrm>
            <a:off x="9617928" y="4345185"/>
            <a:ext cx="1295400" cy="936285"/>
            <a:chOff x="9587195" y="4345185"/>
            <a:chExt cx="1295400" cy="936285"/>
          </a:xfrm>
        </p:grpSpPr>
        <p:sp>
          <p:nvSpPr>
            <p:cNvPr id="237" name="Rectangle 236">
              <a:extLst>
                <a:ext uri="{FF2B5EF4-FFF2-40B4-BE49-F238E27FC236}">
                  <a16:creationId xmlns:a16="http://schemas.microsoft.com/office/drawing/2014/main" id="{AAF2843F-969E-FE36-840D-49A3296DF0A4}"/>
                </a:ext>
              </a:extLst>
            </p:cNvPr>
            <p:cNvSpPr/>
            <p:nvPr/>
          </p:nvSpPr>
          <p:spPr>
            <a:xfrm>
              <a:off x="9587195" y="4364674"/>
              <a:ext cx="1295400" cy="8677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1" name="Picture 2" descr="Mistake - Free business icons">
              <a:extLst>
                <a:ext uri="{FF2B5EF4-FFF2-40B4-BE49-F238E27FC236}">
                  <a16:creationId xmlns:a16="http://schemas.microsoft.com/office/drawing/2014/main" id="{6CE9B6A0-83E4-7F14-A09C-67E7562CBC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66753" y="4345185"/>
              <a:ext cx="936285" cy="93628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Footer Placeholder 2">
            <a:extLst>
              <a:ext uri="{FF2B5EF4-FFF2-40B4-BE49-F238E27FC236}">
                <a16:creationId xmlns:a16="http://schemas.microsoft.com/office/drawing/2014/main" id="{3CAC1DF3-86D4-FD76-18A8-7469ADE8DDED}"/>
              </a:ext>
            </a:extLst>
          </p:cNvPr>
          <p:cNvSpPr>
            <a:spLocks noGrp="1"/>
          </p:cNvSpPr>
          <p:nvPr>
            <p:ph type="ftr" sz="quarter" idx="3"/>
          </p:nvPr>
        </p:nvSpPr>
        <p:spPr>
          <a:xfrm>
            <a:off x="4038600" y="6205048"/>
            <a:ext cx="4114800" cy="365125"/>
          </a:xfrm>
        </p:spPr>
        <p:txBody>
          <a:bodyPr/>
          <a:lstStyle/>
          <a:p>
            <a:r>
              <a:rPr lang="en-US"/>
              <a:t>Tyler Ince-Ingram</a:t>
            </a:r>
          </a:p>
        </p:txBody>
      </p:sp>
      <p:grpSp>
        <p:nvGrpSpPr>
          <p:cNvPr id="62" name="Group 61">
            <a:extLst>
              <a:ext uri="{FF2B5EF4-FFF2-40B4-BE49-F238E27FC236}">
                <a16:creationId xmlns:a16="http://schemas.microsoft.com/office/drawing/2014/main" id="{71D2984B-5379-9D1C-97B2-0C760B54EE99}"/>
              </a:ext>
            </a:extLst>
          </p:cNvPr>
          <p:cNvGrpSpPr/>
          <p:nvPr/>
        </p:nvGrpSpPr>
        <p:grpSpPr>
          <a:xfrm>
            <a:off x="2485744" y="4388697"/>
            <a:ext cx="1295400" cy="889742"/>
            <a:chOff x="2485744" y="4388697"/>
            <a:chExt cx="1295400" cy="889742"/>
          </a:xfrm>
        </p:grpSpPr>
        <p:sp>
          <p:nvSpPr>
            <p:cNvPr id="234" name="Rectangle 233">
              <a:extLst>
                <a:ext uri="{FF2B5EF4-FFF2-40B4-BE49-F238E27FC236}">
                  <a16:creationId xmlns:a16="http://schemas.microsoft.com/office/drawing/2014/main" id="{9C4585AF-D3DD-4ED1-9AD2-624D96B69392}"/>
                </a:ext>
              </a:extLst>
            </p:cNvPr>
            <p:cNvSpPr/>
            <p:nvPr/>
          </p:nvSpPr>
          <p:spPr>
            <a:xfrm>
              <a:off x="2485744" y="4388697"/>
              <a:ext cx="1295400" cy="867755"/>
            </a:xfrm>
            <a:prstGeom prst="rect">
              <a:avLst/>
            </a:prstGeom>
            <a:solidFill>
              <a:srgbClr val="00CF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8" name="Picture 4" descr="3d Printer Icon Vector Art, Icons, and Graphics for Free Download">
              <a:extLst>
                <a:ext uri="{FF2B5EF4-FFF2-40B4-BE49-F238E27FC236}">
                  <a16:creationId xmlns:a16="http://schemas.microsoft.com/office/drawing/2014/main" id="{A0480107-BB23-D33D-DE89-2998532B7B7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000" b="92500" l="10000" r="90000">
                          <a14:foregroundMark x1="18000" y1="6000" x2="18000" y2="6000"/>
                          <a14:foregroundMark x1="21000" y1="11500" x2="21000" y2="11500"/>
                          <a14:foregroundMark x1="40000" y1="11000" x2="40000" y2="11000"/>
                          <a14:foregroundMark x1="77500" y1="13500" x2="77500" y2="13500"/>
                          <a14:foregroundMark x1="83000" y1="13500" x2="83000" y2="13500"/>
                          <a14:foregroundMark x1="30000" y1="92500" x2="30000" y2="92500"/>
                          <a14:backgroundMark x1="21000" y1="12500" x2="21000" y2="12500"/>
                          <a14:backgroundMark x1="40500" y1="12000" x2="40500" y2="12000"/>
                          <a14:backgroundMark x1="40000" y1="12000" x2="40000" y2="12000"/>
                          <a14:backgroundMark x1="20500" y1="12000" x2="20500" y2="12000"/>
                          <a14:backgroundMark x1="27000" y1="94000" x2="27000" y2="94000"/>
                        </a14:backgroundRemoval>
                      </a14:imgEffect>
                    </a14:imgLayer>
                  </a14:imgProps>
                </a:ext>
                <a:ext uri="{28A0092B-C50C-407E-A947-70E740481C1C}">
                  <a14:useLocalDpi xmlns:a14="http://schemas.microsoft.com/office/drawing/2010/main" val="0"/>
                </a:ext>
              </a:extLst>
            </a:blip>
            <a:srcRect/>
            <a:stretch>
              <a:fillRect/>
            </a:stretch>
          </p:blipFill>
          <p:spPr bwMode="auto">
            <a:xfrm>
              <a:off x="2721832" y="4455215"/>
              <a:ext cx="823224" cy="8232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CD874D65-ECD7-1E25-A9D0-5C036E4EC289}"/>
              </a:ext>
            </a:extLst>
          </p:cNvPr>
          <p:cNvGrpSpPr/>
          <p:nvPr/>
        </p:nvGrpSpPr>
        <p:grpSpPr>
          <a:xfrm>
            <a:off x="4211227" y="4370626"/>
            <a:ext cx="1295400" cy="867755"/>
            <a:chOff x="4261107" y="4370626"/>
            <a:chExt cx="1295400" cy="867755"/>
          </a:xfrm>
        </p:grpSpPr>
        <p:sp>
          <p:nvSpPr>
            <p:cNvPr id="235" name="Rectangle 234">
              <a:extLst>
                <a:ext uri="{FF2B5EF4-FFF2-40B4-BE49-F238E27FC236}">
                  <a16:creationId xmlns:a16="http://schemas.microsoft.com/office/drawing/2014/main" id="{177EF030-B352-A9AA-7551-9B28537618E5}"/>
                </a:ext>
              </a:extLst>
            </p:cNvPr>
            <p:cNvSpPr/>
            <p:nvPr/>
          </p:nvSpPr>
          <p:spPr>
            <a:xfrm>
              <a:off x="4261107" y="4370626"/>
              <a:ext cx="1295400" cy="867755"/>
            </a:xfrm>
            <a:prstGeom prst="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7" name="Graphic 46" descr="Dollar with solid fill">
              <a:extLst>
                <a:ext uri="{FF2B5EF4-FFF2-40B4-BE49-F238E27FC236}">
                  <a16:creationId xmlns:a16="http://schemas.microsoft.com/office/drawing/2014/main" id="{AD1786D5-5703-269D-C8E0-DB945BAF965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85642" y="4473718"/>
              <a:ext cx="646331" cy="646331"/>
            </a:xfrm>
            <a:prstGeom prst="rect">
              <a:avLst/>
            </a:prstGeom>
          </p:spPr>
        </p:pic>
      </p:grpSp>
      <p:grpSp>
        <p:nvGrpSpPr>
          <p:cNvPr id="59" name="Group 58">
            <a:extLst>
              <a:ext uri="{FF2B5EF4-FFF2-40B4-BE49-F238E27FC236}">
                <a16:creationId xmlns:a16="http://schemas.microsoft.com/office/drawing/2014/main" id="{B067FFB2-47C7-0969-232C-D70348E8BA38}"/>
              </a:ext>
            </a:extLst>
          </p:cNvPr>
          <p:cNvGrpSpPr/>
          <p:nvPr/>
        </p:nvGrpSpPr>
        <p:grpSpPr>
          <a:xfrm>
            <a:off x="5936710" y="4315147"/>
            <a:ext cx="1295400" cy="917282"/>
            <a:chOff x="6036470" y="4315147"/>
            <a:chExt cx="1295400" cy="917282"/>
          </a:xfrm>
        </p:grpSpPr>
        <p:sp>
          <p:nvSpPr>
            <p:cNvPr id="49" name="Rectangle 48">
              <a:extLst>
                <a:ext uri="{FF2B5EF4-FFF2-40B4-BE49-F238E27FC236}">
                  <a16:creationId xmlns:a16="http://schemas.microsoft.com/office/drawing/2014/main" id="{2548B69F-815D-2EB8-3CCF-9B76F16CA78E}"/>
                </a:ext>
              </a:extLst>
            </p:cNvPr>
            <p:cNvSpPr/>
            <p:nvPr/>
          </p:nvSpPr>
          <p:spPr>
            <a:xfrm>
              <a:off x="6036470" y="4364674"/>
              <a:ext cx="1295400" cy="8677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2" name="Graphic 51" descr="Questions with solid fill">
              <a:extLst>
                <a:ext uri="{FF2B5EF4-FFF2-40B4-BE49-F238E27FC236}">
                  <a16:creationId xmlns:a16="http://schemas.microsoft.com/office/drawing/2014/main" id="{4DE62D3E-99BC-6629-164D-EE93EF7F6D2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26970" y="4315147"/>
              <a:ext cx="914400" cy="914400"/>
            </a:xfrm>
            <a:prstGeom prst="rect">
              <a:avLst/>
            </a:prstGeom>
          </p:spPr>
        </p:pic>
      </p:grpSp>
      <p:grpSp>
        <p:nvGrpSpPr>
          <p:cNvPr id="60" name="Group 59">
            <a:extLst>
              <a:ext uri="{FF2B5EF4-FFF2-40B4-BE49-F238E27FC236}">
                <a16:creationId xmlns:a16="http://schemas.microsoft.com/office/drawing/2014/main" id="{14E4709E-9516-D0CF-DC60-8DC777F226CA}"/>
              </a:ext>
            </a:extLst>
          </p:cNvPr>
          <p:cNvGrpSpPr/>
          <p:nvPr/>
        </p:nvGrpSpPr>
        <p:grpSpPr>
          <a:xfrm>
            <a:off x="7767840" y="4367314"/>
            <a:ext cx="1295400" cy="867755"/>
            <a:chOff x="7811833" y="4367314"/>
            <a:chExt cx="1295400" cy="867755"/>
          </a:xfrm>
        </p:grpSpPr>
        <p:sp>
          <p:nvSpPr>
            <p:cNvPr id="236" name="Rectangle 235">
              <a:extLst>
                <a:ext uri="{FF2B5EF4-FFF2-40B4-BE49-F238E27FC236}">
                  <a16:creationId xmlns:a16="http://schemas.microsoft.com/office/drawing/2014/main" id="{1FD38E47-A2DD-BD94-FA98-C97F571A2B32}"/>
                </a:ext>
              </a:extLst>
            </p:cNvPr>
            <p:cNvSpPr/>
            <p:nvPr/>
          </p:nvSpPr>
          <p:spPr>
            <a:xfrm>
              <a:off x="7811833" y="4367314"/>
              <a:ext cx="1295400" cy="867755"/>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7" name="Group 56">
              <a:extLst>
                <a:ext uri="{FF2B5EF4-FFF2-40B4-BE49-F238E27FC236}">
                  <a16:creationId xmlns:a16="http://schemas.microsoft.com/office/drawing/2014/main" id="{F8D80647-35CA-26D8-E859-F41C4A37F44A}"/>
                </a:ext>
              </a:extLst>
            </p:cNvPr>
            <p:cNvGrpSpPr/>
            <p:nvPr/>
          </p:nvGrpSpPr>
          <p:grpSpPr>
            <a:xfrm>
              <a:off x="8043225" y="4579847"/>
              <a:ext cx="821455" cy="470014"/>
              <a:chOff x="8014847" y="4579847"/>
              <a:chExt cx="821455" cy="470014"/>
            </a:xfrm>
          </p:grpSpPr>
          <p:sp>
            <p:nvSpPr>
              <p:cNvPr id="54" name="Rectangle 53">
                <a:extLst>
                  <a:ext uri="{FF2B5EF4-FFF2-40B4-BE49-F238E27FC236}">
                    <a16:creationId xmlns:a16="http://schemas.microsoft.com/office/drawing/2014/main" id="{0B1D51B1-735D-084E-E854-E024B6C6B083}"/>
                  </a:ext>
                </a:extLst>
              </p:cNvPr>
              <p:cNvSpPr/>
              <p:nvPr/>
            </p:nvSpPr>
            <p:spPr>
              <a:xfrm rot="5400000">
                <a:off x="8371685" y="4227804"/>
                <a:ext cx="109728" cy="813816"/>
              </a:xfrm>
              <a:prstGeom prst="rect">
                <a:avLst/>
              </a:prstGeom>
              <a:gradFill>
                <a:gsLst>
                  <a:gs pos="39000">
                    <a:srgbClr val="25FF24"/>
                  </a:gs>
                  <a:gs pos="100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FE7ADA92-706F-29F5-7D99-7D93FBEF63D1}"/>
                  </a:ext>
                </a:extLst>
              </p:cNvPr>
              <p:cNvSpPr/>
              <p:nvPr/>
            </p:nvSpPr>
            <p:spPr>
              <a:xfrm>
                <a:off x="8014847" y="4579847"/>
                <a:ext cx="110458" cy="470013"/>
              </a:xfrm>
              <a:prstGeom prst="rect">
                <a:avLst/>
              </a:prstGeom>
              <a:gradFill>
                <a:gsLst>
                  <a:gs pos="0">
                    <a:srgbClr val="25FF24"/>
                  </a:gs>
                  <a:gs pos="78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A0BEAD91-C733-E4EE-81E0-94F3D63B125E}"/>
                  </a:ext>
                </a:extLst>
              </p:cNvPr>
              <p:cNvSpPr/>
              <p:nvPr/>
            </p:nvSpPr>
            <p:spPr>
              <a:xfrm rot="5400000">
                <a:off x="8335456" y="4626894"/>
                <a:ext cx="107560" cy="738373"/>
              </a:xfrm>
              <a:prstGeom prst="rect">
                <a:avLst/>
              </a:prstGeom>
              <a:gradFill flip="none" rotWithShape="1">
                <a:gsLst>
                  <a:gs pos="0">
                    <a:srgbClr val="25FF24"/>
                  </a:gs>
                  <a:gs pos="78000">
                    <a:srgbClr val="FF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A745C173-0063-040D-DAD5-1611DB52396A}"/>
                  </a:ext>
                </a:extLst>
              </p:cNvPr>
              <p:cNvSpPr/>
              <p:nvPr/>
            </p:nvSpPr>
            <p:spPr>
              <a:xfrm>
                <a:off x="8730990" y="4579847"/>
                <a:ext cx="105312" cy="470014"/>
              </a:xfrm>
              <a:prstGeom prst="rect">
                <a:avLst/>
              </a:prstGeom>
              <a:gradFill>
                <a:gsLst>
                  <a:gs pos="23000">
                    <a:srgbClr val="25FF24"/>
                  </a:gs>
                  <a:gs pos="100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232" name="Group 231">
            <a:extLst>
              <a:ext uri="{FF2B5EF4-FFF2-40B4-BE49-F238E27FC236}">
                <a16:creationId xmlns:a16="http://schemas.microsoft.com/office/drawing/2014/main" id="{0FCC8944-F49A-B3D1-9FFA-38D07DD07320}"/>
              </a:ext>
            </a:extLst>
          </p:cNvPr>
          <p:cNvGrpSpPr/>
          <p:nvPr/>
        </p:nvGrpSpPr>
        <p:grpSpPr>
          <a:xfrm>
            <a:off x="130301" y="3192558"/>
            <a:ext cx="1991428" cy="1995099"/>
            <a:chOff x="460103" y="2167116"/>
            <a:chExt cx="1991428" cy="1995099"/>
          </a:xfrm>
        </p:grpSpPr>
        <p:sp>
          <p:nvSpPr>
            <p:cNvPr id="219" name="Rectangle 218">
              <a:extLst>
                <a:ext uri="{FF2B5EF4-FFF2-40B4-BE49-F238E27FC236}">
                  <a16:creationId xmlns:a16="http://schemas.microsoft.com/office/drawing/2014/main" id="{7E6CFC73-67A1-01D1-54F9-BED7A000CC48}"/>
                </a:ext>
              </a:extLst>
            </p:cNvPr>
            <p:cNvSpPr/>
            <p:nvPr/>
          </p:nvSpPr>
          <p:spPr>
            <a:xfrm>
              <a:off x="1974491" y="3216951"/>
              <a:ext cx="62844" cy="292608"/>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0" name="Group 219">
              <a:extLst>
                <a:ext uri="{FF2B5EF4-FFF2-40B4-BE49-F238E27FC236}">
                  <a16:creationId xmlns:a16="http://schemas.microsoft.com/office/drawing/2014/main" id="{BF09160B-B0AC-4D3C-4BF7-AF0B183F9991}"/>
                </a:ext>
              </a:extLst>
            </p:cNvPr>
            <p:cNvGrpSpPr/>
            <p:nvPr/>
          </p:nvGrpSpPr>
          <p:grpSpPr>
            <a:xfrm>
              <a:off x="460103" y="2167116"/>
              <a:ext cx="1991428" cy="1995099"/>
              <a:chOff x="460103" y="2167116"/>
              <a:chExt cx="1991428" cy="1995099"/>
            </a:xfrm>
          </p:grpSpPr>
          <p:sp>
            <p:nvSpPr>
              <p:cNvPr id="221" name="Rectangle 220">
                <a:extLst>
                  <a:ext uri="{FF2B5EF4-FFF2-40B4-BE49-F238E27FC236}">
                    <a16:creationId xmlns:a16="http://schemas.microsoft.com/office/drawing/2014/main" id="{F8DA1B7C-07EB-D1AF-7C32-C139E4C7EB7F}"/>
                  </a:ext>
                </a:extLst>
              </p:cNvPr>
              <p:cNvSpPr/>
              <p:nvPr/>
            </p:nvSpPr>
            <p:spPr>
              <a:xfrm>
                <a:off x="579136" y="2172658"/>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2" name="Rectangle 221">
                <a:extLst>
                  <a:ext uri="{FF2B5EF4-FFF2-40B4-BE49-F238E27FC236}">
                    <a16:creationId xmlns:a16="http://schemas.microsoft.com/office/drawing/2014/main" id="{CC6F5D58-77CF-E263-16C5-4B75E052DD04}"/>
                  </a:ext>
                </a:extLst>
              </p:cNvPr>
              <p:cNvSpPr/>
              <p:nvPr/>
            </p:nvSpPr>
            <p:spPr>
              <a:xfrm>
                <a:off x="2096851" y="2167116"/>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3" name="Rectangle 222">
                <a:extLst>
                  <a:ext uri="{FF2B5EF4-FFF2-40B4-BE49-F238E27FC236}">
                    <a16:creationId xmlns:a16="http://schemas.microsoft.com/office/drawing/2014/main" id="{25C58D05-67B0-47B1-B03D-EFA1C111BD12}"/>
                  </a:ext>
                </a:extLst>
              </p:cNvPr>
              <p:cNvSpPr/>
              <p:nvPr/>
            </p:nvSpPr>
            <p:spPr>
              <a:xfrm>
                <a:off x="814784" y="3685918"/>
                <a:ext cx="12855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4" name="Flowchart: Connector 223">
                <a:extLst>
                  <a:ext uri="{FF2B5EF4-FFF2-40B4-BE49-F238E27FC236}">
                    <a16:creationId xmlns:a16="http://schemas.microsoft.com/office/drawing/2014/main" id="{E975CF7E-4243-D9CE-4F65-B8F6D574DE70}"/>
                  </a:ext>
                </a:extLst>
              </p:cNvPr>
              <p:cNvSpPr/>
              <p:nvPr/>
            </p:nvSpPr>
            <p:spPr>
              <a:xfrm>
                <a:off x="460103" y="3771442"/>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5" name="Flowchart: Connector 224">
                <a:extLst>
                  <a:ext uri="{FF2B5EF4-FFF2-40B4-BE49-F238E27FC236}">
                    <a16:creationId xmlns:a16="http://schemas.microsoft.com/office/drawing/2014/main" id="{8356FCFA-1D29-6C62-62C5-6653C58D98BD}"/>
                  </a:ext>
                </a:extLst>
              </p:cNvPr>
              <p:cNvSpPr/>
              <p:nvPr/>
            </p:nvSpPr>
            <p:spPr>
              <a:xfrm>
                <a:off x="1977818" y="3779062"/>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6" name="Flowchart: Connector 225">
                <a:extLst>
                  <a:ext uri="{FF2B5EF4-FFF2-40B4-BE49-F238E27FC236}">
                    <a16:creationId xmlns:a16="http://schemas.microsoft.com/office/drawing/2014/main" id="{78F83FFE-75B0-5AB6-DDBB-11B710E1A22D}"/>
                  </a:ext>
                </a:extLst>
              </p:cNvPr>
              <p:cNvSpPr/>
              <p:nvPr/>
            </p:nvSpPr>
            <p:spPr>
              <a:xfrm>
                <a:off x="579137" y="3848019"/>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7" name="Flowchart: Connector 226">
                <a:extLst>
                  <a:ext uri="{FF2B5EF4-FFF2-40B4-BE49-F238E27FC236}">
                    <a16:creationId xmlns:a16="http://schemas.microsoft.com/office/drawing/2014/main" id="{DC14E210-103A-9FA4-2ADC-C1062454F80E}"/>
                  </a:ext>
                </a:extLst>
              </p:cNvPr>
              <p:cNvSpPr/>
              <p:nvPr/>
            </p:nvSpPr>
            <p:spPr>
              <a:xfrm>
                <a:off x="2097978" y="3852204"/>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8" name="Rectangle 227">
              <a:extLst>
                <a:ext uri="{FF2B5EF4-FFF2-40B4-BE49-F238E27FC236}">
                  <a16:creationId xmlns:a16="http://schemas.microsoft.com/office/drawing/2014/main" id="{57BC4B6C-BB69-4F7A-2019-3A6F1D608754}"/>
                </a:ext>
              </a:extLst>
            </p:cNvPr>
            <p:cNvSpPr/>
            <p:nvPr/>
          </p:nvSpPr>
          <p:spPr>
            <a:xfrm>
              <a:off x="870972" y="3210261"/>
              <a:ext cx="62844" cy="292608"/>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9" name="Rectangle 228">
              <a:extLst>
                <a:ext uri="{FF2B5EF4-FFF2-40B4-BE49-F238E27FC236}">
                  <a16:creationId xmlns:a16="http://schemas.microsoft.com/office/drawing/2014/main" id="{8C2A7FB7-8A06-4304-B965-B45693B9B12B}"/>
                </a:ext>
              </a:extLst>
            </p:cNvPr>
            <p:cNvSpPr/>
            <p:nvPr/>
          </p:nvSpPr>
          <p:spPr>
            <a:xfrm>
              <a:off x="813315" y="3455491"/>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0" name="Rectangle 229">
              <a:extLst>
                <a:ext uri="{FF2B5EF4-FFF2-40B4-BE49-F238E27FC236}">
                  <a16:creationId xmlns:a16="http://schemas.microsoft.com/office/drawing/2014/main" id="{417CDD11-A980-3B61-115C-FEF5A5C57053}"/>
                </a:ext>
              </a:extLst>
            </p:cNvPr>
            <p:cNvSpPr/>
            <p:nvPr/>
          </p:nvSpPr>
          <p:spPr>
            <a:xfrm>
              <a:off x="1894574" y="3452162"/>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1" name="Rectangle 230">
              <a:extLst>
                <a:ext uri="{FF2B5EF4-FFF2-40B4-BE49-F238E27FC236}">
                  <a16:creationId xmlns:a16="http://schemas.microsoft.com/office/drawing/2014/main" id="{7F31F716-E014-3B54-3984-BC167EC730C2}"/>
                </a:ext>
              </a:extLst>
            </p:cNvPr>
            <p:cNvSpPr/>
            <p:nvPr/>
          </p:nvSpPr>
          <p:spPr>
            <a:xfrm>
              <a:off x="819497" y="2980264"/>
              <a:ext cx="12773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3898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29167E-6 3.7037E-7 L 0.16237 0.00255 " pathEditMode="relative" rAng="0" ptsTypes="AA">
                                      <p:cBhvr>
                                        <p:cTn id="6" dur="2000" fill="hold"/>
                                        <p:tgtEl>
                                          <p:spTgt spid="232"/>
                                        </p:tgtEl>
                                        <p:attrNameLst>
                                          <p:attrName>ppt_x</p:attrName>
                                          <p:attrName>ppt_y</p:attrName>
                                        </p:attrNameLst>
                                      </p:cBhvr>
                                      <p:rCtr x="8112" y="116"/>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1.25E-6 -1.11111E-6 L -0.03372 -0.14097 " pathEditMode="relative" rAng="0" ptsTypes="AA">
                                      <p:cBhvr>
                                        <p:cTn id="9" dur="2000" fill="hold"/>
                                        <p:tgtEl>
                                          <p:spTgt spid="62"/>
                                        </p:tgtEl>
                                        <p:attrNameLst>
                                          <p:attrName>ppt_x</p:attrName>
                                          <p:attrName>ppt_y</p:attrName>
                                        </p:attrNameLst>
                                      </p:cBhvr>
                                      <p:rCtr x="-1693" y="-7060"/>
                                    </p:animMotion>
                                  </p:childTnLst>
                                </p:cTn>
                              </p:par>
                              <p:par>
                                <p:cTn id="10" presetID="6" presetClass="emph" presetSubtype="0" fill="hold" nodeType="withEffect">
                                  <p:stCondLst>
                                    <p:cond delay="0"/>
                                  </p:stCondLst>
                                  <p:childTnLst>
                                    <p:animScale>
                                      <p:cBhvr>
                                        <p:cTn id="11" dur="2000" fill="hold"/>
                                        <p:tgtEl>
                                          <p:spTgt spid="62"/>
                                        </p:tgtEl>
                                      </p:cBhvr>
                                      <p:by x="50000" y="50000"/>
                                    </p:animScale>
                                  </p:childTnLst>
                                </p:cTn>
                              </p:par>
                              <p:par>
                                <p:cTn id="12" presetID="10" presetClass="exit" presetSubtype="0" fill="hold" grpId="0" nodeType="withEffect">
                                  <p:stCondLst>
                                    <p:cond delay="0"/>
                                  </p:stCondLst>
                                  <p:childTnLst>
                                    <p:animEffect transition="out" filter="fade">
                                      <p:cBhvr>
                                        <p:cTn id="13" dur="500"/>
                                        <p:tgtEl>
                                          <p:spTgt spid="238"/>
                                        </p:tgtEl>
                                      </p:cBhvr>
                                    </p:animEffect>
                                    <p:set>
                                      <p:cBhvr>
                                        <p:cTn id="14" dur="1" fill="hold">
                                          <p:stCondLst>
                                            <p:cond delay="499"/>
                                          </p:stCondLst>
                                        </p:cTn>
                                        <p:tgtEl>
                                          <p:spTgt spid="2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0.16237 0.00255 L 0.30651 0.00255 " pathEditMode="relative" rAng="0" ptsTypes="AA">
                                      <p:cBhvr>
                                        <p:cTn id="18" dur="2000" fill="hold"/>
                                        <p:tgtEl>
                                          <p:spTgt spid="232"/>
                                        </p:tgtEl>
                                        <p:attrNameLst>
                                          <p:attrName>ppt_x</p:attrName>
                                          <p:attrName>ppt_y</p:attrName>
                                        </p:attrNameLst>
                                      </p:cBhvr>
                                      <p:rCtr x="7201" y="0"/>
                                    </p:animMotion>
                                  </p:childTnLst>
                                </p:cTn>
                              </p:par>
                              <p:par>
                                <p:cTn id="19" presetID="63" presetClass="path" presetSubtype="0" accel="50000" decel="50000" fill="hold" nodeType="withEffect">
                                  <p:stCondLst>
                                    <p:cond delay="0"/>
                                  </p:stCondLst>
                                  <p:childTnLst>
                                    <p:animMotion origin="layout" path="M -0.03372 -0.14097 L 0.10703 -0.14097 " pathEditMode="relative" rAng="0" ptsTypes="AA">
                                      <p:cBhvr>
                                        <p:cTn id="20" dur="2000" fill="hold"/>
                                        <p:tgtEl>
                                          <p:spTgt spid="62"/>
                                        </p:tgtEl>
                                        <p:attrNameLst>
                                          <p:attrName>ppt_x</p:attrName>
                                          <p:attrName>ppt_y</p:attrName>
                                        </p:attrNameLst>
                                      </p:cBhvr>
                                      <p:rCtr x="7031" y="0"/>
                                    </p:animMotion>
                                  </p:childTnLst>
                                </p:cTn>
                              </p:par>
                            </p:childTnLst>
                          </p:cTn>
                        </p:par>
                        <p:par>
                          <p:cTn id="21" fill="hold">
                            <p:stCondLst>
                              <p:cond delay="2000"/>
                            </p:stCondLst>
                            <p:childTnLst>
                              <p:par>
                                <p:cTn id="22" presetID="64" presetClass="path" presetSubtype="0" accel="50000" decel="50000" fill="hold" nodeType="afterEffect">
                                  <p:stCondLst>
                                    <p:cond delay="0"/>
                                  </p:stCondLst>
                                  <p:childTnLst>
                                    <p:animMotion origin="layout" path="M 2.29167E-6 -2.96296E-6 L 0.03151 -0.13588 " pathEditMode="relative" rAng="0" ptsTypes="AA">
                                      <p:cBhvr>
                                        <p:cTn id="23" dur="2000" fill="hold"/>
                                        <p:tgtEl>
                                          <p:spTgt spid="58"/>
                                        </p:tgtEl>
                                        <p:attrNameLst>
                                          <p:attrName>ppt_x</p:attrName>
                                          <p:attrName>ppt_y</p:attrName>
                                        </p:attrNameLst>
                                      </p:cBhvr>
                                      <p:rCtr x="1576" y="-6806"/>
                                    </p:animMotion>
                                  </p:childTnLst>
                                </p:cTn>
                              </p:par>
                              <p:par>
                                <p:cTn id="24" presetID="6" presetClass="emph" presetSubtype="0" fill="hold" nodeType="withEffect">
                                  <p:stCondLst>
                                    <p:cond delay="0"/>
                                  </p:stCondLst>
                                  <p:childTnLst>
                                    <p:animScale>
                                      <p:cBhvr>
                                        <p:cTn id="25" dur="2000" fill="hold"/>
                                        <p:tgtEl>
                                          <p:spTgt spid="58"/>
                                        </p:tgtEl>
                                      </p:cBhvr>
                                      <p:by x="50000" y="50000"/>
                                    </p:animScale>
                                  </p:childTnLst>
                                </p:cTn>
                              </p:par>
                              <p:par>
                                <p:cTn id="26" presetID="10" presetClass="exit" presetSubtype="0" fill="hold" grpId="0" nodeType="withEffect">
                                  <p:stCondLst>
                                    <p:cond delay="0"/>
                                  </p:stCondLst>
                                  <p:childTnLst>
                                    <p:animEffect transition="out" filter="fade">
                                      <p:cBhvr>
                                        <p:cTn id="27" dur="500"/>
                                        <p:tgtEl>
                                          <p:spTgt spid="239"/>
                                        </p:tgtEl>
                                      </p:cBhvr>
                                    </p:animEffect>
                                    <p:set>
                                      <p:cBhvr>
                                        <p:cTn id="28" dur="1" fill="hold">
                                          <p:stCondLst>
                                            <p:cond delay="499"/>
                                          </p:stCondLst>
                                        </p:cTn>
                                        <p:tgtEl>
                                          <p:spTgt spid="23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nodeType="clickEffect">
                                  <p:stCondLst>
                                    <p:cond delay="0"/>
                                  </p:stCondLst>
                                  <p:childTnLst>
                                    <p:animMotion origin="layout" path="M 0.30651 0.00255 L 0.44752 0.00231 " pathEditMode="relative" rAng="0" ptsTypes="AA">
                                      <p:cBhvr>
                                        <p:cTn id="32" dur="2000" fill="hold"/>
                                        <p:tgtEl>
                                          <p:spTgt spid="232"/>
                                        </p:tgtEl>
                                        <p:attrNameLst>
                                          <p:attrName>ppt_x</p:attrName>
                                          <p:attrName>ppt_y</p:attrName>
                                        </p:attrNameLst>
                                      </p:cBhvr>
                                      <p:rCtr x="7044" y="-23"/>
                                    </p:animMotion>
                                  </p:childTnLst>
                                </p:cTn>
                              </p:par>
                              <p:par>
                                <p:cTn id="33" presetID="63" presetClass="path" presetSubtype="0" accel="50000" decel="50000" fill="hold" nodeType="withEffect">
                                  <p:stCondLst>
                                    <p:cond delay="0"/>
                                  </p:stCondLst>
                                  <p:childTnLst>
                                    <p:animMotion origin="layout" path="M 0.10703 -0.14097 L 0.24557 -0.14213 " pathEditMode="relative" rAng="0" ptsTypes="AA">
                                      <p:cBhvr>
                                        <p:cTn id="34" dur="2000" fill="hold"/>
                                        <p:tgtEl>
                                          <p:spTgt spid="62"/>
                                        </p:tgtEl>
                                        <p:attrNameLst>
                                          <p:attrName>ppt_x</p:attrName>
                                          <p:attrName>ppt_y</p:attrName>
                                        </p:attrNameLst>
                                      </p:cBhvr>
                                      <p:rCtr x="6927" y="-69"/>
                                    </p:animMotion>
                                  </p:childTnLst>
                                </p:cTn>
                              </p:par>
                              <p:par>
                                <p:cTn id="35" presetID="63" presetClass="path" presetSubtype="0" accel="50000" decel="50000" fill="hold" nodeType="withEffect">
                                  <p:stCondLst>
                                    <p:cond delay="0"/>
                                  </p:stCondLst>
                                  <p:childTnLst>
                                    <p:animMotion origin="layout" path="M 0.03151 -0.13588 L 0.17174 -0.13588 " pathEditMode="relative" rAng="0" ptsTypes="AA">
                                      <p:cBhvr>
                                        <p:cTn id="36" dur="2000" fill="hold"/>
                                        <p:tgtEl>
                                          <p:spTgt spid="58"/>
                                        </p:tgtEl>
                                        <p:attrNameLst>
                                          <p:attrName>ppt_x</p:attrName>
                                          <p:attrName>ppt_y</p:attrName>
                                        </p:attrNameLst>
                                      </p:cBhvr>
                                      <p:rCtr x="7005" y="0"/>
                                    </p:animMotion>
                                  </p:childTnLst>
                                </p:cTn>
                              </p:par>
                            </p:childTnLst>
                          </p:cTn>
                        </p:par>
                        <p:par>
                          <p:cTn id="37" fill="hold">
                            <p:stCondLst>
                              <p:cond delay="2000"/>
                            </p:stCondLst>
                            <p:childTnLst>
                              <p:par>
                                <p:cTn id="38" presetID="64" presetClass="path" presetSubtype="0" accel="50000" decel="50000" fill="hold" nodeType="afterEffect">
                                  <p:stCondLst>
                                    <p:cond delay="0"/>
                                  </p:stCondLst>
                                  <p:childTnLst>
                                    <p:animMotion origin="layout" path="M -4.16667E-6 -4.81481E-6 L -0.0375 -0.19606 " pathEditMode="relative" rAng="0" ptsTypes="AA">
                                      <p:cBhvr>
                                        <p:cTn id="39" dur="2000" fill="hold"/>
                                        <p:tgtEl>
                                          <p:spTgt spid="59"/>
                                        </p:tgtEl>
                                        <p:attrNameLst>
                                          <p:attrName>ppt_x</p:attrName>
                                          <p:attrName>ppt_y</p:attrName>
                                        </p:attrNameLst>
                                      </p:cBhvr>
                                      <p:rCtr x="-1875" y="-9815"/>
                                    </p:animMotion>
                                  </p:childTnLst>
                                </p:cTn>
                              </p:par>
                              <p:par>
                                <p:cTn id="40" presetID="6" presetClass="emph" presetSubtype="0" fill="hold" nodeType="withEffect">
                                  <p:stCondLst>
                                    <p:cond delay="0"/>
                                  </p:stCondLst>
                                  <p:childTnLst>
                                    <p:animScale>
                                      <p:cBhvr>
                                        <p:cTn id="41" dur="2000" fill="hold"/>
                                        <p:tgtEl>
                                          <p:spTgt spid="59"/>
                                        </p:tgtEl>
                                      </p:cBhvr>
                                      <p:by x="50000" y="50000"/>
                                    </p:animScale>
                                  </p:childTnLst>
                                </p:cTn>
                              </p:par>
                              <p:par>
                                <p:cTn id="42" presetID="10" presetClass="exit" presetSubtype="0" fill="hold" grpId="0" nodeType="withEffect">
                                  <p:stCondLst>
                                    <p:cond delay="0"/>
                                  </p:stCondLst>
                                  <p:childTnLst>
                                    <p:animEffect transition="out" filter="fade">
                                      <p:cBhvr>
                                        <p:cTn id="43" dur="500"/>
                                        <p:tgtEl>
                                          <p:spTgt spid="240"/>
                                        </p:tgtEl>
                                      </p:cBhvr>
                                    </p:animEffect>
                                    <p:set>
                                      <p:cBhvr>
                                        <p:cTn id="44" dur="1" fill="hold">
                                          <p:stCondLst>
                                            <p:cond delay="499"/>
                                          </p:stCondLst>
                                        </p:cTn>
                                        <p:tgtEl>
                                          <p:spTgt spid="24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44752 0.00231 L 0.59831 0.00463 " pathEditMode="relative" rAng="0" ptsTypes="AA">
                                      <p:cBhvr>
                                        <p:cTn id="48" dur="2000" fill="hold"/>
                                        <p:tgtEl>
                                          <p:spTgt spid="232"/>
                                        </p:tgtEl>
                                        <p:attrNameLst>
                                          <p:attrName>ppt_x</p:attrName>
                                          <p:attrName>ppt_y</p:attrName>
                                        </p:attrNameLst>
                                      </p:cBhvr>
                                      <p:rCtr x="7539" y="116"/>
                                    </p:animMotion>
                                  </p:childTnLst>
                                </p:cTn>
                              </p:par>
                              <p:par>
                                <p:cTn id="49" presetID="63" presetClass="path" presetSubtype="0" accel="50000" decel="50000" fill="hold" nodeType="withEffect">
                                  <p:stCondLst>
                                    <p:cond delay="0"/>
                                  </p:stCondLst>
                                  <p:childTnLst>
                                    <p:animMotion origin="layout" path="M 0.24557 -0.14213 L 0.39909 -0.14028 " pathEditMode="relative" rAng="0" ptsTypes="AA">
                                      <p:cBhvr>
                                        <p:cTn id="50" dur="2000" fill="hold"/>
                                        <p:tgtEl>
                                          <p:spTgt spid="62"/>
                                        </p:tgtEl>
                                        <p:attrNameLst>
                                          <p:attrName>ppt_x</p:attrName>
                                          <p:attrName>ppt_y</p:attrName>
                                        </p:attrNameLst>
                                      </p:cBhvr>
                                      <p:rCtr x="7669" y="93"/>
                                    </p:animMotion>
                                  </p:childTnLst>
                                </p:cTn>
                              </p:par>
                              <p:par>
                                <p:cTn id="51" presetID="63" presetClass="path" presetSubtype="0" accel="50000" decel="50000" fill="hold" nodeType="withEffect">
                                  <p:stCondLst>
                                    <p:cond delay="0"/>
                                  </p:stCondLst>
                                  <p:childTnLst>
                                    <p:animMotion origin="layout" path="M 0.17174 -0.13588 L 0.32474 -0.1324 " pathEditMode="relative" rAng="0" ptsTypes="AA">
                                      <p:cBhvr>
                                        <p:cTn id="52" dur="2000" fill="hold"/>
                                        <p:tgtEl>
                                          <p:spTgt spid="58"/>
                                        </p:tgtEl>
                                        <p:attrNameLst>
                                          <p:attrName>ppt_x</p:attrName>
                                          <p:attrName>ppt_y</p:attrName>
                                        </p:attrNameLst>
                                      </p:cBhvr>
                                      <p:rCtr x="7643" y="162"/>
                                    </p:animMotion>
                                  </p:childTnLst>
                                </p:cTn>
                              </p:par>
                              <p:par>
                                <p:cTn id="53" presetID="63" presetClass="path" presetSubtype="0" accel="50000" decel="50000" fill="hold" nodeType="withEffect">
                                  <p:stCondLst>
                                    <p:cond delay="0"/>
                                  </p:stCondLst>
                                  <p:childTnLst>
                                    <p:animMotion origin="layout" path="M -0.0375 -0.19606 L 0.11602 -0.19375 " pathEditMode="relative" rAng="0" ptsTypes="AA">
                                      <p:cBhvr>
                                        <p:cTn id="54" dur="2000" fill="hold"/>
                                        <p:tgtEl>
                                          <p:spTgt spid="59"/>
                                        </p:tgtEl>
                                        <p:attrNameLst>
                                          <p:attrName>ppt_x</p:attrName>
                                          <p:attrName>ppt_y</p:attrName>
                                        </p:attrNameLst>
                                      </p:cBhvr>
                                      <p:rCtr x="7669" y="116"/>
                                    </p:animMotion>
                                  </p:childTnLst>
                                </p:cTn>
                              </p:par>
                            </p:childTnLst>
                          </p:cTn>
                        </p:par>
                        <p:par>
                          <p:cTn id="55" fill="hold">
                            <p:stCondLst>
                              <p:cond delay="2000"/>
                            </p:stCondLst>
                            <p:childTnLst>
                              <p:par>
                                <p:cTn id="56" presetID="64" presetClass="path" presetSubtype="0" accel="50000" decel="50000" fill="hold" nodeType="afterEffect">
                                  <p:stCondLst>
                                    <p:cond delay="0"/>
                                  </p:stCondLst>
                                  <p:childTnLst>
                                    <p:animMotion origin="layout" path="M -4.375E-6 0 L 0.03178 -0.19352 " pathEditMode="relative" rAng="0" ptsTypes="AA">
                                      <p:cBhvr>
                                        <p:cTn id="57" dur="2000" fill="hold"/>
                                        <p:tgtEl>
                                          <p:spTgt spid="60"/>
                                        </p:tgtEl>
                                        <p:attrNameLst>
                                          <p:attrName>ppt_x</p:attrName>
                                          <p:attrName>ppt_y</p:attrName>
                                        </p:attrNameLst>
                                      </p:cBhvr>
                                      <p:rCtr x="1589" y="-9676"/>
                                    </p:animMotion>
                                  </p:childTnLst>
                                </p:cTn>
                              </p:par>
                              <p:par>
                                <p:cTn id="58" presetID="6" presetClass="emph" presetSubtype="0" fill="hold" nodeType="withEffect">
                                  <p:stCondLst>
                                    <p:cond delay="0"/>
                                  </p:stCondLst>
                                  <p:childTnLst>
                                    <p:animScale>
                                      <p:cBhvr>
                                        <p:cTn id="59" dur="2000" fill="hold"/>
                                        <p:tgtEl>
                                          <p:spTgt spid="60"/>
                                        </p:tgtEl>
                                      </p:cBhvr>
                                      <p:by x="50000" y="50000"/>
                                    </p:animScale>
                                  </p:childTnLst>
                                </p:cTn>
                              </p:par>
                              <p:par>
                                <p:cTn id="60" presetID="10" presetClass="exit" presetSubtype="0" fill="hold" grpId="0" nodeType="withEffect">
                                  <p:stCondLst>
                                    <p:cond delay="0"/>
                                  </p:stCondLst>
                                  <p:childTnLst>
                                    <p:animEffect transition="out" filter="fade">
                                      <p:cBhvr>
                                        <p:cTn id="61" dur="500"/>
                                        <p:tgtEl>
                                          <p:spTgt spid="50"/>
                                        </p:tgtEl>
                                      </p:cBhvr>
                                    </p:animEffect>
                                    <p:set>
                                      <p:cBhvr>
                                        <p:cTn id="62" dur="1" fill="hold">
                                          <p:stCondLst>
                                            <p:cond delay="499"/>
                                          </p:stCondLst>
                                        </p:cTn>
                                        <p:tgtEl>
                                          <p:spTgt spid="5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0.59831 0.00463 L 0.74948 0.00671 " pathEditMode="relative" rAng="0" ptsTypes="AA">
                                      <p:cBhvr>
                                        <p:cTn id="66" dur="2000" fill="hold"/>
                                        <p:tgtEl>
                                          <p:spTgt spid="232"/>
                                        </p:tgtEl>
                                        <p:attrNameLst>
                                          <p:attrName>ppt_x</p:attrName>
                                          <p:attrName>ppt_y</p:attrName>
                                        </p:attrNameLst>
                                      </p:cBhvr>
                                      <p:rCtr x="7552" y="93"/>
                                    </p:animMotion>
                                  </p:childTnLst>
                                </p:cTn>
                              </p:par>
                              <p:par>
                                <p:cTn id="67" presetID="63" presetClass="path" presetSubtype="0" accel="50000" decel="50000" fill="hold" nodeType="withEffect">
                                  <p:stCondLst>
                                    <p:cond delay="0"/>
                                  </p:stCondLst>
                                  <p:childTnLst>
                                    <p:animMotion origin="layout" path="M 0.39909 -0.14028 L 0.55495 -0.14028 " pathEditMode="relative" rAng="0" ptsTypes="AA">
                                      <p:cBhvr>
                                        <p:cTn id="68" dur="2000" fill="hold"/>
                                        <p:tgtEl>
                                          <p:spTgt spid="62"/>
                                        </p:tgtEl>
                                        <p:attrNameLst>
                                          <p:attrName>ppt_x</p:attrName>
                                          <p:attrName>ppt_y</p:attrName>
                                        </p:attrNameLst>
                                      </p:cBhvr>
                                      <p:rCtr x="7786" y="0"/>
                                    </p:animMotion>
                                  </p:childTnLst>
                                </p:cTn>
                              </p:par>
                              <p:par>
                                <p:cTn id="69" presetID="63" presetClass="path" presetSubtype="0" accel="50000" decel="50000" fill="hold" nodeType="withEffect">
                                  <p:stCondLst>
                                    <p:cond delay="0"/>
                                  </p:stCondLst>
                                  <p:childTnLst>
                                    <p:animMotion origin="layout" path="M 0.32474 -0.1324 L 0.47565 -0.13588 " pathEditMode="relative" rAng="0" ptsTypes="AA">
                                      <p:cBhvr>
                                        <p:cTn id="70" dur="2000" fill="hold"/>
                                        <p:tgtEl>
                                          <p:spTgt spid="58"/>
                                        </p:tgtEl>
                                        <p:attrNameLst>
                                          <p:attrName>ppt_x</p:attrName>
                                          <p:attrName>ppt_y</p:attrName>
                                        </p:attrNameLst>
                                      </p:cBhvr>
                                      <p:rCtr x="7539" y="-185"/>
                                    </p:animMotion>
                                  </p:childTnLst>
                                </p:cTn>
                              </p:par>
                              <p:par>
                                <p:cTn id="71" presetID="63" presetClass="path" presetSubtype="0" accel="50000" decel="50000" fill="hold" nodeType="withEffect">
                                  <p:stCondLst>
                                    <p:cond delay="0"/>
                                  </p:stCondLst>
                                  <p:childTnLst>
                                    <p:animMotion origin="layout" path="M 0.11602 -0.19375 L 0.27188 -0.18981 " pathEditMode="relative" rAng="0" ptsTypes="AA">
                                      <p:cBhvr>
                                        <p:cTn id="72" dur="2000" fill="hold"/>
                                        <p:tgtEl>
                                          <p:spTgt spid="59"/>
                                        </p:tgtEl>
                                        <p:attrNameLst>
                                          <p:attrName>ppt_x</p:attrName>
                                          <p:attrName>ppt_y</p:attrName>
                                        </p:attrNameLst>
                                      </p:cBhvr>
                                      <p:rCtr x="7786" y="185"/>
                                    </p:animMotion>
                                  </p:childTnLst>
                                </p:cTn>
                              </p:par>
                              <p:par>
                                <p:cTn id="73" presetID="63" presetClass="path" presetSubtype="0" accel="50000" decel="50000" fill="hold" nodeType="withEffect">
                                  <p:stCondLst>
                                    <p:cond delay="0"/>
                                  </p:stCondLst>
                                  <p:childTnLst>
                                    <p:animMotion origin="layout" path="M 0.03177 -0.19352 L 0.18386 -0.19375 " pathEditMode="relative" rAng="0" ptsTypes="AA">
                                      <p:cBhvr>
                                        <p:cTn id="74" dur="2000" fill="hold"/>
                                        <p:tgtEl>
                                          <p:spTgt spid="60"/>
                                        </p:tgtEl>
                                        <p:attrNameLst>
                                          <p:attrName>ppt_x</p:attrName>
                                          <p:attrName>ppt_y</p:attrName>
                                        </p:attrNameLst>
                                      </p:cBhvr>
                                      <p:rCtr x="7539" y="-139"/>
                                    </p:animMotion>
                                  </p:childTnLst>
                                </p:cTn>
                              </p:par>
                            </p:childTnLst>
                          </p:cTn>
                        </p:par>
                        <p:par>
                          <p:cTn id="75" fill="hold">
                            <p:stCondLst>
                              <p:cond delay="2000"/>
                            </p:stCondLst>
                            <p:childTnLst>
                              <p:par>
                                <p:cTn id="76" presetID="64" presetClass="path" presetSubtype="0" accel="50000" decel="50000" fill="hold" nodeType="afterEffect">
                                  <p:stCondLst>
                                    <p:cond delay="0"/>
                                  </p:stCondLst>
                                  <p:childTnLst>
                                    <p:animMotion origin="layout" path="M 2.70833E-6 0.00278 L -0.00026 -0.25694 " pathEditMode="relative" rAng="0" ptsTypes="AA">
                                      <p:cBhvr>
                                        <p:cTn id="77" dur="2000" fill="hold"/>
                                        <p:tgtEl>
                                          <p:spTgt spid="61"/>
                                        </p:tgtEl>
                                        <p:attrNameLst>
                                          <p:attrName>ppt_x</p:attrName>
                                          <p:attrName>ppt_y</p:attrName>
                                        </p:attrNameLst>
                                      </p:cBhvr>
                                      <p:rCtr x="-13" y="-12986"/>
                                    </p:animMotion>
                                  </p:childTnLst>
                                </p:cTn>
                              </p:par>
                              <p:par>
                                <p:cTn id="78" presetID="6" presetClass="emph" presetSubtype="0" fill="hold" nodeType="withEffect">
                                  <p:stCondLst>
                                    <p:cond delay="0"/>
                                  </p:stCondLst>
                                  <p:childTnLst>
                                    <p:animScale>
                                      <p:cBhvr>
                                        <p:cTn id="79" dur="2000" fill="hold"/>
                                        <p:tgtEl>
                                          <p:spTgt spid="61"/>
                                        </p:tgtEl>
                                      </p:cBhvr>
                                      <p:by x="50000" y="50000"/>
                                    </p:animScale>
                                  </p:childTnLst>
                                </p:cTn>
                              </p:par>
                              <p:par>
                                <p:cTn id="80" presetID="10" presetClass="exit" presetSubtype="0" fill="hold" grpId="0" nodeType="withEffect">
                                  <p:stCondLst>
                                    <p:cond delay="0"/>
                                  </p:stCondLst>
                                  <p:childTnLst>
                                    <p:animEffect transition="out" filter="fade">
                                      <p:cBhvr>
                                        <p:cTn id="81" dur="500"/>
                                        <p:tgtEl>
                                          <p:spTgt spid="241"/>
                                        </p:tgtEl>
                                      </p:cBhvr>
                                    </p:animEffect>
                                    <p:set>
                                      <p:cBhvr>
                                        <p:cTn id="82" dur="1" fill="hold">
                                          <p:stCondLst>
                                            <p:cond delay="499"/>
                                          </p:stCondLst>
                                        </p:cTn>
                                        <p:tgtEl>
                                          <p:spTgt spid="2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p:bldP spid="239" grpId="0"/>
      <p:bldP spid="240" grpId="0"/>
      <p:bldP spid="241" grpId="0"/>
      <p:bldP spid="5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23F029-BDAF-F29A-DD23-9407B25C3560}"/>
              </a:ext>
            </a:extLst>
          </p:cNvPr>
          <p:cNvSpPr>
            <a:spLocks noGrp="1"/>
          </p:cNvSpPr>
          <p:nvPr>
            <p:ph type="sldNum" sz="quarter" idx="4"/>
          </p:nvPr>
        </p:nvSpPr>
        <p:spPr/>
        <p:txBody>
          <a:bodyPr/>
          <a:lstStyle/>
          <a:p>
            <a:fld id="{6F1FABC0-072B-4F22-8F9B-95A9D10B0206}" type="slidenum">
              <a:rPr lang="en-US" smtClean="0"/>
              <a:pPr/>
              <a:t>42</a:t>
            </a:fld>
            <a:endParaRPr lang="en-US"/>
          </a:p>
        </p:txBody>
      </p:sp>
      <p:grpSp>
        <p:nvGrpSpPr>
          <p:cNvPr id="6" name="Group 5">
            <a:extLst>
              <a:ext uri="{FF2B5EF4-FFF2-40B4-BE49-F238E27FC236}">
                <a16:creationId xmlns:a16="http://schemas.microsoft.com/office/drawing/2014/main" id="{AAF32786-3069-799A-2728-CC55C17099DD}"/>
              </a:ext>
            </a:extLst>
          </p:cNvPr>
          <p:cNvGrpSpPr/>
          <p:nvPr/>
        </p:nvGrpSpPr>
        <p:grpSpPr>
          <a:xfrm>
            <a:off x="43803" y="-147837"/>
            <a:ext cx="12148197" cy="6039420"/>
            <a:chOff x="238102" y="1158966"/>
            <a:chExt cx="8210159" cy="4556033"/>
          </a:xfrm>
        </p:grpSpPr>
        <p:pic>
          <p:nvPicPr>
            <p:cNvPr id="7" name="Picture 6" descr="Lunar Vacation Planning | SUSE Communities">
              <a:extLst>
                <a:ext uri="{FF2B5EF4-FFF2-40B4-BE49-F238E27FC236}">
                  <a16:creationId xmlns:a16="http://schemas.microsoft.com/office/drawing/2014/main" id="{C37BC561-C489-F79A-71B9-2C65772D1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02" y="1158966"/>
              <a:ext cx="8210159" cy="455603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3E704DB-ED55-481A-41AC-752C7B8C9681}"/>
                </a:ext>
              </a:extLst>
            </p:cNvPr>
            <p:cNvGrpSpPr/>
            <p:nvPr/>
          </p:nvGrpSpPr>
          <p:grpSpPr>
            <a:xfrm>
              <a:off x="6997162" y="4857045"/>
              <a:ext cx="281443" cy="343345"/>
              <a:chOff x="4606454" y="4047564"/>
              <a:chExt cx="313860" cy="403412"/>
            </a:xfrm>
            <a:solidFill>
              <a:schemeClr val="tx1"/>
            </a:solidFill>
          </p:grpSpPr>
          <p:sp>
            <p:nvSpPr>
              <p:cNvPr id="71" name="Oval 70">
                <a:extLst>
                  <a:ext uri="{FF2B5EF4-FFF2-40B4-BE49-F238E27FC236}">
                    <a16:creationId xmlns:a16="http://schemas.microsoft.com/office/drawing/2014/main" id="{52A12F23-B7F3-0E4A-1100-C8197A578856}"/>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 name="Oval 71">
                <a:extLst>
                  <a:ext uri="{FF2B5EF4-FFF2-40B4-BE49-F238E27FC236}">
                    <a16:creationId xmlns:a16="http://schemas.microsoft.com/office/drawing/2014/main" id="{7F9E5176-4D95-9C5E-A56D-715FFD4FA02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9" name="Group 8">
              <a:extLst>
                <a:ext uri="{FF2B5EF4-FFF2-40B4-BE49-F238E27FC236}">
                  <a16:creationId xmlns:a16="http://schemas.microsoft.com/office/drawing/2014/main" id="{33BB7FE4-6E2E-03BB-B190-502D74635A93}"/>
                </a:ext>
              </a:extLst>
            </p:cNvPr>
            <p:cNvGrpSpPr/>
            <p:nvPr/>
          </p:nvGrpSpPr>
          <p:grpSpPr>
            <a:xfrm>
              <a:off x="5137595" y="2843744"/>
              <a:ext cx="2906471" cy="2369844"/>
              <a:chOff x="3728252" y="1350751"/>
              <a:chExt cx="3241240" cy="2784440"/>
            </a:xfrm>
          </p:grpSpPr>
          <p:grpSp>
            <p:nvGrpSpPr>
              <p:cNvPr id="36" name="Group 35">
                <a:extLst>
                  <a:ext uri="{FF2B5EF4-FFF2-40B4-BE49-F238E27FC236}">
                    <a16:creationId xmlns:a16="http://schemas.microsoft.com/office/drawing/2014/main" id="{44CA3E18-D54C-D693-C638-D8F61E956D3C}"/>
                  </a:ext>
                </a:extLst>
              </p:cNvPr>
              <p:cNvGrpSpPr/>
              <p:nvPr/>
            </p:nvGrpSpPr>
            <p:grpSpPr>
              <a:xfrm>
                <a:off x="4067611" y="3716267"/>
                <a:ext cx="313860" cy="403412"/>
                <a:chOff x="4606454" y="4047564"/>
                <a:chExt cx="313860" cy="403412"/>
              </a:xfrm>
              <a:solidFill>
                <a:schemeClr val="tx1"/>
              </a:solidFill>
            </p:grpSpPr>
            <p:sp>
              <p:nvSpPr>
                <p:cNvPr id="69" name="Oval 68">
                  <a:extLst>
                    <a:ext uri="{FF2B5EF4-FFF2-40B4-BE49-F238E27FC236}">
                      <a16:creationId xmlns:a16="http://schemas.microsoft.com/office/drawing/2014/main" id="{CEA4DC05-222B-815B-BF66-E9070046663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 name="Oval 69">
                  <a:extLst>
                    <a:ext uri="{FF2B5EF4-FFF2-40B4-BE49-F238E27FC236}">
                      <a16:creationId xmlns:a16="http://schemas.microsoft.com/office/drawing/2014/main" id="{5984EF94-D8FB-D1FD-E88F-841BB3E665C9}"/>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7" name="Group 36">
                <a:extLst>
                  <a:ext uri="{FF2B5EF4-FFF2-40B4-BE49-F238E27FC236}">
                    <a16:creationId xmlns:a16="http://schemas.microsoft.com/office/drawing/2014/main" id="{1A1584FF-D4ED-52ED-082D-52CAFB898EFE}"/>
                  </a:ext>
                </a:extLst>
              </p:cNvPr>
              <p:cNvGrpSpPr/>
              <p:nvPr/>
            </p:nvGrpSpPr>
            <p:grpSpPr>
              <a:xfrm>
                <a:off x="4894929" y="3716267"/>
                <a:ext cx="313860" cy="403412"/>
                <a:chOff x="4606454" y="4047564"/>
                <a:chExt cx="313860" cy="403412"/>
              </a:xfrm>
              <a:solidFill>
                <a:schemeClr val="tx1"/>
              </a:solidFill>
            </p:grpSpPr>
            <p:sp>
              <p:nvSpPr>
                <p:cNvPr id="67" name="Oval 66">
                  <a:extLst>
                    <a:ext uri="{FF2B5EF4-FFF2-40B4-BE49-F238E27FC236}">
                      <a16:creationId xmlns:a16="http://schemas.microsoft.com/office/drawing/2014/main" id="{5C9E2332-2719-3A85-25A8-137FC3F0D2F9}"/>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 name="Oval 67">
                  <a:extLst>
                    <a:ext uri="{FF2B5EF4-FFF2-40B4-BE49-F238E27FC236}">
                      <a16:creationId xmlns:a16="http://schemas.microsoft.com/office/drawing/2014/main" id="{DB4968AA-C02C-CB40-4507-D2671A9CCBC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8" name="Group 37">
                <a:extLst>
                  <a:ext uri="{FF2B5EF4-FFF2-40B4-BE49-F238E27FC236}">
                    <a16:creationId xmlns:a16="http://schemas.microsoft.com/office/drawing/2014/main" id="{DFDC9ED5-C220-BEFB-2AA5-61419BD36C4F}"/>
                  </a:ext>
                </a:extLst>
              </p:cNvPr>
              <p:cNvGrpSpPr/>
              <p:nvPr/>
            </p:nvGrpSpPr>
            <p:grpSpPr>
              <a:xfrm>
                <a:off x="6655632" y="3716267"/>
                <a:ext cx="313860" cy="403412"/>
                <a:chOff x="4606454" y="4047564"/>
                <a:chExt cx="313860" cy="403412"/>
              </a:xfrm>
              <a:solidFill>
                <a:schemeClr val="tx1"/>
              </a:solidFill>
            </p:grpSpPr>
            <p:sp>
              <p:nvSpPr>
                <p:cNvPr id="65" name="Oval 64">
                  <a:extLst>
                    <a:ext uri="{FF2B5EF4-FFF2-40B4-BE49-F238E27FC236}">
                      <a16:creationId xmlns:a16="http://schemas.microsoft.com/office/drawing/2014/main" id="{03951BA0-952A-B3F2-3167-1B08CF834BED}"/>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Oval 65">
                  <a:extLst>
                    <a:ext uri="{FF2B5EF4-FFF2-40B4-BE49-F238E27FC236}">
                      <a16:creationId xmlns:a16="http://schemas.microsoft.com/office/drawing/2014/main" id="{23B54B1F-F369-0E6B-5369-6F20D5E5AA19}"/>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9" name="Group 38">
                <a:extLst>
                  <a:ext uri="{FF2B5EF4-FFF2-40B4-BE49-F238E27FC236}">
                    <a16:creationId xmlns:a16="http://schemas.microsoft.com/office/drawing/2014/main" id="{01405560-8F00-0374-B96C-A6123707D225}"/>
                  </a:ext>
                </a:extLst>
              </p:cNvPr>
              <p:cNvGrpSpPr/>
              <p:nvPr/>
            </p:nvGrpSpPr>
            <p:grpSpPr>
              <a:xfrm>
                <a:off x="3728252" y="1350751"/>
                <a:ext cx="3148653" cy="2780859"/>
                <a:chOff x="3728252" y="1350751"/>
                <a:chExt cx="3148653" cy="2780859"/>
              </a:xfrm>
            </p:grpSpPr>
            <p:grpSp>
              <p:nvGrpSpPr>
                <p:cNvPr id="42" name="Group 41">
                  <a:extLst>
                    <a:ext uri="{FF2B5EF4-FFF2-40B4-BE49-F238E27FC236}">
                      <a16:creationId xmlns:a16="http://schemas.microsoft.com/office/drawing/2014/main" id="{BFD73E83-734A-6DE9-7A42-B0616BDDB5EF}"/>
                    </a:ext>
                  </a:extLst>
                </p:cNvPr>
                <p:cNvGrpSpPr/>
                <p:nvPr/>
              </p:nvGrpSpPr>
              <p:grpSpPr>
                <a:xfrm>
                  <a:off x="3804738" y="1350751"/>
                  <a:ext cx="467723" cy="2643809"/>
                  <a:chOff x="4067707" y="1690994"/>
                  <a:chExt cx="467723" cy="2643809"/>
                </a:xfrm>
              </p:grpSpPr>
              <p:sp>
                <p:nvSpPr>
                  <p:cNvPr id="63" name="Rectangle 62">
                    <a:extLst>
                      <a:ext uri="{FF2B5EF4-FFF2-40B4-BE49-F238E27FC236}">
                        <a16:creationId xmlns:a16="http://schemas.microsoft.com/office/drawing/2014/main" id="{9AAB9511-C3F2-0BEC-654F-C8F0E7AD7744}"/>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 name="Rectangle 63">
                    <a:extLst>
                      <a:ext uri="{FF2B5EF4-FFF2-40B4-BE49-F238E27FC236}">
                        <a16:creationId xmlns:a16="http://schemas.microsoft.com/office/drawing/2014/main" id="{F3D09135-18B3-0800-9B87-5F01F1919E70}"/>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3" name="Group 42">
                  <a:extLst>
                    <a:ext uri="{FF2B5EF4-FFF2-40B4-BE49-F238E27FC236}">
                      <a16:creationId xmlns:a16="http://schemas.microsoft.com/office/drawing/2014/main" id="{9A11CE9F-FA10-0027-E8A3-035A0F432A47}"/>
                    </a:ext>
                  </a:extLst>
                </p:cNvPr>
                <p:cNvGrpSpPr/>
                <p:nvPr/>
              </p:nvGrpSpPr>
              <p:grpSpPr>
                <a:xfrm>
                  <a:off x="6407398" y="1350751"/>
                  <a:ext cx="469507" cy="2643809"/>
                  <a:chOff x="4065923" y="1669773"/>
                  <a:chExt cx="469507" cy="2643809"/>
                </a:xfrm>
              </p:grpSpPr>
              <p:sp>
                <p:nvSpPr>
                  <p:cNvPr id="61" name="Rectangle 60">
                    <a:extLst>
                      <a:ext uri="{FF2B5EF4-FFF2-40B4-BE49-F238E27FC236}">
                        <a16:creationId xmlns:a16="http://schemas.microsoft.com/office/drawing/2014/main" id="{32C91FB0-FE18-4780-F98D-DE0344E47C4D}"/>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Rectangle 61">
                    <a:extLst>
                      <a:ext uri="{FF2B5EF4-FFF2-40B4-BE49-F238E27FC236}">
                        <a16:creationId xmlns:a16="http://schemas.microsoft.com/office/drawing/2014/main" id="{0F138ABB-1B2D-1D59-E5AC-ABA6AD95C787}"/>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4" name="Group 43">
                  <a:extLst>
                    <a:ext uri="{FF2B5EF4-FFF2-40B4-BE49-F238E27FC236}">
                      <a16:creationId xmlns:a16="http://schemas.microsoft.com/office/drawing/2014/main" id="{E3B3E916-71AF-FCB3-6236-3C6B8AEC6808}"/>
                    </a:ext>
                  </a:extLst>
                </p:cNvPr>
                <p:cNvGrpSpPr/>
                <p:nvPr/>
              </p:nvGrpSpPr>
              <p:grpSpPr>
                <a:xfrm>
                  <a:off x="4651984" y="1350751"/>
                  <a:ext cx="481160" cy="2643809"/>
                  <a:chOff x="4048641" y="1690993"/>
                  <a:chExt cx="481160" cy="2643809"/>
                </a:xfrm>
              </p:grpSpPr>
              <p:sp>
                <p:nvSpPr>
                  <p:cNvPr id="59" name="Rectangle 58">
                    <a:extLst>
                      <a:ext uri="{FF2B5EF4-FFF2-40B4-BE49-F238E27FC236}">
                        <a16:creationId xmlns:a16="http://schemas.microsoft.com/office/drawing/2014/main" id="{50251717-6684-43E6-F255-B2458C5482AC}"/>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Rectangle 59">
                    <a:extLst>
                      <a:ext uri="{FF2B5EF4-FFF2-40B4-BE49-F238E27FC236}">
                        <a16:creationId xmlns:a16="http://schemas.microsoft.com/office/drawing/2014/main" id="{6A424499-94EF-B631-2B4A-E3792FCA30E8}"/>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5" name="Group 44">
                  <a:extLst>
                    <a:ext uri="{FF2B5EF4-FFF2-40B4-BE49-F238E27FC236}">
                      <a16:creationId xmlns:a16="http://schemas.microsoft.com/office/drawing/2014/main" id="{456A4FBC-9345-027B-58B5-C2E7A61FFE33}"/>
                    </a:ext>
                  </a:extLst>
                </p:cNvPr>
                <p:cNvGrpSpPr/>
                <p:nvPr/>
              </p:nvGrpSpPr>
              <p:grpSpPr>
                <a:xfrm>
                  <a:off x="5560284" y="1350751"/>
                  <a:ext cx="469507" cy="2643809"/>
                  <a:chOff x="4349753" y="1690993"/>
                  <a:chExt cx="469507" cy="2643809"/>
                </a:xfrm>
              </p:grpSpPr>
              <p:sp>
                <p:nvSpPr>
                  <p:cNvPr id="57" name="Rectangle 56">
                    <a:extLst>
                      <a:ext uri="{FF2B5EF4-FFF2-40B4-BE49-F238E27FC236}">
                        <a16:creationId xmlns:a16="http://schemas.microsoft.com/office/drawing/2014/main" id="{5711D2B8-7C80-9B91-C617-4219CF8D9E2F}"/>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Rectangle 57">
                    <a:extLst>
                      <a:ext uri="{FF2B5EF4-FFF2-40B4-BE49-F238E27FC236}">
                        <a16:creationId xmlns:a16="http://schemas.microsoft.com/office/drawing/2014/main" id="{73B3DCCE-7929-EE08-2250-4AD71B366CF9}"/>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6" name="Rectangle 45">
                  <a:extLst>
                    <a:ext uri="{FF2B5EF4-FFF2-40B4-BE49-F238E27FC236}">
                      <a16:creationId xmlns:a16="http://schemas.microsoft.com/office/drawing/2014/main" id="{26C5EE04-BCA6-FC09-3A61-0AC900B8257D}"/>
                    </a:ext>
                  </a:extLst>
                </p:cNvPr>
                <p:cNvSpPr/>
                <p:nvPr/>
              </p:nvSpPr>
              <p:spPr>
                <a:xfrm>
                  <a:off x="4782213" y="2601202"/>
                  <a:ext cx="2094692"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03183256-9C53-E0AD-6701-1653B02EFDCF}"/>
                    </a:ext>
                  </a:extLst>
                </p:cNvPr>
                <p:cNvSpPr/>
                <p:nvPr/>
              </p:nvSpPr>
              <p:spPr>
                <a:xfrm>
                  <a:off x="3936101" y="2601202"/>
                  <a:ext cx="848424"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8" name="Group 47">
                  <a:extLst>
                    <a:ext uri="{FF2B5EF4-FFF2-40B4-BE49-F238E27FC236}">
                      <a16:creationId xmlns:a16="http://schemas.microsoft.com/office/drawing/2014/main" id="{39607441-270A-E788-AFFF-10E489CC7EB7}"/>
                    </a:ext>
                  </a:extLst>
                </p:cNvPr>
                <p:cNvGrpSpPr/>
                <p:nvPr/>
              </p:nvGrpSpPr>
              <p:grpSpPr>
                <a:xfrm>
                  <a:off x="3728252" y="3728198"/>
                  <a:ext cx="313860" cy="403412"/>
                  <a:chOff x="4606454" y="4047564"/>
                  <a:chExt cx="313860" cy="403412"/>
                </a:xfrm>
                <a:solidFill>
                  <a:schemeClr val="tx1"/>
                </a:solidFill>
              </p:grpSpPr>
              <p:sp>
                <p:nvSpPr>
                  <p:cNvPr id="55" name="Oval 54">
                    <a:extLst>
                      <a:ext uri="{FF2B5EF4-FFF2-40B4-BE49-F238E27FC236}">
                        <a16:creationId xmlns:a16="http://schemas.microsoft.com/office/drawing/2014/main" id="{3824BA9B-FFFA-C5C7-C733-7A0F138CBCCB}"/>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 name="Oval 55">
                    <a:extLst>
                      <a:ext uri="{FF2B5EF4-FFF2-40B4-BE49-F238E27FC236}">
                        <a16:creationId xmlns:a16="http://schemas.microsoft.com/office/drawing/2014/main" id="{BA23D72A-83F5-ADEE-8C07-AECB1987F82D}"/>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9" name="Group 48">
                  <a:extLst>
                    <a:ext uri="{FF2B5EF4-FFF2-40B4-BE49-F238E27FC236}">
                      <a16:creationId xmlns:a16="http://schemas.microsoft.com/office/drawing/2014/main" id="{97CDB936-B93B-DAB1-E968-E4B8DAB57162}"/>
                    </a:ext>
                  </a:extLst>
                </p:cNvPr>
                <p:cNvGrpSpPr/>
                <p:nvPr/>
              </p:nvGrpSpPr>
              <p:grpSpPr>
                <a:xfrm>
                  <a:off x="4555570" y="3728198"/>
                  <a:ext cx="313860" cy="403412"/>
                  <a:chOff x="4606454" y="4047564"/>
                  <a:chExt cx="313860" cy="403412"/>
                </a:xfrm>
                <a:solidFill>
                  <a:schemeClr val="tx1"/>
                </a:solidFill>
              </p:grpSpPr>
              <p:sp>
                <p:nvSpPr>
                  <p:cNvPr id="53" name="Oval 52">
                    <a:extLst>
                      <a:ext uri="{FF2B5EF4-FFF2-40B4-BE49-F238E27FC236}">
                        <a16:creationId xmlns:a16="http://schemas.microsoft.com/office/drawing/2014/main" id="{96DB267D-5467-B241-ACC1-B32698542706}"/>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Oval 53">
                    <a:extLst>
                      <a:ext uri="{FF2B5EF4-FFF2-40B4-BE49-F238E27FC236}">
                        <a16:creationId xmlns:a16="http://schemas.microsoft.com/office/drawing/2014/main" id="{6C6A9357-9EB8-9BE2-8C56-5ACD8CD5104B}"/>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0" name="Group 49">
                  <a:extLst>
                    <a:ext uri="{FF2B5EF4-FFF2-40B4-BE49-F238E27FC236}">
                      <a16:creationId xmlns:a16="http://schemas.microsoft.com/office/drawing/2014/main" id="{9DDB38C4-DB84-C31E-48D0-A7E0D055F109}"/>
                    </a:ext>
                  </a:extLst>
                </p:cNvPr>
                <p:cNvGrpSpPr/>
                <p:nvPr/>
              </p:nvGrpSpPr>
              <p:grpSpPr>
                <a:xfrm>
                  <a:off x="6316273" y="3728198"/>
                  <a:ext cx="313860" cy="403412"/>
                  <a:chOff x="4606454" y="4047564"/>
                  <a:chExt cx="313860" cy="403412"/>
                </a:xfrm>
                <a:solidFill>
                  <a:schemeClr val="tx1"/>
                </a:solidFill>
              </p:grpSpPr>
              <p:sp>
                <p:nvSpPr>
                  <p:cNvPr id="51" name="Oval 50">
                    <a:extLst>
                      <a:ext uri="{FF2B5EF4-FFF2-40B4-BE49-F238E27FC236}">
                        <a16:creationId xmlns:a16="http://schemas.microsoft.com/office/drawing/2014/main" id="{78B8702D-C816-E815-EA19-E9A7F331D4EF}"/>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Oval 51">
                    <a:extLst>
                      <a:ext uri="{FF2B5EF4-FFF2-40B4-BE49-F238E27FC236}">
                        <a16:creationId xmlns:a16="http://schemas.microsoft.com/office/drawing/2014/main" id="{96A6A9D5-732F-3933-9660-AC328552E6FD}"/>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40" name="Oval 39">
                <a:extLst>
                  <a:ext uri="{FF2B5EF4-FFF2-40B4-BE49-F238E27FC236}">
                    <a16:creationId xmlns:a16="http://schemas.microsoft.com/office/drawing/2014/main" id="{704D64F1-58FC-A663-5D46-FAF503FBCCA4}"/>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Oval 40">
                <a:extLst>
                  <a:ext uri="{FF2B5EF4-FFF2-40B4-BE49-F238E27FC236}">
                    <a16:creationId xmlns:a16="http://schemas.microsoft.com/office/drawing/2014/main" id="{977872FD-0EBA-127B-E91C-50BE600456DA}"/>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10" name="Connector: Curved 9">
              <a:extLst>
                <a:ext uri="{FF2B5EF4-FFF2-40B4-BE49-F238E27FC236}">
                  <a16:creationId xmlns:a16="http://schemas.microsoft.com/office/drawing/2014/main" id="{6F05EF61-FDBE-98E0-0DCE-AF596E90AD99}"/>
                </a:ext>
              </a:extLst>
            </p:cNvPr>
            <p:cNvCxnSpPr>
              <a:cxnSpLocks/>
            </p:cNvCxnSpPr>
            <p:nvPr/>
          </p:nvCxnSpPr>
          <p:spPr>
            <a:xfrm rot="10800000">
              <a:off x="2097410" y="2871482"/>
              <a:ext cx="2928318" cy="1097342"/>
            </a:xfrm>
            <a:prstGeom prst="curvedConnector3">
              <a:avLst/>
            </a:prstGeom>
            <a:ln w="76200">
              <a:solidFill>
                <a:schemeClr val="accent3"/>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97ECA51-840E-502D-4FCD-E5739D5C6D15}"/>
                </a:ext>
              </a:extLst>
            </p:cNvPr>
            <p:cNvSpPr/>
            <p:nvPr/>
          </p:nvSpPr>
          <p:spPr>
            <a:xfrm rot="5400000">
              <a:off x="5528736" y="2288640"/>
              <a:ext cx="233185" cy="89050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260761E8-63E8-8B94-4BBC-4443E26912B6}"/>
                </a:ext>
              </a:extLst>
            </p:cNvPr>
            <p:cNvSpPr/>
            <p:nvPr/>
          </p:nvSpPr>
          <p:spPr>
            <a:xfrm rot="5400000">
              <a:off x="6905278" y="1794719"/>
              <a:ext cx="233185" cy="187834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37A37A32-C949-04E6-15B4-2AB487AFAA6A}"/>
                </a:ext>
              </a:extLst>
            </p:cNvPr>
            <p:cNvSpPr/>
            <p:nvPr/>
          </p:nvSpPr>
          <p:spPr>
            <a:xfrm>
              <a:off x="493928" y="2848882"/>
              <a:ext cx="1445885" cy="3036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7D7D65D9-C129-74CC-2651-60EAB1C8D2E8}"/>
                </a:ext>
              </a:extLst>
            </p:cNvPr>
            <p:cNvSpPr/>
            <p:nvPr/>
          </p:nvSpPr>
          <p:spPr>
            <a:xfrm>
              <a:off x="845983" y="2544416"/>
              <a:ext cx="1177923" cy="598660"/>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19DF7332-B0F9-2808-584B-D1C1C138D919}"/>
                </a:ext>
              </a:extLst>
            </p:cNvPr>
            <p:cNvSpPr/>
            <p:nvPr/>
          </p:nvSpPr>
          <p:spPr>
            <a:xfrm>
              <a:off x="845983" y="2544416"/>
              <a:ext cx="1177923" cy="103035"/>
            </a:xfrm>
            <a:prstGeom prst="rect">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0BF63165-BD80-5034-F0E8-EF3FF8334174}"/>
                </a:ext>
              </a:extLst>
            </p:cNvPr>
            <p:cNvSpPr/>
            <p:nvPr/>
          </p:nvSpPr>
          <p:spPr>
            <a:xfrm>
              <a:off x="1167710" y="2613310"/>
              <a:ext cx="574380" cy="26004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7" name="Straight Connector 16">
              <a:extLst>
                <a:ext uri="{FF2B5EF4-FFF2-40B4-BE49-F238E27FC236}">
                  <a16:creationId xmlns:a16="http://schemas.microsoft.com/office/drawing/2014/main" id="{D94EC585-2E9B-A574-3679-275947680318}"/>
                </a:ext>
              </a:extLst>
            </p:cNvPr>
            <p:cNvCxnSpPr>
              <a:cxnSpLocks/>
            </p:cNvCxnSpPr>
            <p:nvPr/>
          </p:nvCxnSpPr>
          <p:spPr>
            <a:xfrm flipH="1">
              <a:off x="1167710" y="2613310"/>
              <a:ext cx="57438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E0E145F-BE86-F00A-4927-A7C0D7686C2E}"/>
                </a:ext>
              </a:extLst>
            </p:cNvPr>
            <p:cNvCxnSpPr>
              <a:cxnSpLocks/>
            </p:cNvCxnSpPr>
            <p:nvPr/>
          </p:nvCxnSpPr>
          <p:spPr>
            <a:xfrm flipV="1">
              <a:off x="1167710" y="2613310"/>
              <a:ext cx="0" cy="3414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273FCDE-CD43-10A2-7F1C-32DB617197F1}"/>
                </a:ext>
              </a:extLst>
            </p:cNvPr>
            <p:cNvCxnSpPr>
              <a:cxnSpLocks/>
            </p:cNvCxnSpPr>
            <p:nvPr/>
          </p:nvCxnSpPr>
          <p:spPr>
            <a:xfrm flipV="1">
              <a:off x="1742090" y="2613310"/>
              <a:ext cx="0" cy="3414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94120FDE-F6EA-3816-C531-CDCE777B54C4}"/>
                </a:ext>
              </a:extLst>
            </p:cNvPr>
            <p:cNvGrpSpPr/>
            <p:nvPr/>
          </p:nvGrpSpPr>
          <p:grpSpPr>
            <a:xfrm>
              <a:off x="1273447" y="2753012"/>
              <a:ext cx="307983" cy="260046"/>
              <a:chOff x="354079" y="1326988"/>
              <a:chExt cx="4083531" cy="3898900"/>
            </a:xfrm>
          </p:grpSpPr>
          <p:pic>
            <p:nvPicPr>
              <p:cNvPr id="21" name="Picture 20" descr="Caduceus - Wikipedia">
                <a:extLst>
                  <a:ext uri="{FF2B5EF4-FFF2-40B4-BE49-F238E27FC236}">
                    <a16:creationId xmlns:a16="http://schemas.microsoft.com/office/drawing/2014/main" id="{D19784EB-88DC-9006-5EF2-1E84A30EA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22" name="Flowchart: Connector 21">
                <a:extLst>
                  <a:ext uri="{FF2B5EF4-FFF2-40B4-BE49-F238E27FC236}">
                    <a16:creationId xmlns:a16="http://schemas.microsoft.com/office/drawing/2014/main" id="{629E1F34-E247-6DE4-461A-FC9B1E1D2167}"/>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3" name="Picture 22">
                <a:extLst>
                  <a:ext uri="{FF2B5EF4-FFF2-40B4-BE49-F238E27FC236}">
                    <a16:creationId xmlns:a16="http://schemas.microsoft.com/office/drawing/2014/main" id="{9A041EC2-4280-24B7-8036-125AAD3DBD20}"/>
                  </a:ext>
                </a:extLst>
              </p:cNvPr>
              <p:cNvPicPr>
                <a:picLocks noChangeAspect="1"/>
              </p:cNvPicPr>
              <p:nvPr/>
            </p:nvPicPr>
            <p:blipFill rotWithShape="1">
              <a:blip r:embed="rId5">
                <a:alphaModFix amt="10000"/>
              </a:blip>
              <a:srcRect l="30694" t="28915" r="26668" b="28746"/>
              <a:stretch/>
            </p:blipFill>
            <p:spPr>
              <a:xfrm>
                <a:off x="392661" y="1379133"/>
                <a:ext cx="4044949" cy="3794609"/>
              </a:xfrm>
              <a:prstGeom prst="flowChartConnector">
                <a:avLst/>
              </a:prstGeom>
            </p:spPr>
          </p:pic>
          <p:grpSp>
            <p:nvGrpSpPr>
              <p:cNvPr id="24" name="Group 23">
                <a:extLst>
                  <a:ext uri="{FF2B5EF4-FFF2-40B4-BE49-F238E27FC236}">
                    <a16:creationId xmlns:a16="http://schemas.microsoft.com/office/drawing/2014/main" id="{A206CCEF-EFED-5A31-3ED3-C897D09797D4}"/>
                  </a:ext>
                </a:extLst>
              </p:cNvPr>
              <p:cNvGrpSpPr/>
              <p:nvPr/>
            </p:nvGrpSpPr>
            <p:grpSpPr>
              <a:xfrm>
                <a:off x="845033" y="1971012"/>
                <a:ext cx="3044825" cy="2670175"/>
                <a:chOff x="845033" y="1971012"/>
                <a:chExt cx="3044825" cy="2670175"/>
              </a:xfrm>
            </p:grpSpPr>
            <p:grpSp>
              <p:nvGrpSpPr>
                <p:cNvPr id="29" name="Group 28">
                  <a:extLst>
                    <a:ext uri="{FF2B5EF4-FFF2-40B4-BE49-F238E27FC236}">
                      <a16:creationId xmlns:a16="http://schemas.microsoft.com/office/drawing/2014/main" id="{D5D9DD0B-709B-E727-0F4C-30494E905319}"/>
                    </a:ext>
                  </a:extLst>
                </p:cNvPr>
                <p:cNvGrpSpPr/>
                <p:nvPr/>
              </p:nvGrpSpPr>
              <p:grpSpPr>
                <a:xfrm>
                  <a:off x="2623034" y="1971012"/>
                  <a:ext cx="673100" cy="2670175"/>
                  <a:chOff x="8225255" y="1818774"/>
                  <a:chExt cx="673100" cy="2670175"/>
                </a:xfrm>
              </p:grpSpPr>
              <p:sp>
                <p:nvSpPr>
                  <p:cNvPr id="34" name="Flowchart: Process 33">
                    <a:extLst>
                      <a:ext uri="{FF2B5EF4-FFF2-40B4-BE49-F238E27FC236}">
                        <a16:creationId xmlns:a16="http://schemas.microsoft.com/office/drawing/2014/main" id="{2C1F043D-177D-8D34-6592-8EBD842E16B4}"/>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Trapezoid 34">
                    <a:extLst>
                      <a:ext uri="{FF2B5EF4-FFF2-40B4-BE49-F238E27FC236}">
                        <a16:creationId xmlns:a16="http://schemas.microsoft.com/office/drawing/2014/main" id="{881D0A7F-5F46-8186-4C20-050FFE536A7C}"/>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0" name="Block Arc 45">
                  <a:extLst>
                    <a:ext uri="{FF2B5EF4-FFF2-40B4-BE49-F238E27FC236}">
                      <a16:creationId xmlns:a16="http://schemas.microsoft.com/office/drawing/2014/main" id="{8EAF31AF-38CD-ECAB-8471-FC7ACA4C4B9F}"/>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nvGrpSpPr>
                <p:cNvPr id="31" name="Group 30">
                  <a:extLst>
                    <a:ext uri="{FF2B5EF4-FFF2-40B4-BE49-F238E27FC236}">
                      <a16:creationId xmlns:a16="http://schemas.microsoft.com/office/drawing/2014/main" id="{38AAF5F5-F167-FA32-B1EA-DB5A3047EE34}"/>
                    </a:ext>
                  </a:extLst>
                </p:cNvPr>
                <p:cNvGrpSpPr/>
                <p:nvPr/>
              </p:nvGrpSpPr>
              <p:grpSpPr>
                <a:xfrm>
                  <a:off x="1429234" y="1971012"/>
                  <a:ext cx="673100" cy="2670175"/>
                  <a:chOff x="8225255" y="1818774"/>
                  <a:chExt cx="673100" cy="2670175"/>
                </a:xfrm>
              </p:grpSpPr>
              <p:sp>
                <p:nvSpPr>
                  <p:cNvPr id="32" name="Flowchart: Process 31">
                    <a:extLst>
                      <a:ext uri="{FF2B5EF4-FFF2-40B4-BE49-F238E27FC236}">
                        <a16:creationId xmlns:a16="http://schemas.microsoft.com/office/drawing/2014/main" id="{6E570CFF-465D-ECAD-F294-086E704B5C0F}"/>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Trapezoid 32">
                    <a:extLst>
                      <a:ext uri="{FF2B5EF4-FFF2-40B4-BE49-F238E27FC236}">
                        <a16:creationId xmlns:a16="http://schemas.microsoft.com/office/drawing/2014/main" id="{231D1201-7C9B-5941-1583-24483E9DE7F1}"/>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6">
                <p14:nvContentPartPr>
                  <p14:cNvPr id="25" name="Ink 24">
                    <a:extLst>
                      <a:ext uri="{FF2B5EF4-FFF2-40B4-BE49-F238E27FC236}">
                        <a16:creationId xmlns:a16="http://schemas.microsoft.com/office/drawing/2014/main" id="{00C3FF92-493D-716C-601C-1C1D79A691F1}"/>
                      </a:ext>
                    </a:extLst>
                  </p14:cNvPr>
                  <p14:cNvContentPartPr/>
                  <p14:nvPr/>
                </p14:nvContentPartPr>
                <p14:xfrm>
                  <a:off x="3177098" y="3103265"/>
                  <a:ext cx="360" cy="360"/>
                </p14:xfrm>
              </p:contentPart>
            </mc:Choice>
            <mc:Fallback>
              <p:pic>
                <p:nvPicPr>
                  <p:cNvPr id="25" name="Ink 24">
                    <a:extLst>
                      <a:ext uri="{FF2B5EF4-FFF2-40B4-BE49-F238E27FC236}">
                        <a16:creationId xmlns:a16="http://schemas.microsoft.com/office/drawing/2014/main" id="{00C3FF92-493D-716C-601C-1C1D79A691F1}"/>
                      </a:ext>
                    </a:extLst>
                  </p:cNvPr>
                  <p:cNvPicPr/>
                  <p:nvPr/>
                </p:nvPicPr>
                <p:blipFill>
                  <a:blip r:embed="rId7"/>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26" name="Ink 25">
                    <a:extLst>
                      <a:ext uri="{FF2B5EF4-FFF2-40B4-BE49-F238E27FC236}">
                        <a16:creationId xmlns:a16="http://schemas.microsoft.com/office/drawing/2014/main" id="{CE8FA08F-D9B5-A090-761B-77643C6C5064}"/>
                      </a:ext>
                    </a:extLst>
                  </p14:cNvPr>
                  <p14:cNvContentPartPr/>
                  <p14:nvPr/>
                </p14:nvContentPartPr>
                <p14:xfrm>
                  <a:off x="3694418" y="3112265"/>
                  <a:ext cx="360" cy="360"/>
                </p14:xfrm>
              </p:contentPart>
            </mc:Choice>
            <mc:Fallback>
              <p:pic>
                <p:nvPicPr>
                  <p:cNvPr id="26" name="Ink 25">
                    <a:extLst>
                      <a:ext uri="{FF2B5EF4-FFF2-40B4-BE49-F238E27FC236}">
                        <a16:creationId xmlns:a16="http://schemas.microsoft.com/office/drawing/2014/main" id="{CE8FA08F-D9B5-A090-761B-77643C6C5064}"/>
                      </a:ext>
                    </a:extLst>
                  </p:cNvPr>
                  <p:cNvPicPr/>
                  <p:nvPr/>
                </p:nvPicPr>
                <p:blipFill>
                  <a:blip r:embed="rId9"/>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27" name="Ink 26">
                    <a:extLst>
                      <a:ext uri="{FF2B5EF4-FFF2-40B4-BE49-F238E27FC236}">
                        <a16:creationId xmlns:a16="http://schemas.microsoft.com/office/drawing/2014/main" id="{AF22E095-B81A-1CA2-8BA9-C8E253648AD7}"/>
                      </a:ext>
                    </a:extLst>
                  </p14:cNvPr>
                  <p14:cNvContentPartPr/>
                  <p14:nvPr/>
                </p14:nvContentPartPr>
                <p14:xfrm>
                  <a:off x="3352418" y="2933345"/>
                  <a:ext cx="5760" cy="3960"/>
                </p14:xfrm>
              </p:contentPart>
            </mc:Choice>
            <mc:Fallback>
              <p:pic>
                <p:nvPicPr>
                  <p:cNvPr id="27" name="Ink 26">
                    <a:extLst>
                      <a:ext uri="{FF2B5EF4-FFF2-40B4-BE49-F238E27FC236}">
                        <a16:creationId xmlns:a16="http://schemas.microsoft.com/office/drawing/2014/main" id="{AF22E095-B81A-1CA2-8BA9-C8E253648AD7}"/>
                      </a:ext>
                    </a:extLst>
                  </p:cNvPr>
                  <p:cNvPicPr/>
                  <p:nvPr/>
                </p:nvPicPr>
                <p:blipFill>
                  <a:blip r:embed="rId11"/>
                  <a:stretch>
                    <a:fillRect/>
                  </a:stretch>
                </p:blipFill>
                <p:spPr>
                  <a:xfrm>
                    <a:off x="3064418" y="1745345"/>
                    <a:ext cx="576000" cy="237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28" name="Ink 27">
                    <a:extLst>
                      <a:ext uri="{FF2B5EF4-FFF2-40B4-BE49-F238E27FC236}">
                        <a16:creationId xmlns:a16="http://schemas.microsoft.com/office/drawing/2014/main" id="{366472BF-09AA-6F2B-8CA2-AC630B78E21B}"/>
                      </a:ext>
                    </a:extLst>
                  </p14:cNvPr>
                  <p14:cNvContentPartPr/>
                  <p14:nvPr/>
                </p14:nvContentPartPr>
                <p14:xfrm>
                  <a:off x="3576698" y="1951265"/>
                  <a:ext cx="16200" cy="34200"/>
                </p14:xfrm>
              </p:contentPart>
            </mc:Choice>
            <mc:Fallback>
              <p:pic>
                <p:nvPicPr>
                  <p:cNvPr id="28" name="Ink 27">
                    <a:extLst>
                      <a:ext uri="{FF2B5EF4-FFF2-40B4-BE49-F238E27FC236}">
                        <a16:creationId xmlns:a16="http://schemas.microsoft.com/office/drawing/2014/main" id="{366472BF-09AA-6F2B-8CA2-AC630B78E21B}"/>
                      </a:ext>
                    </a:extLst>
                  </p:cNvPr>
                  <p:cNvPicPr/>
                  <p:nvPr/>
                </p:nvPicPr>
                <p:blipFill>
                  <a:blip r:embed="rId13"/>
                  <a:stretch>
                    <a:fillRect/>
                  </a:stretch>
                </p:blipFill>
                <p:spPr>
                  <a:xfrm>
                    <a:off x="2766698" y="-3178735"/>
                    <a:ext cx="1620000" cy="10277100"/>
                  </a:xfrm>
                  <a:prstGeom prst="rect">
                    <a:avLst/>
                  </a:prstGeom>
                </p:spPr>
              </p:pic>
            </mc:Fallback>
          </mc:AlternateContent>
        </p:grpSp>
      </p:grpSp>
      <p:sp>
        <p:nvSpPr>
          <p:cNvPr id="74" name="TextBox 73">
            <a:extLst>
              <a:ext uri="{FF2B5EF4-FFF2-40B4-BE49-F238E27FC236}">
                <a16:creationId xmlns:a16="http://schemas.microsoft.com/office/drawing/2014/main" id="{A6AAD9EF-5A72-A71D-B237-81F9922C9448}"/>
              </a:ext>
            </a:extLst>
          </p:cNvPr>
          <p:cNvSpPr txBox="1"/>
          <p:nvPr/>
        </p:nvSpPr>
        <p:spPr>
          <a:xfrm>
            <a:off x="254434" y="-121980"/>
            <a:ext cx="7790194" cy="1015663"/>
          </a:xfrm>
          <a:prstGeom prst="rect">
            <a:avLst/>
          </a:prstGeom>
          <a:noFill/>
        </p:spPr>
        <p:txBody>
          <a:bodyPr wrap="square">
            <a:spAutoFit/>
          </a:bodyPr>
          <a:lstStyle/>
          <a:p>
            <a:r>
              <a:rPr lang="en-US" sz="6000" b="1">
                <a:solidFill>
                  <a:schemeClr val="bg1"/>
                </a:solidFill>
                <a:latin typeface="Georgia" panose="02040502050405020303" pitchFamily="18" charset="0"/>
              </a:rPr>
              <a:t>Summary</a:t>
            </a:r>
          </a:p>
        </p:txBody>
      </p:sp>
      <p:sp>
        <p:nvSpPr>
          <p:cNvPr id="2" name="Footer Placeholder 2">
            <a:extLst>
              <a:ext uri="{FF2B5EF4-FFF2-40B4-BE49-F238E27FC236}">
                <a16:creationId xmlns:a16="http://schemas.microsoft.com/office/drawing/2014/main" id="{0F6FE695-50D7-C03D-3CB1-BD2C310DCA2C}"/>
              </a:ext>
            </a:extLst>
          </p:cNvPr>
          <p:cNvSpPr>
            <a:spLocks noGrp="1"/>
          </p:cNvSpPr>
          <p:nvPr>
            <p:ph type="ftr" sz="quarter" idx="3"/>
          </p:nvPr>
        </p:nvSpPr>
        <p:spPr>
          <a:xfrm>
            <a:off x="4038600" y="6205048"/>
            <a:ext cx="4114800" cy="365125"/>
          </a:xfrm>
        </p:spPr>
        <p:txBody>
          <a:bodyPr/>
          <a:lstStyle/>
          <a:p>
            <a:r>
              <a:rPr lang="en-US"/>
              <a:t>Tyler Ince-Ingram</a:t>
            </a:r>
          </a:p>
        </p:txBody>
      </p:sp>
    </p:spTree>
    <p:extLst>
      <p:ext uri="{BB962C8B-B14F-4D97-AF65-F5344CB8AC3E}">
        <p14:creationId xmlns:p14="http://schemas.microsoft.com/office/powerpoint/2010/main" val="778318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Rounded Corners 51">
            <a:extLst>
              <a:ext uri="{FF2B5EF4-FFF2-40B4-BE49-F238E27FC236}">
                <a16:creationId xmlns:a16="http://schemas.microsoft.com/office/drawing/2014/main" id="{4A7E8A46-98DA-97E5-8BC0-39568C5AC19C}"/>
              </a:ext>
            </a:extLst>
          </p:cNvPr>
          <p:cNvSpPr/>
          <p:nvPr/>
        </p:nvSpPr>
        <p:spPr>
          <a:xfrm>
            <a:off x="9777122" y="1021888"/>
            <a:ext cx="2327713" cy="481422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Rounded Corners 48">
            <a:extLst>
              <a:ext uri="{FF2B5EF4-FFF2-40B4-BE49-F238E27FC236}">
                <a16:creationId xmlns:a16="http://schemas.microsoft.com/office/drawing/2014/main" id="{87FE3B1F-2091-28F1-E169-962C40270E43}"/>
              </a:ext>
            </a:extLst>
          </p:cNvPr>
          <p:cNvSpPr/>
          <p:nvPr/>
        </p:nvSpPr>
        <p:spPr>
          <a:xfrm>
            <a:off x="7289358" y="1021888"/>
            <a:ext cx="2327713" cy="4814223"/>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Rounded Corners 4">
            <a:extLst>
              <a:ext uri="{FF2B5EF4-FFF2-40B4-BE49-F238E27FC236}">
                <a16:creationId xmlns:a16="http://schemas.microsoft.com/office/drawing/2014/main" id="{090FE38F-8C0E-BAFF-92BB-0CCFFB7909F3}"/>
              </a:ext>
            </a:extLst>
          </p:cNvPr>
          <p:cNvSpPr/>
          <p:nvPr/>
        </p:nvSpPr>
        <p:spPr>
          <a:xfrm>
            <a:off x="4923498" y="1021888"/>
            <a:ext cx="2247883" cy="4814223"/>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24" name="Rectangle: Rounded Corners 17523">
            <a:extLst>
              <a:ext uri="{FF2B5EF4-FFF2-40B4-BE49-F238E27FC236}">
                <a16:creationId xmlns:a16="http://schemas.microsoft.com/office/drawing/2014/main" id="{4DE45A4B-3FBA-3493-D514-D38F5F88EB28}"/>
              </a:ext>
            </a:extLst>
          </p:cNvPr>
          <p:cNvSpPr/>
          <p:nvPr/>
        </p:nvSpPr>
        <p:spPr>
          <a:xfrm>
            <a:off x="91991" y="1021887"/>
            <a:ext cx="2269558" cy="481422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43</a:t>
            </a:fld>
            <a:endParaRPr lang="en-US"/>
          </a:p>
        </p:txBody>
      </p:sp>
      <mc:AlternateContent xmlns:mc="http://schemas.openxmlformats.org/markup-compatibility/2006">
        <mc:Choice xmlns:p14="http://schemas.microsoft.com/office/powerpoint/2010/main" xmlns:aink="http://schemas.microsoft.com/office/drawing/2016/ink" Requires="p14 aink">
          <p:contentPart p14:bwMode="auto" r:id="rId3">
            <p14:nvContentPartPr>
              <p14:cNvPr id="59" name="Ink 58">
                <a:extLst>
                  <a:ext uri="{FF2B5EF4-FFF2-40B4-BE49-F238E27FC236}">
                    <a16:creationId xmlns:a16="http://schemas.microsoft.com/office/drawing/2014/main" id="{1DF4CC38-31C1-509D-4E99-76305DF653DC}"/>
                  </a:ext>
                </a:extLst>
              </p14:cNvPr>
              <p14:cNvContentPartPr/>
              <p14:nvPr/>
            </p14:nvContentPartPr>
            <p14:xfrm>
              <a:off x="11894583" y="379455"/>
              <a:ext cx="67" cy="70"/>
            </p14:xfrm>
          </p:contentPart>
        </mc:Choice>
        <mc:Fallback>
          <p:pic>
            <p:nvPicPr>
              <p:cNvPr id="59" name="Ink 58">
                <a:extLst>
                  <a:ext uri="{FF2B5EF4-FFF2-40B4-BE49-F238E27FC236}">
                    <a16:creationId xmlns:a16="http://schemas.microsoft.com/office/drawing/2014/main" id="{1DF4CC38-31C1-509D-4E99-76305DF653DC}"/>
                  </a:ext>
                </a:extLst>
              </p:cNvPr>
              <p:cNvPicPr/>
              <p:nvPr/>
            </p:nvPicPr>
            <p:blipFill>
              <a:blip r:embed="rId4"/>
              <a:stretch>
                <a:fillRect/>
              </a:stretch>
            </p:blipFill>
            <p:spPr>
              <a:xfrm>
                <a:off x="11891233" y="358455"/>
                <a:ext cx="6700" cy="42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5">
            <p14:nvContentPartPr>
              <p14:cNvPr id="60" name="Ink 59">
                <a:extLst>
                  <a:ext uri="{FF2B5EF4-FFF2-40B4-BE49-F238E27FC236}">
                    <a16:creationId xmlns:a16="http://schemas.microsoft.com/office/drawing/2014/main" id="{652517DA-37B5-CF76-AE0D-C5422FEDA456}"/>
                  </a:ext>
                </a:extLst>
              </p14:cNvPr>
              <p14:cNvContentPartPr/>
              <p14:nvPr/>
            </p14:nvContentPartPr>
            <p14:xfrm>
              <a:off x="11991219" y="381206"/>
              <a:ext cx="67" cy="70"/>
            </p14:xfrm>
          </p:contentPart>
        </mc:Choice>
        <mc:Fallback>
          <p:pic>
            <p:nvPicPr>
              <p:cNvPr id="60" name="Ink 59">
                <a:extLst>
                  <a:ext uri="{FF2B5EF4-FFF2-40B4-BE49-F238E27FC236}">
                    <a16:creationId xmlns:a16="http://schemas.microsoft.com/office/drawing/2014/main" id="{652517DA-37B5-CF76-AE0D-C5422FEDA456}"/>
                  </a:ext>
                </a:extLst>
              </p:cNvPr>
              <p:cNvPicPr/>
              <p:nvPr/>
            </p:nvPicPr>
            <p:blipFill>
              <a:blip r:embed="rId6"/>
              <a:stretch>
                <a:fillRect/>
              </a:stretch>
            </p:blipFill>
            <p:spPr>
              <a:xfrm>
                <a:off x="11987869" y="360206"/>
                <a:ext cx="6700" cy="42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7">
            <p14:nvContentPartPr>
              <p14:cNvPr id="61" name="Ink 60">
                <a:extLst>
                  <a:ext uri="{FF2B5EF4-FFF2-40B4-BE49-F238E27FC236}">
                    <a16:creationId xmlns:a16="http://schemas.microsoft.com/office/drawing/2014/main" id="{DC41F97F-0C2E-5DB2-A03F-7D64EDC71306}"/>
                  </a:ext>
                </a:extLst>
              </p14:cNvPr>
              <p14:cNvContentPartPr/>
              <p14:nvPr/>
            </p14:nvContentPartPr>
            <p14:xfrm>
              <a:off x="11927333" y="346392"/>
              <a:ext cx="1076" cy="771"/>
            </p14:xfrm>
          </p:contentPart>
        </mc:Choice>
        <mc:Fallback>
          <p:pic>
            <p:nvPicPr>
              <p:cNvPr id="61" name="Ink 60">
                <a:extLst>
                  <a:ext uri="{FF2B5EF4-FFF2-40B4-BE49-F238E27FC236}">
                    <a16:creationId xmlns:a16="http://schemas.microsoft.com/office/drawing/2014/main" id="{DC41F97F-0C2E-5DB2-A03F-7D64EDC71306}"/>
                  </a:ext>
                </a:extLst>
              </p:cNvPr>
              <p:cNvPicPr/>
              <p:nvPr/>
            </p:nvPicPr>
            <p:blipFill>
              <a:blip r:embed="rId8"/>
              <a:stretch>
                <a:fillRect/>
              </a:stretch>
            </p:blipFill>
            <p:spPr>
              <a:xfrm>
                <a:off x="11913883" y="269292"/>
                <a:ext cx="27707" cy="154714"/>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9">
            <p14:nvContentPartPr>
              <p14:cNvPr id="62" name="Ink 61">
                <a:extLst>
                  <a:ext uri="{FF2B5EF4-FFF2-40B4-BE49-F238E27FC236}">
                    <a16:creationId xmlns:a16="http://schemas.microsoft.com/office/drawing/2014/main" id="{8CC09F9B-F490-63D6-27EF-789B9D8376C6}"/>
                  </a:ext>
                </a:extLst>
              </p14:cNvPr>
              <p14:cNvContentPartPr/>
              <p14:nvPr/>
            </p14:nvContentPartPr>
            <p14:xfrm>
              <a:off x="11969229" y="155297"/>
              <a:ext cx="3026" cy="6655"/>
            </p14:xfrm>
          </p:contentPart>
        </mc:Choice>
        <mc:Fallback>
          <p:pic>
            <p:nvPicPr>
              <p:cNvPr id="62" name="Ink 61">
                <a:extLst>
                  <a:ext uri="{FF2B5EF4-FFF2-40B4-BE49-F238E27FC236}">
                    <a16:creationId xmlns:a16="http://schemas.microsoft.com/office/drawing/2014/main" id="{8CC09F9B-F490-63D6-27EF-789B9D8376C6}"/>
                  </a:ext>
                </a:extLst>
              </p:cNvPr>
              <p:cNvPicPr/>
              <p:nvPr/>
            </p:nvPicPr>
            <p:blipFill>
              <a:blip r:embed="rId10"/>
              <a:stretch>
                <a:fillRect/>
              </a:stretch>
            </p:blipFill>
            <p:spPr>
              <a:xfrm>
                <a:off x="11952418" y="55472"/>
                <a:ext cx="36312" cy="205972"/>
              </a:xfrm>
              <a:prstGeom prst="rect">
                <a:avLst/>
              </a:prstGeom>
            </p:spPr>
          </p:pic>
        </mc:Fallback>
      </mc:AlternateContent>
      <p:sp>
        <p:nvSpPr>
          <p:cNvPr id="17434" name="Title 17433">
            <a:extLst>
              <a:ext uri="{FF2B5EF4-FFF2-40B4-BE49-F238E27FC236}">
                <a16:creationId xmlns:a16="http://schemas.microsoft.com/office/drawing/2014/main" id="{5680EC2D-B3D1-70F6-B7AA-EBBC729B8743}"/>
              </a:ext>
            </a:extLst>
          </p:cNvPr>
          <p:cNvSpPr>
            <a:spLocks noGrp="1"/>
          </p:cNvSpPr>
          <p:nvPr>
            <p:ph type="title"/>
          </p:nvPr>
        </p:nvSpPr>
        <p:spPr>
          <a:xfrm>
            <a:off x="238102" y="-1292507"/>
            <a:ext cx="10515600" cy="2286000"/>
          </a:xfrm>
        </p:spPr>
        <p:txBody>
          <a:bodyPr/>
          <a:lstStyle/>
          <a:p>
            <a:r>
              <a:rPr lang="en-US">
                <a:solidFill>
                  <a:schemeClr val="accent1"/>
                </a:solidFill>
                <a:latin typeface="Georgia"/>
              </a:rPr>
              <a:t>Contact Us!</a:t>
            </a:r>
          </a:p>
        </p:txBody>
      </p:sp>
      <p:sp>
        <p:nvSpPr>
          <p:cNvPr id="17529" name="Rectangle: Rounded Corners 17528">
            <a:extLst>
              <a:ext uri="{FF2B5EF4-FFF2-40B4-BE49-F238E27FC236}">
                <a16:creationId xmlns:a16="http://schemas.microsoft.com/office/drawing/2014/main" id="{CFC9F104-9F88-01EC-80A3-0A61680C1949}"/>
              </a:ext>
            </a:extLst>
          </p:cNvPr>
          <p:cNvSpPr/>
          <p:nvPr/>
        </p:nvSpPr>
        <p:spPr>
          <a:xfrm>
            <a:off x="2463880" y="1021888"/>
            <a:ext cx="2316587" cy="4814223"/>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33" name="TextBox 17532">
            <a:extLst>
              <a:ext uri="{FF2B5EF4-FFF2-40B4-BE49-F238E27FC236}">
                <a16:creationId xmlns:a16="http://schemas.microsoft.com/office/drawing/2014/main" id="{844615E8-75F4-4388-E737-4DD9E3923944}"/>
              </a:ext>
            </a:extLst>
          </p:cNvPr>
          <p:cNvSpPr txBox="1"/>
          <p:nvPr/>
        </p:nvSpPr>
        <p:spPr>
          <a:xfrm>
            <a:off x="155829" y="958606"/>
            <a:ext cx="2141883" cy="2369880"/>
          </a:xfrm>
          <a:prstGeom prst="rect">
            <a:avLst/>
          </a:prstGeom>
          <a:noFill/>
        </p:spPr>
        <p:txBody>
          <a:bodyPr wrap="square" rtlCol="0">
            <a:spAutoFit/>
          </a:bodyPr>
          <a:lstStyle/>
          <a:p>
            <a:pPr algn="ctr"/>
            <a:r>
              <a:rPr lang="en-US" sz="2400" b="1">
                <a:latin typeface="Georgia" panose="02040502050405020303" pitchFamily="18" charset="0"/>
              </a:rPr>
              <a:t>Cameron</a:t>
            </a:r>
            <a:r>
              <a:rPr lang="en-US" sz="2800" b="1">
                <a:latin typeface="Georgia" panose="02040502050405020303" pitchFamily="18" charset="0"/>
              </a:rPr>
              <a:t> </a:t>
            </a:r>
          </a:p>
          <a:p>
            <a:pPr algn="ctr"/>
            <a:r>
              <a:rPr lang="en-US" sz="2400" b="1">
                <a:latin typeface="Georgia" panose="02040502050405020303" pitchFamily="18" charset="0"/>
              </a:rPr>
              <a:t>Barnes</a:t>
            </a:r>
          </a:p>
          <a:p>
            <a:pPr algn="ctr"/>
            <a:endParaRPr lang="en-US" sz="2400" b="1">
              <a:latin typeface="Georgia" panose="02040502050405020303" pitchFamily="18" charset="0"/>
            </a:endParaRPr>
          </a:p>
          <a:p>
            <a:pPr algn="ctr"/>
            <a:r>
              <a:rPr lang="en-US" b="1">
                <a:latin typeface="Georgia" panose="02040502050405020303" pitchFamily="18" charset="0"/>
              </a:rPr>
              <a:t>Email: </a:t>
            </a:r>
          </a:p>
          <a:p>
            <a:pPr algn="ctr"/>
            <a:r>
              <a:rPr lang="en-US">
                <a:latin typeface="Georgia" panose="02040502050405020303" pitchFamily="18" charset="0"/>
              </a:rPr>
              <a:t>cab19j@fsu.edu</a:t>
            </a:r>
          </a:p>
          <a:p>
            <a:pPr algn="ctr"/>
            <a:r>
              <a:rPr lang="en-US" b="1">
                <a:latin typeface="Georgia" panose="02040502050405020303" pitchFamily="18" charset="0"/>
              </a:rPr>
              <a:t> </a:t>
            </a:r>
          </a:p>
          <a:p>
            <a:pPr algn="ctr"/>
            <a:r>
              <a:rPr lang="en-US" b="1">
                <a:latin typeface="Georgia" panose="02040502050405020303" pitchFamily="18" charset="0"/>
              </a:rPr>
              <a:t>LinkedIn: </a:t>
            </a:r>
          </a:p>
        </p:txBody>
      </p:sp>
      <p:sp>
        <p:nvSpPr>
          <p:cNvPr id="17536" name="TextBox 17535">
            <a:extLst>
              <a:ext uri="{FF2B5EF4-FFF2-40B4-BE49-F238E27FC236}">
                <a16:creationId xmlns:a16="http://schemas.microsoft.com/office/drawing/2014/main" id="{3644D4A3-CEE5-953F-35AE-F91BD2EFEFA2}"/>
              </a:ext>
            </a:extLst>
          </p:cNvPr>
          <p:cNvSpPr txBox="1"/>
          <p:nvPr/>
        </p:nvSpPr>
        <p:spPr>
          <a:xfrm>
            <a:off x="7773356" y="958606"/>
            <a:ext cx="1402207" cy="892552"/>
          </a:xfrm>
          <a:prstGeom prst="rect">
            <a:avLst/>
          </a:prstGeom>
          <a:noFill/>
        </p:spPr>
        <p:txBody>
          <a:bodyPr wrap="square" rtlCol="0">
            <a:spAutoFit/>
          </a:bodyPr>
          <a:lstStyle>
            <a:defPPr>
              <a:defRPr lang="en-US"/>
            </a:defPPr>
            <a:lvl1pPr>
              <a:defRPr sz="2800" b="1">
                <a:latin typeface="Georgia" panose="02040502050405020303" pitchFamily="18" charset="0"/>
              </a:defRPr>
            </a:lvl1pPr>
          </a:lstStyle>
          <a:p>
            <a:pPr algn="ctr"/>
            <a:r>
              <a:rPr lang="en-US" sz="2400"/>
              <a:t>Rafael</a:t>
            </a:r>
            <a:r>
              <a:rPr lang="en-US"/>
              <a:t> </a:t>
            </a:r>
            <a:r>
              <a:rPr lang="en-US" sz="2400"/>
              <a:t>Meza</a:t>
            </a:r>
          </a:p>
        </p:txBody>
      </p:sp>
      <p:pic>
        <p:nvPicPr>
          <p:cNvPr id="17567" name="Picture 17566" descr="Qr code&#10;&#10;Description automatically generated">
            <a:extLst>
              <a:ext uri="{FF2B5EF4-FFF2-40B4-BE49-F238E27FC236}">
                <a16:creationId xmlns:a16="http://schemas.microsoft.com/office/drawing/2014/main" id="{0BF05805-B360-4EA2-5FAA-BC0E3A99B4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66283" y="3489642"/>
            <a:ext cx="1937259" cy="1937259"/>
          </a:xfrm>
          <a:prstGeom prst="roundRect">
            <a:avLst/>
          </a:prstGeom>
          <a:ln>
            <a:solidFill>
              <a:schemeClr val="tx1"/>
            </a:solidFill>
          </a:ln>
        </p:spPr>
      </p:pic>
      <p:pic>
        <p:nvPicPr>
          <p:cNvPr id="17569" name="Picture 17568" descr="Qr code&#10;&#10;Description automatically generated">
            <a:extLst>
              <a:ext uri="{FF2B5EF4-FFF2-40B4-BE49-F238E27FC236}">
                <a16:creationId xmlns:a16="http://schemas.microsoft.com/office/drawing/2014/main" id="{770D4E2E-B7AB-DDED-65F3-E1E6FD4A1B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57230" y="3434934"/>
            <a:ext cx="1991967" cy="1991967"/>
          </a:xfrm>
          <a:prstGeom prst="roundRect">
            <a:avLst/>
          </a:prstGeom>
          <a:ln>
            <a:solidFill>
              <a:schemeClr val="tx1"/>
            </a:solidFill>
          </a:ln>
        </p:spPr>
      </p:pic>
      <p:pic>
        <p:nvPicPr>
          <p:cNvPr id="17571" name="Picture 17570" descr="Qr code&#10;&#10;Description automatically generated">
            <a:extLst>
              <a:ext uri="{FF2B5EF4-FFF2-40B4-BE49-F238E27FC236}">
                <a16:creationId xmlns:a16="http://schemas.microsoft.com/office/drawing/2014/main" id="{E96E90D8-6C76-D4FB-3D0E-34E38403D96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44023" y="3428999"/>
            <a:ext cx="1960015" cy="1997901"/>
          </a:xfrm>
          <a:prstGeom prst="roundRect">
            <a:avLst/>
          </a:prstGeom>
          <a:ln>
            <a:solidFill>
              <a:schemeClr val="tx1"/>
            </a:solidFill>
          </a:ln>
        </p:spPr>
      </p:pic>
      <p:pic>
        <p:nvPicPr>
          <p:cNvPr id="17573" name="Picture 17572" descr="Qr code&#10;&#10;Description automatically generated">
            <a:extLst>
              <a:ext uri="{FF2B5EF4-FFF2-40B4-BE49-F238E27FC236}">
                <a16:creationId xmlns:a16="http://schemas.microsoft.com/office/drawing/2014/main" id="{2BD9C004-492F-B9B4-2276-7D726B370FB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73315" y="3462287"/>
            <a:ext cx="1964614" cy="1964614"/>
          </a:xfrm>
          <a:prstGeom prst="roundRect">
            <a:avLst/>
          </a:prstGeom>
          <a:ln>
            <a:solidFill>
              <a:schemeClr val="tx1"/>
            </a:solidFill>
          </a:ln>
        </p:spPr>
      </p:pic>
      <p:pic>
        <p:nvPicPr>
          <p:cNvPr id="17575" name="Picture 17574" descr="Qr code&#10;&#10;Description automatically generated">
            <a:extLst>
              <a:ext uri="{FF2B5EF4-FFF2-40B4-BE49-F238E27FC236}">
                <a16:creationId xmlns:a16="http://schemas.microsoft.com/office/drawing/2014/main" id="{8715DCCE-CA49-3C11-7D3D-212F6B8F266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2496" y="3429000"/>
            <a:ext cx="1908546" cy="1997901"/>
          </a:xfrm>
          <a:prstGeom prst="roundRect">
            <a:avLst/>
          </a:prstGeom>
          <a:ln>
            <a:solidFill>
              <a:schemeClr val="tx1"/>
            </a:solidFill>
          </a:ln>
        </p:spPr>
      </p:pic>
      <p:sp>
        <p:nvSpPr>
          <p:cNvPr id="63" name="TextBox 62">
            <a:extLst>
              <a:ext uri="{FF2B5EF4-FFF2-40B4-BE49-F238E27FC236}">
                <a16:creationId xmlns:a16="http://schemas.microsoft.com/office/drawing/2014/main" id="{5E9B5F90-8A81-0D41-8508-FC23832E407E}"/>
              </a:ext>
            </a:extLst>
          </p:cNvPr>
          <p:cNvSpPr txBox="1"/>
          <p:nvPr/>
        </p:nvSpPr>
        <p:spPr>
          <a:xfrm>
            <a:off x="5359668" y="2012560"/>
            <a:ext cx="6206420" cy="1200329"/>
          </a:xfrm>
          <a:prstGeom prst="rect">
            <a:avLst/>
          </a:prstGeom>
          <a:noFill/>
        </p:spPr>
        <p:txBody>
          <a:bodyPr wrap="square" lIns="91440" tIns="45720" rIns="91440" bIns="45720" anchor="t">
            <a:spAutoFit/>
          </a:bodyPr>
          <a:lstStyle/>
          <a:p>
            <a:pPr algn="ctr"/>
            <a:r>
              <a:rPr lang="en-US" b="1">
                <a:latin typeface="Georgia"/>
              </a:rPr>
              <a:t>Email: </a:t>
            </a:r>
            <a:endParaRPr lang="en-US" b="1">
              <a:latin typeface="Georgia" panose="02040502050405020303" pitchFamily="18" charset="0"/>
            </a:endParaRPr>
          </a:p>
          <a:p>
            <a:pPr algn="ctr"/>
            <a:r>
              <a:rPr lang="en-US">
                <a:latin typeface="Georgia"/>
              </a:rPr>
              <a:t>rsm19a@fsu.edu</a:t>
            </a:r>
          </a:p>
          <a:p>
            <a:pPr algn="ctr"/>
            <a:endParaRPr lang="en-US" b="1">
              <a:latin typeface="Georgia" panose="02040502050405020303" pitchFamily="18" charset="0"/>
            </a:endParaRPr>
          </a:p>
          <a:p>
            <a:pPr algn="ctr"/>
            <a:r>
              <a:rPr lang="en-US" b="1">
                <a:latin typeface="Georgia"/>
              </a:rPr>
              <a:t>LinkedIn: </a:t>
            </a:r>
            <a:endParaRPr lang="en-US" b="1">
              <a:latin typeface="Georgia" panose="02040502050405020303" pitchFamily="18" charset="0"/>
            </a:endParaRPr>
          </a:p>
        </p:txBody>
      </p:sp>
      <p:grpSp>
        <p:nvGrpSpPr>
          <p:cNvPr id="9" name="Group 8">
            <a:extLst>
              <a:ext uri="{FF2B5EF4-FFF2-40B4-BE49-F238E27FC236}">
                <a16:creationId xmlns:a16="http://schemas.microsoft.com/office/drawing/2014/main" id="{CA85A12E-A6D3-6550-1B91-DEBB1C41C3E0}"/>
              </a:ext>
            </a:extLst>
          </p:cNvPr>
          <p:cNvGrpSpPr/>
          <p:nvPr/>
        </p:nvGrpSpPr>
        <p:grpSpPr>
          <a:xfrm>
            <a:off x="7837768" y="976050"/>
            <a:ext cx="6206420" cy="2213695"/>
            <a:chOff x="7837768" y="976050"/>
            <a:chExt cx="6206420" cy="2213695"/>
          </a:xfrm>
        </p:grpSpPr>
        <p:sp>
          <p:nvSpPr>
            <p:cNvPr id="17537" name="TextBox 17536">
              <a:extLst>
                <a:ext uri="{FF2B5EF4-FFF2-40B4-BE49-F238E27FC236}">
                  <a16:creationId xmlns:a16="http://schemas.microsoft.com/office/drawing/2014/main" id="{26C1D0E5-F87E-8693-A99D-DD9E7318F32D}"/>
                </a:ext>
              </a:extLst>
            </p:cNvPr>
            <p:cNvSpPr txBox="1"/>
            <p:nvPr/>
          </p:nvSpPr>
          <p:spPr>
            <a:xfrm>
              <a:off x="10063957" y="976050"/>
              <a:ext cx="1754043" cy="892552"/>
            </a:xfrm>
            <a:prstGeom prst="rect">
              <a:avLst/>
            </a:prstGeom>
            <a:noFill/>
          </p:spPr>
          <p:txBody>
            <a:bodyPr wrap="square" rtlCol="0">
              <a:spAutoFit/>
            </a:bodyPr>
            <a:lstStyle>
              <a:defPPr>
                <a:defRPr lang="en-US"/>
              </a:defPPr>
              <a:lvl1pPr>
                <a:defRPr sz="2800" b="1">
                  <a:latin typeface="Georgia" panose="02040502050405020303" pitchFamily="18" charset="0"/>
                </a:defRPr>
              </a:lvl1pPr>
            </a:lstStyle>
            <a:p>
              <a:pPr algn="ctr"/>
              <a:r>
                <a:rPr lang="en-US" sz="2400"/>
                <a:t>Michael</a:t>
              </a:r>
              <a:r>
                <a:rPr lang="en-US"/>
                <a:t> </a:t>
              </a:r>
              <a:r>
                <a:rPr lang="en-US" sz="2400"/>
                <a:t>Wyrick</a:t>
              </a:r>
            </a:p>
          </p:txBody>
        </p:sp>
        <p:sp>
          <p:nvSpPr>
            <p:cNvPr id="17473" name="TextBox 17472">
              <a:extLst>
                <a:ext uri="{FF2B5EF4-FFF2-40B4-BE49-F238E27FC236}">
                  <a16:creationId xmlns:a16="http://schemas.microsoft.com/office/drawing/2014/main" id="{DDD3E72C-DF9F-4676-1FA1-06C0166F926C}"/>
                </a:ext>
              </a:extLst>
            </p:cNvPr>
            <p:cNvSpPr txBox="1"/>
            <p:nvPr/>
          </p:nvSpPr>
          <p:spPr>
            <a:xfrm>
              <a:off x="7837768" y="1989416"/>
              <a:ext cx="6206420" cy="1200329"/>
            </a:xfrm>
            <a:prstGeom prst="rect">
              <a:avLst/>
            </a:prstGeom>
            <a:noFill/>
          </p:spPr>
          <p:txBody>
            <a:bodyPr wrap="square">
              <a:spAutoFit/>
            </a:bodyPr>
            <a:lstStyle/>
            <a:p>
              <a:pPr algn="ctr"/>
              <a:r>
                <a:rPr lang="en-US" b="1">
                  <a:latin typeface="Georgia" panose="02040502050405020303" pitchFamily="18" charset="0"/>
                </a:rPr>
                <a:t>Email: </a:t>
              </a:r>
            </a:p>
            <a:p>
              <a:pPr algn="ctr"/>
              <a:r>
                <a:rPr lang="en-US">
                  <a:latin typeface="Georgia" panose="02040502050405020303" pitchFamily="18" charset="0"/>
                </a:rPr>
                <a:t>mw20fi@fsu.edu</a:t>
              </a:r>
            </a:p>
            <a:p>
              <a:pPr algn="ctr"/>
              <a:r>
                <a:rPr lang="en-US" b="1">
                  <a:latin typeface="Georgia" panose="02040502050405020303" pitchFamily="18" charset="0"/>
                </a:rPr>
                <a:t> </a:t>
              </a:r>
            </a:p>
            <a:p>
              <a:pPr algn="ctr"/>
              <a:r>
                <a:rPr lang="en-US" b="1">
                  <a:latin typeface="Georgia" panose="02040502050405020303" pitchFamily="18" charset="0"/>
                </a:rPr>
                <a:t>LinkedIn: </a:t>
              </a:r>
            </a:p>
          </p:txBody>
        </p:sp>
      </p:grpSp>
      <p:sp>
        <p:nvSpPr>
          <p:cNvPr id="2" name="Footer Placeholder 2">
            <a:extLst>
              <a:ext uri="{FF2B5EF4-FFF2-40B4-BE49-F238E27FC236}">
                <a16:creationId xmlns:a16="http://schemas.microsoft.com/office/drawing/2014/main" id="{1C1BD32B-C5D8-42B5-73C0-4B5D02A3C046}"/>
              </a:ext>
            </a:extLst>
          </p:cNvPr>
          <p:cNvSpPr>
            <a:spLocks noGrp="1"/>
          </p:cNvSpPr>
          <p:nvPr>
            <p:ph type="ftr" sz="quarter" idx="3"/>
          </p:nvPr>
        </p:nvSpPr>
        <p:spPr>
          <a:xfrm>
            <a:off x="4038600" y="6205048"/>
            <a:ext cx="4114800" cy="365125"/>
          </a:xfrm>
        </p:spPr>
        <p:txBody>
          <a:bodyPr/>
          <a:lstStyle/>
          <a:p>
            <a:r>
              <a:rPr lang="en-US"/>
              <a:t>Tyler Ince-Ingram</a:t>
            </a:r>
          </a:p>
        </p:txBody>
      </p:sp>
      <p:sp>
        <p:nvSpPr>
          <p:cNvPr id="3" name="TextBox 2">
            <a:extLst>
              <a:ext uri="{FF2B5EF4-FFF2-40B4-BE49-F238E27FC236}">
                <a16:creationId xmlns:a16="http://schemas.microsoft.com/office/drawing/2014/main" id="{213E288A-FCE5-F5E6-4CE3-C9F4746739EE}"/>
              </a:ext>
            </a:extLst>
          </p:cNvPr>
          <p:cNvSpPr txBox="1"/>
          <p:nvPr/>
        </p:nvSpPr>
        <p:spPr>
          <a:xfrm>
            <a:off x="2551232" y="976050"/>
            <a:ext cx="2141883" cy="2369880"/>
          </a:xfrm>
          <a:prstGeom prst="rect">
            <a:avLst/>
          </a:prstGeom>
          <a:noFill/>
        </p:spPr>
        <p:txBody>
          <a:bodyPr wrap="square" rtlCol="0">
            <a:spAutoFit/>
          </a:bodyPr>
          <a:lstStyle/>
          <a:p>
            <a:pPr algn="ctr"/>
            <a:r>
              <a:rPr lang="en-US" sz="2400" b="1">
                <a:latin typeface="Georgia" panose="02040502050405020303" pitchFamily="18" charset="0"/>
              </a:rPr>
              <a:t>Cole</a:t>
            </a:r>
            <a:r>
              <a:rPr lang="en-US" sz="2800" b="1">
                <a:latin typeface="Georgia" panose="02040502050405020303" pitchFamily="18" charset="0"/>
              </a:rPr>
              <a:t> </a:t>
            </a:r>
          </a:p>
          <a:p>
            <a:pPr algn="ctr"/>
            <a:r>
              <a:rPr lang="en-US" sz="2400" b="1">
                <a:latin typeface="Georgia" panose="02040502050405020303" pitchFamily="18" charset="0"/>
              </a:rPr>
              <a:t>Gutknecht</a:t>
            </a:r>
          </a:p>
          <a:p>
            <a:pPr algn="ctr"/>
            <a:endParaRPr lang="en-US" sz="2400" b="1">
              <a:latin typeface="Georgia" panose="02040502050405020303" pitchFamily="18" charset="0"/>
            </a:endParaRPr>
          </a:p>
          <a:p>
            <a:pPr algn="ctr"/>
            <a:r>
              <a:rPr lang="en-US" b="1">
                <a:latin typeface="Georgia" panose="02040502050405020303" pitchFamily="18" charset="0"/>
              </a:rPr>
              <a:t>Email: </a:t>
            </a:r>
          </a:p>
          <a:p>
            <a:pPr algn="ctr"/>
            <a:r>
              <a:rPr lang="en-US">
                <a:latin typeface="Georgia" panose="02040502050405020303" pitchFamily="18" charset="0"/>
              </a:rPr>
              <a:t>cmg18f@fsu.edu</a:t>
            </a:r>
          </a:p>
          <a:p>
            <a:pPr algn="ctr"/>
            <a:r>
              <a:rPr lang="en-US" b="1">
                <a:latin typeface="Georgia" panose="02040502050405020303" pitchFamily="18" charset="0"/>
              </a:rPr>
              <a:t> </a:t>
            </a:r>
          </a:p>
          <a:p>
            <a:pPr algn="ctr"/>
            <a:r>
              <a:rPr lang="en-US" b="1">
                <a:latin typeface="Georgia" panose="02040502050405020303" pitchFamily="18" charset="0"/>
              </a:rPr>
              <a:t>LinkedIn: </a:t>
            </a:r>
          </a:p>
        </p:txBody>
      </p:sp>
      <p:sp>
        <p:nvSpPr>
          <p:cNvPr id="8" name="TextBox 7">
            <a:extLst>
              <a:ext uri="{FF2B5EF4-FFF2-40B4-BE49-F238E27FC236}">
                <a16:creationId xmlns:a16="http://schemas.microsoft.com/office/drawing/2014/main" id="{293E9765-3D17-0706-1E21-D65B1B4BD0F0}"/>
              </a:ext>
            </a:extLst>
          </p:cNvPr>
          <p:cNvSpPr txBox="1"/>
          <p:nvPr/>
        </p:nvSpPr>
        <p:spPr>
          <a:xfrm>
            <a:off x="4915207" y="962867"/>
            <a:ext cx="2264464" cy="2369880"/>
          </a:xfrm>
          <a:prstGeom prst="rect">
            <a:avLst/>
          </a:prstGeom>
          <a:noFill/>
        </p:spPr>
        <p:txBody>
          <a:bodyPr wrap="square" rtlCol="0">
            <a:spAutoFit/>
          </a:bodyPr>
          <a:lstStyle/>
          <a:p>
            <a:pPr algn="ctr"/>
            <a:r>
              <a:rPr lang="en-US" sz="2400" b="1">
                <a:latin typeface="Georgia" panose="02040502050405020303" pitchFamily="18" charset="0"/>
              </a:rPr>
              <a:t>Tyler</a:t>
            </a:r>
            <a:r>
              <a:rPr lang="en-US" sz="2800" b="1">
                <a:latin typeface="Georgia" panose="02040502050405020303" pitchFamily="18" charset="0"/>
              </a:rPr>
              <a:t> </a:t>
            </a:r>
          </a:p>
          <a:p>
            <a:pPr algn="ctr"/>
            <a:r>
              <a:rPr lang="en-US" sz="2400" b="1">
                <a:latin typeface="Georgia" panose="02040502050405020303" pitchFamily="18" charset="0"/>
              </a:rPr>
              <a:t>Ince-Ingram</a:t>
            </a:r>
          </a:p>
          <a:p>
            <a:pPr algn="ctr"/>
            <a:endParaRPr lang="en-US" sz="2400" b="1">
              <a:latin typeface="Georgia" panose="02040502050405020303" pitchFamily="18" charset="0"/>
            </a:endParaRPr>
          </a:p>
          <a:p>
            <a:pPr algn="ctr"/>
            <a:r>
              <a:rPr lang="en-US" b="1">
                <a:latin typeface="Georgia" panose="02040502050405020303" pitchFamily="18" charset="0"/>
              </a:rPr>
              <a:t>Email: </a:t>
            </a:r>
          </a:p>
          <a:p>
            <a:pPr algn="ctr"/>
            <a:r>
              <a:rPr lang="en-US">
                <a:latin typeface="Georgia" panose="02040502050405020303" pitchFamily="18" charset="0"/>
              </a:rPr>
              <a:t>tsi18@fsu.edu</a:t>
            </a:r>
          </a:p>
          <a:p>
            <a:pPr algn="ctr"/>
            <a:r>
              <a:rPr lang="en-US" b="1">
                <a:latin typeface="Georgia" panose="02040502050405020303" pitchFamily="18" charset="0"/>
              </a:rPr>
              <a:t> </a:t>
            </a:r>
          </a:p>
          <a:p>
            <a:pPr algn="ctr"/>
            <a:r>
              <a:rPr lang="en-US" b="1">
                <a:latin typeface="Georgia" panose="02040502050405020303" pitchFamily="18" charset="0"/>
              </a:rPr>
              <a:t>LinkedIn: </a:t>
            </a:r>
          </a:p>
        </p:txBody>
      </p:sp>
    </p:spTree>
    <p:extLst>
      <p:ext uri="{BB962C8B-B14F-4D97-AF65-F5344CB8AC3E}">
        <p14:creationId xmlns:p14="http://schemas.microsoft.com/office/powerpoint/2010/main" val="4285963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135FFB-DE97-6B1E-B9C3-DFE968677294}"/>
              </a:ext>
            </a:extLst>
          </p:cNvPr>
          <p:cNvSpPr>
            <a:spLocks noGrp="1"/>
          </p:cNvSpPr>
          <p:nvPr>
            <p:ph type="sldNum" sz="quarter" idx="4"/>
          </p:nvPr>
        </p:nvSpPr>
        <p:spPr/>
        <p:txBody>
          <a:bodyPr/>
          <a:lstStyle/>
          <a:p>
            <a:fld id="{6F1FABC0-072B-4F22-8F9B-95A9D10B0206}" type="slidenum">
              <a:rPr lang="en-US" smtClean="0"/>
              <a:pPr/>
              <a:t>44</a:t>
            </a:fld>
            <a:endParaRPr lang="en-US"/>
          </a:p>
        </p:txBody>
      </p:sp>
      <p:sp>
        <p:nvSpPr>
          <p:cNvPr id="5" name="Title 4">
            <a:extLst>
              <a:ext uri="{FF2B5EF4-FFF2-40B4-BE49-F238E27FC236}">
                <a16:creationId xmlns:a16="http://schemas.microsoft.com/office/drawing/2014/main" id="{4D0BA80C-1E67-19E5-3E62-B0C94767AF2D}"/>
              </a:ext>
            </a:extLst>
          </p:cNvPr>
          <p:cNvSpPr>
            <a:spLocks noGrp="1"/>
          </p:cNvSpPr>
          <p:nvPr>
            <p:ph type="title"/>
          </p:nvPr>
        </p:nvSpPr>
        <p:spPr/>
        <p:txBody>
          <a:bodyPr/>
          <a:lstStyle/>
          <a:p>
            <a:pPr algn="ctr"/>
            <a:r>
              <a:rPr lang="en-US"/>
              <a:t>Backup Slides</a:t>
            </a:r>
          </a:p>
        </p:txBody>
      </p:sp>
    </p:spTree>
    <p:extLst>
      <p:ext uri="{BB962C8B-B14F-4D97-AF65-F5344CB8AC3E}">
        <p14:creationId xmlns:p14="http://schemas.microsoft.com/office/powerpoint/2010/main" val="372508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135FFB-DE97-6B1E-B9C3-DFE968677294}"/>
              </a:ext>
            </a:extLst>
          </p:cNvPr>
          <p:cNvSpPr>
            <a:spLocks noGrp="1"/>
          </p:cNvSpPr>
          <p:nvPr>
            <p:ph type="sldNum" sz="quarter" idx="4"/>
          </p:nvPr>
        </p:nvSpPr>
        <p:spPr/>
        <p:txBody>
          <a:bodyPr/>
          <a:lstStyle/>
          <a:p>
            <a:fld id="{6F1FABC0-072B-4F22-8F9B-95A9D10B0206}" type="slidenum">
              <a:rPr lang="en-US" smtClean="0"/>
              <a:pPr/>
              <a:t>45</a:t>
            </a:fld>
            <a:endParaRPr lang="en-US"/>
          </a:p>
        </p:txBody>
      </p:sp>
      <p:sp>
        <p:nvSpPr>
          <p:cNvPr id="5" name="Title 4">
            <a:extLst>
              <a:ext uri="{FF2B5EF4-FFF2-40B4-BE49-F238E27FC236}">
                <a16:creationId xmlns:a16="http://schemas.microsoft.com/office/drawing/2014/main" id="{4D0BA80C-1E67-19E5-3E62-B0C94767AF2D}"/>
              </a:ext>
            </a:extLst>
          </p:cNvPr>
          <p:cNvSpPr>
            <a:spLocks noGrp="1"/>
          </p:cNvSpPr>
          <p:nvPr>
            <p:ph type="title"/>
          </p:nvPr>
        </p:nvSpPr>
        <p:spPr>
          <a:xfrm>
            <a:off x="378195" y="-1143000"/>
            <a:ext cx="10515600" cy="2286000"/>
          </a:xfrm>
        </p:spPr>
        <p:txBody>
          <a:bodyPr/>
          <a:lstStyle/>
          <a:p>
            <a:pPr algn="ctr"/>
            <a:r>
              <a:rPr lang="en-US"/>
              <a:t>BOM</a:t>
            </a:r>
          </a:p>
        </p:txBody>
      </p:sp>
    </p:spTree>
    <p:extLst>
      <p:ext uri="{BB962C8B-B14F-4D97-AF65-F5344CB8AC3E}">
        <p14:creationId xmlns:p14="http://schemas.microsoft.com/office/powerpoint/2010/main" val="1635031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FA746A-F52D-E3A4-E4DE-26F069518378}"/>
              </a:ext>
            </a:extLst>
          </p:cNvPr>
          <p:cNvSpPr>
            <a:spLocks noGrp="1"/>
          </p:cNvSpPr>
          <p:nvPr>
            <p:ph type="sldNum" sz="quarter" idx="4"/>
          </p:nvPr>
        </p:nvSpPr>
        <p:spPr/>
        <p:txBody>
          <a:bodyPr/>
          <a:lstStyle/>
          <a:p>
            <a:fld id="{6F1FABC0-072B-4F22-8F9B-95A9D10B0206}" type="slidenum">
              <a:rPr lang="en-US" smtClean="0"/>
              <a:pPr/>
              <a:t>46</a:t>
            </a:fld>
            <a:endParaRPr lang="en-US"/>
          </a:p>
        </p:txBody>
      </p:sp>
      <p:sp>
        <p:nvSpPr>
          <p:cNvPr id="6" name="Title 4">
            <a:extLst>
              <a:ext uri="{FF2B5EF4-FFF2-40B4-BE49-F238E27FC236}">
                <a16:creationId xmlns:a16="http://schemas.microsoft.com/office/drawing/2014/main" id="{4167BD43-37D1-14C1-3FAE-1441C9CCE5BD}"/>
              </a:ext>
            </a:extLst>
          </p:cNvPr>
          <p:cNvSpPr>
            <a:spLocks noGrp="1"/>
          </p:cNvSpPr>
          <p:nvPr>
            <p:ph type="title"/>
          </p:nvPr>
        </p:nvSpPr>
        <p:spPr>
          <a:xfrm>
            <a:off x="172720" y="101600"/>
            <a:ext cx="11295077" cy="1010920"/>
          </a:xfrm>
        </p:spPr>
        <p:txBody>
          <a:bodyPr/>
          <a:lstStyle/>
          <a:p>
            <a:r>
              <a:rPr lang="en-US">
                <a:solidFill>
                  <a:schemeClr val="accent1"/>
                </a:solidFill>
                <a:latin typeface="Georgia" panose="02040502050405020303" pitchFamily="18" charset="0"/>
              </a:rPr>
              <a:t>Budget Breakdown</a:t>
            </a:r>
          </a:p>
        </p:txBody>
      </p:sp>
      <p:graphicFrame>
        <p:nvGraphicFramePr>
          <p:cNvPr id="2" name="Chart 1">
            <a:extLst>
              <a:ext uri="{FF2B5EF4-FFF2-40B4-BE49-F238E27FC236}">
                <a16:creationId xmlns:a16="http://schemas.microsoft.com/office/drawing/2014/main" id="{2B500C88-C0E0-D5D6-B968-C9BA3C94C46D}"/>
              </a:ext>
            </a:extLst>
          </p:cNvPr>
          <p:cNvGraphicFramePr/>
          <p:nvPr>
            <p:extLst>
              <p:ext uri="{D42A27DB-BD31-4B8C-83A1-F6EECF244321}">
                <p14:modId xmlns:p14="http://schemas.microsoft.com/office/powerpoint/2010/main" val="2398855302"/>
              </p:ext>
            </p:extLst>
          </p:nvPr>
        </p:nvGraphicFramePr>
        <p:xfrm>
          <a:off x="0" y="1018914"/>
          <a:ext cx="12192000" cy="4820172"/>
        </p:xfrm>
        <a:graphic>
          <a:graphicData uri="http://schemas.openxmlformats.org/drawingml/2006/chart">
            <c:chart xmlns:c="http://schemas.openxmlformats.org/drawingml/2006/chart" xmlns:r="http://schemas.openxmlformats.org/officeDocument/2006/relationships" r:id="rId2"/>
          </a:graphicData>
        </a:graphic>
      </p:graphicFrame>
      <p:grpSp>
        <p:nvGrpSpPr>
          <p:cNvPr id="25" name="Group 24">
            <a:extLst>
              <a:ext uri="{FF2B5EF4-FFF2-40B4-BE49-F238E27FC236}">
                <a16:creationId xmlns:a16="http://schemas.microsoft.com/office/drawing/2014/main" id="{C919F561-9478-41EC-C175-7AF198432F7B}"/>
              </a:ext>
            </a:extLst>
          </p:cNvPr>
          <p:cNvGrpSpPr/>
          <p:nvPr/>
        </p:nvGrpSpPr>
        <p:grpSpPr>
          <a:xfrm>
            <a:off x="9539642" y="1246702"/>
            <a:ext cx="1721923" cy="4332572"/>
            <a:chOff x="9050716" y="1348858"/>
            <a:chExt cx="1721923" cy="4332572"/>
          </a:xfrm>
        </p:grpSpPr>
        <p:grpSp>
          <p:nvGrpSpPr>
            <p:cNvPr id="9" name="Group 8">
              <a:extLst>
                <a:ext uri="{FF2B5EF4-FFF2-40B4-BE49-F238E27FC236}">
                  <a16:creationId xmlns:a16="http://schemas.microsoft.com/office/drawing/2014/main" id="{F71FAC0D-2549-91ED-AF39-22F5152565C9}"/>
                </a:ext>
              </a:extLst>
            </p:cNvPr>
            <p:cNvGrpSpPr/>
            <p:nvPr/>
          </p:nvGrpSpPr>
          <p:grpSpPr>
            <a:xfrm>
              <a:off x="9050716" y="1348858"/>
              <a:ext cx="1721923" cy="1971303"/>
              <a:chOff x="8467106" y="926275"/>
              <a:chExt cx="1721923" cy="1971303"/>
            </a:xfrm>
          </p:grpSpPr>
          <p:sp>
            <p:nvSpPr>
              <p:cNvPr id="5" name="Rectangle: Rounded Corners 19">
                <a:extLst>
                  <a:ext uri="{FF2B5EF4-FFF2-40B4-BE49-F238E27FC236}">
                    <a16:creationId xmlns:a16="http://schemas.microsoft.com/office/drawing/2014/main" id="{837DDF14-6735-D80A-5721-B1A99C47B12C}"/>
                  </a:ext>
                </a:extLst>
              </p:cNvPr>
              <p:cNvSpPr/>
              <p:nvPr/>
            </p:nvSpPr>
            <p:spPr>
              <a:xfrm>
                <a:off x="8467106" y="926275"/>
                <a:ext cx="1721923" cy="1971303"/>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Georgia" panose="02040502050405020303" pitchFamily="18" charset="0"/>
                </a:endParaRPr>
              </a:p>
            </p:txBody>
          </p:sp>
          <p:pic>
            <p:nvPicPr>
              <p:cNvPr id="7" name="Picture 18" descr="Icon&#10;&#10;Description automatically generated">
                <a:extLst>
                  <a:ext uri="{FF2B5EF4-FFF2-40B4-BE49-F238E27FC236}">
                    <a16:creationId xmlns:a16="http://schemas.microsoft.com/office/drawing/2014/main" id="{0106994D-6D96-E6B0-6C60-A5AA754A2BA2}"/>
                  </a:ext>
                </a:extLst>
              </p:cNvPr>
              <p:cNvPicPr>
                <a:picLocks noChangeAspect="1"/>
              </p:cNvPicPr>
              <p:nvPr/>
            </p:nvPicPr>
            <p:blipFill>
              <a:blip r:embed="rId3"/>
              <a:stretch>
                <a:fillRect/>
              </a:stretch>
            </p:blipFill>
            <p:spPr>
              <a:xfrm>
                <a:off x="8908967" y="1884529"/>
                <a:ext cx="838201" cy="816736"/>
              </a:xfrm>
              <a:prstGeom prst="rect">
                <a:avLst/>
              </a:prstGeom>
            </p:spPr>
          </p:pic>
          <p:sp>
            <p:nvSpPr>
              <p:cNvPr id="8" name="TextBox 7">
                <a:extLst>
                  <a:ext uri="{FF2B5EF4-FFF2-40B4-BE49-F238E27FC236}">
                    <a16:creationId xmlns:a16="http://schemas.microsoft.com/office/drawing/2014/main" id="{B3AEB0E6-722C-230D-E21A-9A7A8A4760B4}"/>
                  </a:ext>
                </a:extLst>
              </p:cNvPr>
              <p:cNvSpPr txBox="1"/>
              <p:nvPr/>
            </p:nvSpPr>
            <p:spPr>
              <a:xfrm>
                <a:off x="8719567" y="1041885"/>
                <a:ext cx="1217000" cy="646331"/>
              </a:xfrm>
              <a:prstGeom prst="rect">
                <a:avLst/>
              </a:prstGeom>
              <a:noFill/>
            </p:spPr>
            <p:txBody>
              <a:bodyPr wrap="none" rtlCol="0">
                <a:spAutoFit/>
              </a:bodyPr>
              <a:lstStyle/>
              <a:p>
                <a:pPr algn="ctr"/>
                <a:r>
                  <a:rPr lang="en-US">
                    <a:latin typeface="Georgia" panose="02040502050405020303" pitchFamily="18" charset="0"/>
                  </a:rPr>
                  <a:t>Structural</a:t>
                </a:r>
              </a:p>
              <a:p>
                <a:pPr algn="ctr"/>
                <a:r>
                  <a:rPr lang="en-US">
                    <a:latin typeface="Georgia" panose="02040502050405020303" pitchFamily="18" charset="0"/>
                  </a:rPr>
                  <a:t>Elements</a:t>
                </a:r>
              </a:p>
            </p:txBody>
          </p:sp>
        </p:grpSp>
        <p:grpSp>
          <p:nvGrpSpPr>
            <p:cNvPr id="23" name="Group 22">
              <a:extLst>
                <a:ext uri="{FF2B5EF4-FFF2-40B4-BE49-F238E27FC236}">
                  <a16:creationId xmlns:a16="http://schemas.microsoft.com/office/drawing/2014/main" id="{F62E628F-8182-93C2-4D09-F775AF948286}"/>
                </a:ext>
              </a:extLst>
            </p:cNvPr>
            <p:cNvGrpSpPr/>
            <p:nvPr/>
          </p:nvGrpSpPr>
          <p:grpSpPr>
            <a:xfrm>
              <a:off x="9050716" y="3710127"/>
              <a:ext cx="1721923" cy="1971303"/>
              <a:chOff x="10385258" y="874791"/>
              <a:chExt cx="1721923" cy="1971303"/>
            </a:xfrm>
          </p:grpSpPr>
          <p:grpSp>
            <p:nvGrpSpPr>
              <p:cNvPr id="14" name="Group 13">
                <a:extLst>
                  <a:ext uri="{FF2B5EF4-FFF2-40B4-BE49-F238E27FC236}">
                    <a16:creationId xmlns:a16="http://schemas.microsoft.com/office/drawing/2014/main" id="{411A07F6-9643-7817-9471-D0A1586EAC48}"/>
                  </a:ext>
                </a:extLst>
              </p:cNvPr>
              <p:cNvGrpSpPr/>
              <p:nvPr/>
            </p:nvGrpSpPr>
            <p:grpSpPr>
              <a:xfrm>
                <a:off x="10385258" y="874791"/>
                <a:ext cx="1721923" cy="1971303"/>
                <a:chOff x="8467106" y="926275"/>
                <a:chExt cx="1721923" cy="1971303"/>
              </a:xfrm>
            </p:grpSpPr>
            <p:sp>
              <p:nvSpPr>
                <p:cNvPr id="15" name="Rectangle: Rounded Corners 19">
                  <a:extLst>
                    <a:ext uri="{FF2B5EF4-FFF2-40B4-BE49-F238E27FC236}">
                      <a16:creationId xmlns:a16="http://schemas.microsoft.com/office/drawing/2014/main" id="{49E54E47-37F8-AB3E-169C-9C07567B5094}"/>
                    </a:ext>
                  </a:extLst>
                </p:cNvPr>
                <p:cNvSpPr/>
                <p:nvPr/>
              </p:nvSpPr>
              <p:spPr>
                <a:xfrm>
                  <a:off x="8467106" y="926275"/>
                  <a:ext cx="1721923" cy="1971303"/>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Georgia" panose="02040502050405020303" pitchFamily="18" charset="0"/>
                  </a:endParaRPr>
                </a:p>
              </p:txBody>
            </p:sp>
            <p:sp>
              <p:nvSpPr>
                <p:cNvPr id="17" name="TextBox 16">
                  <a:extLst>
                    <a:ext uri="{FF2B5EF4-FFF2-40B4-BE49-F238E27FC236}">
                      <a16:creationId xmlns:a16="http://schemas.microsoft.com/office/drawing/2014/main" id="{D15C891D-A3C2-1103-DD77-48DA1C7BAB9E}"/>
                    </a:ext>
                  </a:extLst>
                </p:cNvPr>
                <p:cNvSpPr txBox="1"/>
                <p:nvPr/>
              </p:nvSpPr>
              <p:spPr>
                <a:xfrm>
                  <a:off x="8587319" y="1041885"/>
                  <a:ext cx="1481496" cy="646331"/>
                </a:xfrm>
                <a:prstGeom prst="rect">
                  <a:avLst/>
                </a:prstGeom>
                <a:noFill/>
              </p:spPr>
              <p:txBody>
                <a:bodyPr wrap="none" rtlCol="0">
                  <a:spAutoFit/>
                </a:bodyPr>
                <a:lstStyle/>
                <a:p>
                  <a:pPr algn="ctr"/>
                  <a:r>
                    <a:rPr lang="en-US">
                      <a:latin typeface="Georgia" panose="02040502050405020303" pitchFamily="18" charset="0"/>
                    </a:rPr>
                    <a:t>Electrical</a:t>
                  </a:r>
                </a:p>
                <a:p>
                  <a:pPr algn="ctr"/>
                  <a:r>
                    <a:rPr lang="en-US">
                      <a:latin typeface="Georgia" panose="02040502050405020303" pitchFamily="18" charset="0"/>
                    </a:rPr>
                    <a:t>Components</a:t>
                  </a:r>
                </a:p>
              </p:txBody>
            </p:sp>
          </p:grpSp>
          <p:pic>
            <p:nvPicPr>
              <p:cNvPr id="22" name="Picture 22">
                <a:extLst>
                  <a:ext uri="{FF2B5EF4-FFF2-40B4-BE49-F238E27FC236}">
                    <a16:creationId xmlns:a16="http://schemas.microsoft.com/office/drawing/2014/main" id="{574DB02C-0CFF-2B50-7DBF-C0E45A202B44}"/>
                  </a:ext>
                </a:extLst>
              </p:cNvPr>
              <p:cNvPicPr>
                <a:picLocks noChangeAspect="1"/>
              </p:cNvPicPr>
              <p:nvPr/>
            </p:nvPicPr>
            <p:blipFill>
              <a:blip r:embed="rId4"/>
              <a:stretch>
                <a:fillRect/>
              </a:stretch>
            </p:blipFill>
            <p:spPr>
              <a:xfrm>
                <a:off x="10896395" y="1894475"/>
                <a:ext cx="699648" cy="693876"/>
              </a:xfrm>
              <a:prstGeom prst="rect">
                <a:avLst/>
              </a:prstGeom>
            </p:spPr>
          </p:pic>
        </p:grpSp>
      </p:grpSp>
      <p:cxnSp>
        <p:nvCxnSpPr>
          <p:cNvPr id="28" name="Straight Arrow Connector 27">
            <a:extLst>
              <a:ext uri="{FF2B5EF4-FFF2-40B4-BE49-F238E27FC236}">
                <a16:creationId xmlns:a16="http://schemas.microsoft.com/office/drawing/2014/main" id="{3824FD65-115A-87CD-D3A8-C9A45BD83490}"/>
              </a:ext>
            </a:extLst>
          </p:cNvPr>
          <p:cNvCxnSpPr>
            <a:cxnSpLocks/>
          </p:cNvCxnSpPr>
          <p:nvPr/>
        </p:nvCxnSpPr>
        <p:spPr>
          <a:xfrm>
            <a:off x="2615004" y="2264377"/>
            <a:ext cx="1832806" cy="3489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5E4BFB96-EFFC-A408-688C-C63EA4995242}"/>
              </a:ext>
            </a:extLst>
          </p:cNvPr>
          <p:cNvCxnSpPr>
            <a:cxnSpLocks/>
          </p:cNvCxnSpPr>
          <p:nvPr/>
        </p:nvCxnSpPr>
        <p:spPr>
          <a:xfrm flipV="1">
            <a:off x="2615941" y="3280193"/>
            <a:ext cx="1422659" cy="131343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264E4A39-F397-38A3-5FDF-9D5C39D818A5}"/>
              </a:ext>
            </a:extLst>
          </p:cNvPr>
          <p:cNvCxnSpPr>
            <a:cxnSpLocks/>
          </p:cNvCxnSpPr>
          <p:nvPr/>
        </p:nvCxnSpPr>
        <p:spPr>
          <a:xfrm flipH="1" flipV="1">
            <a:off x="7533564" y="4369912"/>
            <a:ext cx="2006078" cy="22371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C8BF675A-2D7D-3CB8-433E-9FB31871C361}"/>
              </a:ext>
            </a:extLst>
          </p:cNvPr>
          <p:cNvCxnSpPr>
            <a:cxnSpLocks/>
          </p:cNvCxnSpPr>
          <p:nvPr/>
        </p:nvCxnSpPr>
        <p:spPr>
          <a:xfrm flipH="1">
            <a:off x="7533564" y="2232354"/>
            <a:ext cx="2006078" cy="5142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51" name="Group 50">
            <a:extLst>
              <a:ext uri="{FF2B5EF4-FFF2-40B4-BE49-F238E27FC236}">
                <a16:creationId xmlns:a16="http://schemas.microsoft.com/office/drawing/2014/main" id="{E03DC9F2-D10B-1A95-8CEA-7467286F12EE}"/>
              </a:ext>
            </a:extLst>
          </p:cNvPr>
          <p:cNvGrpSpPr/>
          <p:nvPr/>
        </p:nvGrpSpPr>
        <p:grpSpPr>
          <a:xfrm>
            <a:off x="893550" y="1278725"/>
            <a:ext cx="1721923" cy="4300549"/>
            <a:chOff x="893550" y="1278725"/>
            <a:chExt cx="1721923" cy="4300549"/>
          </a:xfrm>
        </p:grpSpPr>
        <p:grpSp>
          <p:nvGrpSpPr>
            <p:cNvPr id="26" name="Group 25">
              <a:extLst>
                <a:ext uri="{FF2B5EF4-FFF2-40B4-BE49-F238E27FC236}">
                  <a16:creationId xmlns:a16="http://schemas.microsoft.com/office/drawing/2014/main" id="{D9C9BE38-2739-AB3F-96A8-37CD8ED61D1F}"/>
                </a:ext>
              </a:extLst>
            </p:cNvPr>
            <p:cNvGrpSpPr/>
            <p:nvPr/>
          </p:nvGrpSpPr>
          <p:grpSpPr>
            <a:xfrm>
              <a:off x="893550" y="1278725"/>
              <a:ext cx="1721923" cy="4300549"/>
              <a:chOff x="1103936" y="1348858"/>
              <a:chExt cx="1721923" cy="4300549"/>
            </a:xfrm>
          </p:grpSpPr>
          <p:grpSp>
            <p:nvGrpSpPr>
              <p:cNvPr id="10" name="Group 9">
                <a:extLst>
                  <a:ext uri="{FF2B5EF4-FFF2-40B4-BE49-F238E27FC236}">
                    <a16:creationId xmlns:a16="http://schemas.microsoft.com/office/drawing/2014/main" id="{8F7B550D-D65B-9D91-B607-91052A74FA3C}"/>
                  </a:ext>
                </a:extLst>
              </p:cNvPr>
              <p:cNvGrpSpPr/>
              <p:nvPr/>
            </p:nvGrpSpPr>
            <p:grpSpPr>
              <a:xfrm>
                <a:off x="1103936" y="1348858"/>
                <a:ext cx="1721923" cy="1971303"/>
                <a:chOff x="8467575" y="926275"/>
                <a:chExt cx="1721923" cy="1971303"/>
              </a:xfrm>
            </p:grpSpPr>
            <p:sp>
              <p:nvSpPr>
                <p:cNvPr id="11" name="Rectangle: Rounded Corners 19">
                  <a:extLst>
                    <a:ext uri="{FF2B5EF4-FFF2-40B4-BE49-F238E27FC236}">
                      <a16:creationId xmlns:a16="http://schemas.microsoft.com/office/drawing/2014/main" id="{D2B12638-6E9D-420F-829A-43CB05CCDAF4}"/>
                    </a:ext>
                  </a:extLst>
                </p:cNvPr>
                <p:cNvSpPr/>
                <p:nvPr/>
              </p:nvSpPr>
              <p:spPr>
                <a:xfrm>
                  <a:off x="8467575" y="926275"/>
                  <a:ext cx="1721923" cy="1971303"/>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Georgia" panose="02040502050405020303" pitchFamily="18" charset="0"/>
                  </a:endParaRPr>
                </a:p>
              </p:txBody>
            </p:sp>
            <p:sp>
              <p:nvSpPr>
                <p:cNvPr id="13" name="TextBox 12">
                  <a:extLst>
                    <a:ext uri="{FF2B5EF4-FFF2-40B4-BE49-F238E27FC236}">
                      <a16:creationId xmlns:a16="http://schemas.microsoft.com/office/drawing/2014/main" id="{8F16A6A9-76CE-8863-66D7-77CDE8982313}"/>
                    </a:ext>
                  </a:extLst>
                </p:cNvPr>
                <p:cNvSpPr txBox="1"/>
                <p:nvPr/>
              </p:nvSpPr>
              <p:spPr>
                <a:xfrm>
                  <a:off x="8676755" y="1041885"/>
                  <a:ext cx="1303562" cy="646331"/>
                </a:xfrm>
                <a:prstGeom prst="rect">
                  <a:avLst/>
                </a:prstGeom>
                <a:noFill/>
              </p:spPr>
              <p:txBody>
                <a:bodyPr wrap="none" rtlCol="0">
                  <a:spAutoFit/>
                </a:bodyPr>
                <a:lstStyle/>
                <a:p>
                  <a:pPr algn="ctr"/>
                  <a:r>
                    <a:rPr lang="en-US">
                      <a:latin typeface="Georgia" panose="02040502050405020303" pitchFamily="18" charset="0"/>
                    </a:rPr>
                    <a:t>Remaining</a:t>
                  </a:r>
                </a:p>
                <a:p>
                  <a:pPr algn="ctr"/>
                  <a:r>
                    <a:rPr lang="en-US">
                      <a:latin typeface="Georgia" panose="02040502050405020303" pitchFamily="18" charset="0"/>
                    </a:rPr>
                    <a:t>Budget</a:t>
                  </a:r>
                </a:p>
              </p:txBody>
            </p:sp>
          </p:grpSp>
          <p:grpSp>
            <p:nvGrpSpPr>
              <p:cNvPr id="24" name="Group 23">
                <a:extLst>
                  <a:ext uri="{FF2B5EF4-FFF2-40B4-BE49-F238E27FC236}">
                    <a16:creationId xmlns:a16="http://schemas.microsoft.com/office/drawing/2014/main" id="{3DB5828C-1164-9024-C8C6-9C997D12E1F3}"/>
                  </a:ext>
                </a:extLst>
              </p:cNvPr>
              <p:cNvGrpSpPr/>
              <p:nvPr/>
            </p:nvGrpSpPr>
            <p:grpSpPr>
              <a:xfrm>
                <a:off x="1103936" y="3647939"/>
                <a:ext cx="1721923" cy="2001468"/>
                <a:chOff x="8586302" y="3620918"/>
                <a:chExt cx="1721923" cy="2001468"/>
              </a:xfrm>
            </p:grpSpPr>
            <p:grpSp>
              <p:nvGrpSpPr>
                <p:cNvPr id="18" name="Group 17">
                  <a:extLst>
                    <a:ext uri="{FF2B5EF4-FFF2-40B4-BE49-F238E27FC236}">
                      <a16:creationId xmlns:a16="http://schemas.microsoft.com/office/drawing/2014/main" id="{F2D93861-D2FF-B3E0-4426-B4FEAA0393B6}"/>
                    </a:ext>
                  </a:extLst>
                </p:cNvPr>
                <p:cNvGrpSpPr/>
                <p:nvPr/>
              </p:nvGrpSpPr>
              <p:grpSpPr>
                <a:xfrm>
                  <a:off x="8586302" y="3620918"/>
                  <a:ext cx="1721923" cy="2001468"/>
                  <a:chOff x="8466638" y="896110"/>
                  <a:chExt cx="1721923" cy="2001468"/>
                </a:xfrm>
              </p:grpSpPr>
              <p:sp>
                <p:nvSpPr>
                  <p:cNvPr id="19" name="Rectangle: Rounded Corners 19">
                    <a:extLst>
                      <a:ext uri="{FF2B5EF4-FFF2-40B4-BE49-F238E27FC236}">
                        <a16:creationId xmlns:a16="http://schemas.microsoft.com/office/drawing/2014/main" id="{2F3D6017-0C0B-500A-FA96-E958363E4C41}"/>
                      </a:ext>
                    </a:extLst>
                  </p:cNvPr>
                  <p:cNvSpPr/>
                  <p:nvPr/>
                </p:nvSpPr>
                <p:spPr>
                  <a:xfrm>
                    <a:off x="8466638" y="926275"/>
                    <a:ext cx="1721923" cy="1971303"/>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Georgia" panose="02040502050405020303" pitchFamily="18" charset="0"/>
                    </a:endParaRPr>
                  </a:p>
                </p:txBody>
              </p:sp>
              <p:sp>
                <p:nvSpPr>
                  <p:cNvPr id="21" name="TextBox 20">
                    <a:extLst>
                      <a:ext uri="{FF2B5EF4-FFF2-40B4-BE49-F238E27FC236}">
                        <a16:creationId xmlns:a16="http://schemas.microsoft.com/office/drawing/2014/main" id="{0D97338A-3D22-BB95-1045-68CD8B0ADA8D}"/>
                      </a:ext>
                    </a:extLst>
                  </p:cNvPr>
                  <p:cNvSpPr txBox="1"/>
                  <p:nvPr/>
                </p:nvSpPr>
                <p:spPr>
                  <a:xfrm>
                    <a:off x="8509106" y="896110"/>
                    <a:ext cx="1636987" cy="646331"/>
                  </a:xfrm>
                  <a:prstGeom prst="rect">
                    <a:avLst/>
                  </a:prstGeom>
                  <a:noFill/>
                </p:spPr>
                <p:txBody>
                  <a:bodyPr wrap="none" rtlCol="0">
                    <a:spAutoFit/>
                  </a:bodyPr>
                  <a:lstStyle/>
                  <a:p>
                    <a:pPr algn="ctr"/>
                    <a:endParaRPr lang="en-US">
                      <a:latin typeface="Georgia" panose="02040502050405020303" pitchFamily="18" charset="0"/>
                    </a:endParaRPr>
                  </a:p>
                  <a:p>
                    <a:pPr algn="ctr"/>
                    <a:r>
                      <a:rPr lang="en-US">
                        <a:latin typeface="Georgia" panose="02040502050405020303" pitchFamily="18" charset="0"/>
                      </a:rPr>
                      <a:t>Miscellaneous</a:t>
                    </a:r>
                  </a:p>
                </p:txBody>
              </p:sp>
            </p:grpSp>
            <p:pic>
              <p:nvPicPr>
                <p:cNvPr id="1026" name="Picture 2" descr="More - Free shapes icons">
                  <a:extLst>
                    <a:ext uri="{FF2B5EF4-FFF2-40B4-BE49-F238E27FC236}">
                      <a16:creationId xmlns:a16="http://schemas.microsoft.com/office/drawing/2014/main" id="{378A6043-D472-0E74-F640-900ECBBE89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6706" y="4524260"/>
                  <a:ext cx="841114" cy="841114"/>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0" name="Picture 2" descr="Money bag - Free business icons">
              <a:extLst>
                <a:ext uri="{FF2B5EF4-FFF2-40B4-BE49-F238E27FC236}">
                  <a16:creationId xmlns:a16="http://schemas.microsoft.com/office/drawing/2014/main" id="{0F43BC26-0A27-AFE1-3E78-1CB8D40D11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441" y="2156276"/>
              <a:ext cx="948140" cy="9481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60B50C00-51F6-3434-9936-92F5BAB31D70}"/>
              </a:ext>
            </a:extLst>
          </p:cNvPr>
          <p:cNvGrpSpPr/>
          <p:nvPr/>
        </p:nvGrpSpPr>
        <p:grpSpPr>
          <a:xfrm>
            <a:off x="11367238" y="33824"/>
            <a:ext cx="762811" cy="758655"/>
            <a:chOff x="354079" y="1326988"/>
            <a:chExt cx="4083531" cy="3898900"/>
          </a:xfrm>
        </p:grpSpPr>
        <p:pic>
          <p:nvPicPr>
            <p:cNvPr id="16" name="Picture 2" descr="Caduceus - Wikipedia">
              <a:extLst>
                <a:ext uri="{FF2B5EF4-FFF2-40B4-BE49-F238E27FC236}">
                  <a16:creationId xmlns:a16="http://schemas.microsoft.com/office/drawing/2014/main" id="{F088BDD6-1BDB-4143-1A15-E1E86EE38A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20" name="Flowchart: Connector 39">
              <a:extLst>
                <a:ext uri="{FF2B5EF4-FFF2-40B4-BE49-F238E27FC236}">
                  <a16:creationId xmlns:a16="http://schemas.microsoft.com/office/drawing/2014/main" id="{9026FBD4-2829-0E70-FF82-78CEEAA5242A}"/>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 name="Picture 26">
              <a:extLst>
                <a:ext uri="{FF2B5EF4-FFF2-40B4-BE49-F238E27FC236}">
                  <a16:creationId xmlns:a16="http://schemas.microsoft.com/office/drawing/2014/main" id="{D4FC4B1B-655A-0E2F-2438-5625C11B6CE0}"/>
                </a:ext>
              </a:extLst>
            </p:cNvPr>
            <p:cNvPicPr>
              <a:picLocks noChangeAspect="1"/>
            </p:cNvPicPr>
            <p:nvPr/>
          </p:nvPicPr>
          <p:blipFill rotWithShape="1">
            <a:blip r:embed="rId8">
              <a:alphaModFix amt="10000"/>
            </a:blip>
            <a:srcRect l="30694" t="28915" r="26668" b="28746"/>
            <a:stretch/>
          </p:blipFill>
          <p:spPr>
            <a:xfrm>
              <a:off x="392661" y="1379133"/>
              <a:ext cx="4044949" cy="3794609"/>
            </a:xfrm>
            <a:prstGeom prst="flowChartConnector">
              <a:avLst/>
            </a:prstGeom>
          </p:spPr>
        </p:pic>
        <p:grpSp>
          <p:nvGrpSpPr>
            <p:cNvPr id="30" name="Group 29">
              <a:extLst>
                <a:ext uri="{FF2B5EF4-FFF2-40B4-BE49-F238E27FC236}">
                  <a16:creationId xmlns:a16="http://schemas.microsoft.com/office/drawing/2014/main" id="{171274B3-67D4-DDB2-D017-EF01565CB1D0}"/>
                </a:ext>
              </a:extLst>
            </p:cNvPr>
            <p:cNvGrpSpPr/>
            <p:nvPr/>
          </p:nvGrpSpPr>
          <p:grpSpPr>
            <a:xfrm>
              <a:off x="845033" y="1971012"/>
              <a:ext cx="3044825" cy="2670175"/>
              <a:chOff x="845033" y="1971012"/>
              <a:chExt cx="3044825" cy="2670175"/>
            </a:xfrm>
          </p:grpSpPr>
          <p:grpSp>
            <p:nvGrpSpPr>
              <p:cNvPr id="37" name="Group 36">
                <a:extLst>
                  <a:ext uri="{FF2B5EF4-FFF2-40B4-BE49-F238E27FC236}">
                    <a16:creationId xmlns:a16="http://schemas.microsoft.com/office/drawing/2014/main" id="{A8AD0759-2E9E-F171-756E-5C704A8EC110}"/>
                  </a:ext>
                </a:extLst>
              </p:cNvPr>
              <p:cNvGrpSpPr/>
              <p:nvPr/>
            </p:nvGrpSpPr>
            <p:grpSpPr>
              <a:xfrm>
                <a:off x="2623034" y="1971012"/>
                <a:ext cx="673100" cy="2670175"/>
                <a:chOff x="8225255" y="1818774"/>
                <a:chExt cx="673100" cy="2670175"/>
              </a:xfrm>
            </p:grpSpPr>
            <p:sp>
              <p:nvSpPr>
                <p:cNvPr id="42" name="Flowchart: Process 51">
                  <a:extLst>
                    <a:ext uri="{FF2B5EF4-FFF2-40B4-BE49-F238E27FC236}">
                      <a16:creationId xmlns:a16="http://schemas.microsoft.com/office/drawing/2014/main" id="{53E3EF80-DFFF-FF06-84F9-1CDB179D14A7}"/>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rapezoid 42">
                  <a:extLst>
                    <a:ext uri="{FF2B5EF4-FFF2-40B4-BE49-F238E27FC236}">
                      <a16:creationId xmlns:a16="http://schemas.microsoft.com/office/drawing/2014/main" id="{BD043D05-D9CE-DA5B-9967-066922403479}"/>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8" name="Block Arc 45">
                <a:extLst>
                  <a:ext uri="{FF2B5EF4-FFF2-40B4-BE49-F238E27FC236}">
                    <a16:creationId xmlns:a16="http://schemas.microsoft.com/office/drawing/2014/main" id="{1F583578-D7EE-C0B7-C188-C3EE485AF5DD}"/>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9" name="Group 38">
                <a:extLst>
                  <a:ext uri="{FF2B5EF4-FFF2-40B4-BE49-F238E27FC236}">
                    <a16:creationId xmlns:a16="http://schemas.microsoft.com/office/drawing/2014/main" id="{F3442F01-E07B-A3CA-382C-ED190542D774}"/>
                  </a:ext>
                </a:extLst>
              </p:cNvPr>
              <p:cNvGrpSpPr/>
              <p:nvPr/>
            </p:nvGrpSpPr>
            <p:grpSpPr>
              <a:xfrm>
                <a:off x="1429234" y="1971012"/>
                <a:ext cx="673100" cy="2670175"/>
                <a:chOff x="8225255" y="1818774"/>
                <a:chExt cx="673100" cy="2670175"/>
              </a:xfrm>
            </p:grpSpPr>
            <p:sp>
              <p:nvSpPr>
                <p:cNvPr id="40" name="Flowchart: Process 49">
                  <a:extLst>
                    <a:ext uri="{FF2B5EF4-FFF2-40B4-BE49-F238E27FC236}">
                      <a16:creationId xmlns:a16="http://schemas.microsoft.com/office/drawing/2014/main" id="{D2C6F359-FD16-2362-0F52-AEFA7D0CDBC9}"/>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rapezoid 40">
                  <a:extLst>
                    <a:ext uri="{FF2B5EF4-FFF2-40B4-BE49-F238E27FC236}">
                      <a16:creationId xmlns:a16="http://schemas.microsoft.com/office/drawing/2014/main" id="{7984DF47-B1FB-B947-944A-9A9D759F09DE}"/>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9">
              <p14:nvContentPartPr>
                <p14:cNvPr id="31" name="Ink 30">
                  <a:extLst>
                    <a:ext uri="{FF2B5EF4-FFF2-40B4-BE49-F238E27FC236}">
                      <a16:creationId xmlns:a16="http://schemas.microsoft.com/office/drawing/2014/main" id="{42B62F19-B4FC-E18F-C377-824268D3E21F}"/>
                    </a:ext>
                  </a:extLst>
                </p14:cNvPr>
                <p14:cNvContentPartPr/>
                <p14:nvPr/>
              </p14:nvContentPartPr>
              <p14:xfrm>
                <a:off x="3177098" y="3103265"/>
                <a:ext cx="360" cy="360"/>
              </p14:xfrm>
            </p:contentPart>
          </mc:Choice>
          <mc:Fallback>
            <p:pic>
              <p:nvPicPr>
                <p:cNvPr id="31" name="Ink 30">
                  <a:extLst>
                    <a:ext uri="{FF2B5EF4-FFF2-40B4-BE49-F238E27FC236}">
                      <a16:creationId xmlns:a16="http://schemas.microsoft.com/office/drawing/2014/main" id="{42B62F19-B4FC-E18F-C377-824268D3E21F}"/>
                    </a:ext>
                  </a:extLst>
                </p:cNvPr>
                <p:cNvPicPr/>
                <p:nvPr/>
              </p:nvPicPr>
              <p:blipFill>
                <a:blip r:embed="rId10"/>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33" name="Ink 32">
                  <a:extLst>
                    <a:ext uri="{FF2B5EF4-FFF2-40B4-BE49-F238E27FC236}">
                      <a16:creationId xmlns:a16="http://schemas.microsoft.com/office/drawing/2014/main" id="{14927263-72E5-7829-2DE9-467E15C0BD33}"/>
                    </a:ext>
                  </a:extLst>
                </p14:cNvPr>
                <p14:cNvContentPartPr/>
                <p14:nvPr/>
              </p14:nvContentPartPr>
              <p14:xfrm>
                <a:off x="3694418" y="3112265"/>
                <a:ext cx="360" cy="360"/>
              </p14:xfrm>
            </p:contentPart>
          </mc:Choice>
          <mc:Fallback>
            <p:pic>
              <p:nvPicPr>
                <p:cNvPr id="33" name="Ink 32">
                  <a:extLst>
                    <a:ext uri="{FF2B5EF4-FFF2-40B4-BE49-F238E27FC236}">
                      <a16:creationId xmlns:a16="http://schemas.microsoft.com/office/drawing/2014/main" id="{14927263-72E5-7829-2DE9-467E15C0BD33}"/>
                    </a:ext>
                  </a:extLst>
                </p:cNvPr>
                <p:cNvPicPr/>
                <p:nvPr/>
              </p:nvPicPr>
              <p:blipFill>
                <a:blip r:embed="rId12"/>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34" name="Ink 33">
                  <a:extLst>
                    <a:ext uri="{FF2B5EF4-FFF2-40B4-BE49-F238E27FC236}">
                      <a16:creationId xmlns:a16="http://schemas.microsoft.com/office/drawing/2014/main" id="{CCC97315-FAE1-C6FB-A579-F383FD8B4187}"/>
                    </a:ext>
                  </a:extLst>
                </p14:cNvPr>
                <p14:cNvContentPartPr/>
                <p14:nvPr/>
              </p14:nvContentPartPr>
              <p14:xfrm>
                <a:off x="3352418" y="2933345"/>
                <a:ext cx="5760" cy="3960"/>
              </p14:xfrm>
            </p:contentPart>
          </mc:Choice>
          <mc:Fallback>
            <p:pic>
              <p:nvPicPr>
                <p:cNvPr id="34" name="Ink 33">
                  <a:extLst>
                    <a:ext uri="{FF2B5EF4-FFF2-40B4-BE49-F238E27FC236}">
                      <a16:creationId xmlns:a16="http://schemas.microsoft.com/office/drawing/2014/main" id="{CCC97315-FAE1-C6FB-A579-F383FD8B4187}"/>
                    </a:ext>
                  </a:extLst>
                </p:cNvPr>
                <p:cNvPicPr/>
                <p:nvPr/>
              </p:nvPicPr>
              <p:blipFill>
                <a:blip r:embed="rId14"/>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35" name="Ink 34">
                  <a:extLst>
                    <a:ext uri="{FF2B5EF4-FFF2-40B4-BE49-F238E27FC236}">
                      <a16:creationId xmlns:a16="http://schemas.microsoft.com/office/drawing/2014/main" id="{38CF56CE-CEFA-B8D5-751C-9794E7435062}"/>
                    </a:ext>
                  </a:extLst>
                </p14:cNvPr>
                <p14:cNvContentPartPr/>
                <p14:nvPr/>
              </p14:nvContentPartPr>
              <p14:xfrm>
                <a:off x="3576698" y="1951265"/>
                <a:ext cx="16200" cy="34200"/>
              </p14:xfrm>
            </p:contentPart>
          </mc:Choice>
          <mc:Fallback>
            <p:pic>
              <p:nvPicPr>
                <p:cNvPr id="35" name="Ink 34">
                  <a:extLst>
                    <a:ext uri="{FF2B5EF4-FFF2-40B4-BE49-F238E27FC236}">
                      <a16:creationId xmlns:a16="http://schemas.microsoft.com/office/drawing/2014/main" id="{38CF56CE-CEFA-B8D5-751C-9794E7435062}"/>
                    </a:ext>
                  </a:extLst>
                </p:cNvPr>
                <p:cNvPicPr/>
                <p:nvPr/>
              </p:nvPicPr>
              <p:blipFill>
                <a:blip r:embed="rId16"/>
                <a:stretch>
                  <a:fillRect/>
                </a:stretch>
              </p:blipFill>
              <p:spPr>
                <a:xfrm>
                  <a:off x="3486698" y="1438265"/>
                  <a:ext cx="194400" cy="1058490"/>
                </a:xfrm>
                <a:prstGeom prst="rect">
                  <a:avLst/>
                </a:prstGeom>
              </p:spPr>
            </p:pic>
          </mc:Fallback>
        </mc:AlternateContent>
      </p:grpSp>
      <p:sp>
        <p:nvSpPr>
          <p:cNvPr id="3" name="Footer Placeholder 2">
            <a:extLst>
              <a:ext uri="{FF2B5EF4-FFF2-40B4-BE49-F238E27FC236}">
                <a16:creationId xmlns:a16="http://schemas.microsoft.com/office/drawing/2014/main" id="{8A239D3B-3579-2DA1-F355-BB5ABE86964A}"/>
              </a:ext>
            </a:extLst>
          </p:cNvPr>
          <p:cNvSpPr>
            <a:spLocks noGrp="1"/>
          </p:cNvSpPr>
          <p:nvPr>
            <p:ph type="ftr" sz="quarter" idx="3"/>
          </p:nvPr>
        </p:nvSpPr>
        <p:spPr>
          <a:xfrm>
            <a:off x="4038600" y="6205048"/>
            <a:ext cx="4114800" cy="365125"/>
          </a:xfrm>
        </p:spPr>
        <p:txBody>
          <a:bodyPr/>
          <a:lstStyle/>
          <a:p>
            <a:r>
              <a:rPr lang="en-US"/>
              <a:t>Tyler Ince-Ingram</a:t>
            </a:r>
          </a:p>
        </p:txBody>
      </p:sp>
    </p:spTree>
    <p:extLst>
      <p:ext uri="{BB962C8B-B14F-4D97-AF65-F5344CB8AC3E}">
        <p14:creationId xmlns:p14="http://schemas.microsoft.com/office/powerpoint/2010/main" val="2155021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36B246E-17C6-9705-7F7A-F461C78F0A83}"/>
              </a:ext>
            </a:extLst>
          </p:cNvPr>
          <p:cNvSpPr>
            <a:spLocks noGrp="1"/>
          </p:cNvSpPr>
          <p:nvPr>
            <p:ph type="ftr" sz="quarter" idx="3"/>
          </p:nvPr>
        </p:nvSpPr>
        <p:spPr/>
        <p:txBody>
          <a:bodyPr/>
          <a:lstStyle/>
          <a:p>
            <a:endParaRPr lang="en-US"/>
          </a:p>
        </p:txBody>
      </p:sp>
      <p:sp>
        <p:nvSpPr>
          <p:cNvPr id="4" name="Slide Number Placeholder 3">
            <a:extLst>
              <a:ext uri="{FF2B5EF4-FFF2-40B4-BE49-F238E27FC236}">
                <a16:creationId xmlns:a16="http://schemas.microsoft.com/office/drawing/2014/main" id="{3D0C3167-F7F0-00E0-7A22-8E757ACB515C}"/>
              </a:ext>
            </a:extLst>
          </p:cNvPr>
          <p:cNvSpPr>
            <a:spLocks noGrp="1"/>
          </p:cNvSpPr>
          <p:nvPr>
            <p:ph type="sldNum" sz="quarter" idx="4"/>
          </p:nvPr>
        </p:nvSpPr>
        <p:spPr/>
        <p:txBody>
          <a:bodyPr/>
          <a:lstStyle/>
          <a:p>
            <a:fld id="{6F1FABC0-072B-4F22-8F9B-95A9D10B0206}" type="slidenum">
              <a:rPr lang="en-US" smtClean="0"/>
              <a:pPr/>
              <a:t>47</a:t>
            </a:fld>
            <a:endParaRPr lang="en-US"/>
          </a:p>
        </p:txBody>
      </p:sp>
      <p:sp>
        <p:nvSpPr>
          <p:cNvPr id="5" name="Title 4">
            <a:extLst>
              <a:ext uri="{FF2B5EF4-FFF2-40B4-BE49-F238E27FC236}">
                <a16:creationId xmlns:a16="http://schemas.microsoft.com/office/drawing/2014/main" id="{DC5B6441-1E74-213D-05ED-187CF03F8B26}"/>
              </a:ext>
            </a:extLst>
          </p:cNvPr>
          <p:cNvSpPr>
            <a:spLocks noGrp="1"/>
          </p:cNvSpPr>
          <p:nvPr>
            <p:ph type="title"/>
          </p:nvPr>
        </p:nvSpPr>
        <p:spPr>
          <a:xfrm>
            <a:off x="1568003" y="1143000"/>
            <a:ext cx="10515600" cy="2286000"/>
          </a:xfrm>
        </p:spPr>
        <p:txBody>
          <a:bodyPr/>
          <a:lstStyle/>
          <a:p>
            <a:r>
              <a:rPr lang="en-US">
                <a:cs typeface="Arial"/>
              </a:rPr>
              <a:t>Space Applications </a:t>
            </a:r>
            <a:endParaRPr lang="en-US"/>
          </a:p>
        </p:txBody>
      </p:sp>
    </p:spTree>
    <p:extLst>
      <p:ext uri="{BB962C8B-B14F-4D97-AF65-F5344CB8AC3E}">
        <p14:creationId xmlns:p14="http://schemas.microsoft.com/office/powerpoint/2010/main" val="690344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0D305BF-E101-9226-3CD8-8817F9082461}"/>
              </a:ext>
            </a:extLst>
          </p:cNvPr>
          <p:cNvSpPr>
            <a:spLocks noGrp="1"/>
          </p:cNvSpPr>
          <p:nvPr>
            <p:ph type="ftr" sz="quarter" idx="3"/>
          </p:nvPr>
        </p:nvSpPr>
        <p:spPr/>
        <p:txBody>
          <a:bodyPr/>
          <a:lstStyle/>
          <a:p>
            <a:endParaRPr lang="en-US"/>
          </a:p>
        </p:txBody>
      </p:sp>
      <p:sp>
        <p:nvSpPr>
          <p:cNvPr id="4" name="Slide Number Placeholder 3">
            <a:extLst>
              <a:ext uri="{FF2B5EF4-FFF2-40B4-BE49-F238E27FC236}">
                <a16:creationId xmlns:a16="http://schemas.microsoft.com/office/drawing/2014/main" id="{588E4B4C-D526-66E8-2CB5-16FCED01042D}"/>
              </a:ext>
            </a:extLst>
          </p:cNvPr>
          <p:cNvSpPr>
            <a:spLocks noGrp="1"/>
          </p:cNvSpPr>
          <p:nvPr>
            <p:ph type="sldNum" sz="quarter" idx="4"/>
          </p:nvPr>
        </p:nvSpPr>
        <p:spPr/>
        <p:txBody>
          <a:bodyPr/>
          <a:lstStyle/>
          <a:p>
            <a:fld id="{6F1FABC0-072B-4F22-8F9B-95A9D10B0206}" type="slidenum">
              <a:rPr lang="en-US" smtClean="0"/>
              <a:pPr/>
              <a:t>48</a:t>
            </a:fld>
            <a:endParaRPr lang="en-US"/>
          </a:p>
        </p:txBody>
      </p:sp>
      <p:sp>
        <p:nvSpPr>
          <p:cNvPr id="5" name="Title 4">
            <a:extLst>
              <a:ext uri="{FF2B5EF4-FFF2-40B4-BE49-F238E27FC236}">
                <a16:creationId xmlns:a16="http://schemas.microsoft.com/office/drawing/2014/main" id="{15663138-9DDE-157D-9F0D-8F4B04502C95}"/>
              </a:ext>
            </a:extLst>
          </p:cNvPr>
          <p:cNvSpPr>
            <a:spLocks noGrp="1"/>
          </p:cNvSpPr>
          <p:nvPr>
            <p:ph type="title"/>
          </p:nvPr>
        </p:nvSpPr>
        <p:spPr>
          <a:xfrm>
            <a:off x="172792" y="-1078606"/>
            <a:ext cx="10515600" cy="2286000"/>
          </a:xfrm>
        </p:spPr>
        <p:txBody>
          <a:bodyPr/>
          <a:lstStyle/>
          <a:p>
            <a:r>
              <a:rPr lang="en-US">
                <a:cs typeface="Arial"/>
              </a:rPr>
              <a:t>Dust Mitigation </a:t>
            </a:r>
            <a:endParaRPr lang="en-US"/>
          </a:p>
        </p:txBody>
      </p:sp>
      <p:sp>
        <p:nvSpPr>
          <p:cNvPr id="8" name="TextBox 7">
            <a:extLst>
              <a:ext uri="{FF2B5EF4-FFF2-40B4-BE49-F238E27FC236}">
                <a16:creationId xmlns:a16="http://schemas.microsoft.com/office/drawing/2014/main" id="{348A6009-CA60-405D-A560-9990A410702F}"/>
              </a:ext>
            </a:extLst>
          </p:cNvPr>
          <p:cNvSpPr txBox="1"/>
          <p:nvPr/>
        </p:nvSpPr>
        <p:spPr>
          <a:xfrm>
            <a:off x="172792" y="1069212"/>
            <a:ext cx="6195470" cy="369332"/>
          </a:xfrm>
          <a:prstGeom prst="rect">
            <a:avLst/>
          </a:prstGeom>
          <a:noFill/>
        </p:spPr>
        <p:txBody>
          <a:bodyPr wrap="square">
            <a:spAutoFit/>
          </a:bodyPr>
          <a:lstStyle/>
          <a:p>
            <a:r>
              <a:rPr lang="en-US" b="1"/>
              <a:t>Current Systems</a:t>
            </a:r>
          </a:p>
        </p:txBody>
      </p:sp>
      <p:pic>
        <p:nvPicPr>
          <p:cNvPr id="2052" name="Picture 4" descr="Vibration - Free education icons">
            <a:extLst>
              <a:ext uri="{FF2B5EF4-FFF2-40B4-BE49-F238E27FC236}">
                <a16:creationId xmlns:a16="http://schemas.microsoft.com/office/drawing/2014/main" id="{70356D5D-6036-59E3-309B-4D15B8A05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491" y="1515192"/>
            <a:ext cx="3680039" cy="36800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A3BE1E0-5541-34ED-4FBF-13384B31F43E}"/>
              </a:ext>
            </a:extLst>
          </p:cNvPr>
          <p:cNvSpPr txBox="1"/>
          <p:nvPr/>
        </p:nvSpPr>
        <p:spPr>
          <a:xfrm>
            <a:off x="1267818" y="4872065"/>
            <a:ext cx="3433208" cy="646331"/>
          </a:xfrm>
          <a:prstGeom prst="rect">
            <a:avLst/>
          </a:prstGeom>
          <a:noFill/>
        </p:spPr>
        <p:txBody>
          <a:bodyPr wrap="square" rtlCol="0">
            <a:spAutoFit/>
          </a:bodyPr>
          <a:lstStyle/>
          <a:p>
            <a:r>
              <a:rPr lang="en-US"/>
              <a:t>Actuator Vibration:</a:t>
            </a:r>
          </a:p>
          <a:p>
            <a:r>
              <a:rPr lang="en-US"/>
              <a:t>Kick off some dust </a:t>
            </a:r>
          </a:p>
        </p:txBody>
      </p:sp>
    </p:spTree>
    <p:extLst>
      <p:ext uri="{BB962C8B-B14F-4D97-AF65-F5344CB8AC3E}">
        <p14:creationId xmlns:p14="http://schemas.microsoft.com/office/powerpoint/2010/main" val="3484116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0D305BF-E101-9226-3CD8-8817F9082461}"/>
              </a:ext>
            </a:extLst>
          </p:cNvPr>
          <p:cNvSpPr>
            <a:spLocks noGrp="1"/>
          </p:cNvSpPr>
          <p:nvPr>
            <p:ph type="ftr" sz="quarter" idx="3"/>
          </p:nvPr>
        </p:nvSpPr>
        <p:spPr/>
        <p:txBody>
          <a:bodyPr/>
          <a:lstStyle/>
          <a:p>
            <a:endParaRPr lang="en-US"/>
          </a:p>
        </p:txBody>
      </p:sp>
      <p:sp>
        <p:nvSpPr>
          <p:cNvPr id="4" name="Slide Number Placeholder 3">
            <a:extLst>
              <a:ext uri="{FF2B5EF4-FFF2-40B4-BE49-F238E27FC236}">
                <a16:creationId xmlns:a16="http://schemas.microsoft.com/office/drawing/2014/main" id="{588E4B4C-D526-66E8-2CB5-16FCED01042D}"/>
              </a:ext>
            </a:extLst>
          </p:cNvPr>
          <p:cNvSpPr>
            <a:spLocks noGrp="1"/>
          </p:cNvSpPr>
          <p:nvPr>
            <p:ph type="sldNum" sz="quarter" idx="4"/>
          </p:nvPr>
        </p:nvSpPr>
        <p:spPr/>
        <p:txBody>
          <a:bodyPr/>
          <a:lstStyle/>
          <a:p>
            <a:fld id="{6F1FABC0-072B-4F22-8F9B-95A9D10B0206}" type="slidenum">
              <a:rPr lang="en-US" smtClean="0"/>
              <a:pPr/>
              <a:t>49</a:t>
            </a:fld>
            <a:endParaRPr lang="en-US"/>
          </a:p>
        </p:txBody>
      </p:sp>
      <p:sp>
        <p:nvSpPr>
          <p:cNvPr id="5" name="Title 4">
            <a:extLst>
              <a:ext uri="{FF2B5EF4-FFF2-40B4-BE49-F238E27FC236}">
                <a16:creationId xmlns:a16="http://schemas.microsoft.com/office/drawing/2014/main" id="{15663138-9DDE-157D-9F0D-8F4B04502C95}"/>
              </a:ext>
            </a:extLst>
          </p:cNvPr>
          <p:cNvSpPr>
            <a:spLocks noGrp="1"/>
          </p:cNvSpPr>
          <p:nvPr>
            <p:ph type="title"/>
          </p:nvPr>
        </p:nvSpPr>
        <p:spPr>
          <a:xfrm>
            <a:off x="304202" y="-1242456"/>
            <a:ext cx="10515600" cy="2286000"/>
          </a:xfrm>
        </p:spPr>
        <p:txBody>
          <a:bodyPr/>
          <a:lstStyle/>
          <a:p>
            <a:r>
              <a:rPr lang="en-US"/>
              <a:t>Future Design Iterations </a:t>
            </a:r>
          </a:p>
        </p:txBody>
      </p:sp>
      <p:pic>
        <p:nvPicPr>
          <p:cNvPr id="2050" name="Picture 2" descr="Sliding and Lifting Mechanisms | Modular Components &amp; Automation">
            <a:extLst>
              <a:ext uri="{FF2B5EF4-FFF2-40B4-BE49-F238E27FC236}">
                <a16:creationId xmlns:a16="http://schemas.microsoft.com/office/drawing/2014/main" id="{2CAF5471-1B39-D371-2140-4CF1A727B7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299" y="1529598"/>
            <a:ext cx="3736262" cy="2493955"/>
          </a:xfrm>
          <a:prstGeom prst="rect">
            <a:avLst/>
          </a:prstGeom>
          <a:noFill/>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a16="http://schemas.microsoft.com/office/drawing/2014/main" id="{FB941FA8-6533-FAA9-7049-EBD3B59D19A1}"/>
              </a:ext>
            </a:extLst>
          </p:cNvPr>
          <p:cNvSpPr/>
          <p:nvPr/>
        </p:nvSpPr>
        <p:spPr>
          <a:xfrm>
            <a:off x="8427809" y="3330333"/>
            <a:ext cx="301150" cy="1095090"/>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a:extLst>
              <a:ext uri="{FF2B5EF4-FFF2-40B4-BE49-F238E27FC236}">
                <a16:creationId xmlns:a16="http://schemas.microsoft.com/office/drawing/2014/main" id="{03639236-AA54-BCC5-3C46-65D618CF72AB}"/>
              </a:ext>
            </a:extLst>
          </p:cNvPr>
          <p:cNvSpPr txBox="1"/>
          <p:nvPr/>
        </p:nvSpPr>
        <p:spPr>
          <a:xfrm>
            <a:off x="377805" y="919874"/>
            <a:ext cx="3465960" cy="369332"/>
          </a:xfrm>
          <a:prstGeom prst="rect">
            <a:avLst/>
          </a:prstGeom>
          <a:noFill/>
        </p:spPr>
        <p:txBody>
          <a:bodyPr wrap="square" rtlCol="0">
            <a:spAutoFit/>
          </a:bodyPr>
          <a:lstStyle/>
          <a:p>
            <a:r>
              <a:rPr lang="en-US" b="1"/>
              <a:t>Dust Compliant </a:t>
            </a:r>
          </a:p>
        </p:txBody>
      </p:sp>
      <p:sp>
        <p:nvSpPr>
          <p:cNvPr id="8" name="Rectangle 7">
            <a:extLst>
              <a:ext uri="{FF2B5EF4-FFF2-40B4-BE49-F238E27FC236}">
                <a16:creationId xmlns:a16="http://schemas.microsoft.com/office/drawing/2014/main" id="{BD4D0AB3-4C16-8D37-38AA-D95D1B682D0D}"/>
              </a:ext>
            </a:extLst>
          </p:cNvPr>
          <p:cNvSpPr/>
          <p:nvPr/>
        </p:nvSpPr>
        <p:spPr>
          <a:xfrm>
            <a:off x="7324506" y="4425423"/>
            <a:ext cx="2507756" cy="12935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Wire Mesh Covering that would fold (like an accordion) </a:t>
            </a:r>
          </a:p>
        </p:txBody>
      </p:sp>
      <p:sp>
        <p:nvSpPr>
          <p:cNvPr id="9" name="Rectangle 8">
            <a:extLst>
              <a:ext uri="{FF2B5EF4-FFF2-40B4-BE49-F238E27FC236}">
                <a16:creationId xmlns:a16="http://schemas.microsoft.com/office/drawing/2014/main" id="{39184E75-5812-E170-87EB-8E272C16B3C7}"/>
              </a:ext>
            </a:extLst>
          </p:cNvPr>
          <p:cNvSpPr/>
          <p:nvPr/>
        </p:nvSpPr>
        <p:spPr>
          <a:xfrm>
            <a:off x="9970793" y="1570107"/>
            <a:ext cx="1987588" cy="21243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Located Near Top Connection (Less Weight to hold) </a:t>
            </a:r>
          </a:p>
        </p:txBody>
      </p:sp>
      <p:sp>
        <p:nvSpPr>
          <p:cNvPr id="10" name="TextBox 9">
            <a:extLst>
              <a:ext uri="{FF2B5EF4-FFF2-40B4-BE49-F238E27FC236}">
                <a16:creationId xmlns:a16="http://schemas.microsoft.com/office/drawing/2014/main" id="{086E01A4-D5EC-C433-1963-F38954368939}"/>
              </a:ext>
            </a:extLst>
          </p:cNvPr>
          <p:cNvSpPr txBox="1"/>
          <p:nvPr/>
        </p:nvSpPr>
        <p:spPr>
          <a:xfrm>
            <a:off x="7792278" y="919874"/>
            <a:ext cx="1913283" cy="369332"/>
          </a:xfrm>
          <a:prstGeom prst="rect">
            <a:avLst/>
          </a:prstGeom>
          <a:noFill/>
        </p:spPr>
        <p:txBody>
          <a:bodyPr wrap="square" rtlCol="0">
            <a:spAutoFit/>
          </a:bodyPr>
          <a:lstStyle/>
          <a:p>
            <a:r>
              <a:rPr lang="en-US"/>
              <a:t>Option 2 </a:t>
            </a:r>
          </a:p>
        </p:txBody>
      </p:sp>
      <p:sp>
        <p:nvSpPr>
          <p:cNvPr id="11" name="TextBox 10">
            <a:extLst>
              <a:ext uri="{FF2B5EF4-FFF2-40B4-BE49-F238E27FC236}">
                <a16:creationId xmlns:a16="http://schemas.microsoft.com/office/drawing/2014/main" id="{0B04F579-EA02-6874-F98A-ECC3F8270B74}"/>
              </a:ext>
            </a:extLst>
          </p:cNvPr>
          <p:cNvSpPr txBox="1"/>
          <p:nvPr/>
        </p:nvSpPr>
        <p:spPr>
          <a:xfrm>
            <a:off x="1943100" y="1466022"/>
            <a:ext cx="1446143" cy="369332"/>
          </a:xfrm>
          <a:prstGeom prst="rect">
            <a:avLst/>
          </a:prstGeom>
          <a:noFill/>
        </p:spPr>
        <p:txBody>
          <a:bodyPr wrap="square" rtlCol="0">
            <a:spAutoFit/>
          </a:bodyPr>
          <a:lstStyle/>
          <a:p>
            <a:r>
              <a:rPr lang="en-US"/>
              <a:t>Option 1</a:t>
            </a:r>
          </a:p>
        </p:txBody>
      </p:sp>
    </p:spTree>
    <p:extLst>
      <p:ext uri="{BB962C8B-B14F-4D97-AF65-F5344CB8AC3E}">
        <p14:creationId xmlns:p14="http://schemas.microsoft.com/office/powerpoint/2010/main" val="583415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D79F5F-8083-983C-3ECD-2902206D46F5}"/>
              </a:ext>
            </a:extLst>
          </p:cNvPr>
          <p:cNvPicPr>
            <a:picLocks noChangeAspect="1"/>
          </p:cNvPicPr>
          <p:nvPr/>
        </p:nvPicPr>
        <p:blipFill rotWithShape="1">
          <a:blip r:embed="rId3"/>
          <a:srcRect t="4257" b="2836"/>
          <a:stretch/>
        </p:blipFill>
        <p:spPr>
          <a:xfrm>
            <a:off x="0" y="0"/>
            <a:ext cx="12192000" cy="5958161"/>
          </a:xfrm>
          <a:prstGeom prst="rect">
            <a:avLst/>
          </a:prstGeom>
        </p:spPr>
      </p:pic>
      <p:sp>
        <p:nvSpPr>
          <p:cNvPr id="3" name="Slide Number Placeholder 2">
            <a:extLst>
              <a:ext uri="{FF2B5EF4-FFF2-40B4-BE49-F238E27FC236}">
                <a16:creationId xmlns:a16="http://schemas.microsoft.com/office/drawing/2014/main" id="{1F6C9865-C980-4660-9FCF-A367977BF64F}"/>
              </a:ext>
            </a:extLst>
          </p:cNvPr>
          <p:cNvSpPr>
            <a:spLocks noGrp="1"/>
          </p:cNvSpPr>
          <p:nvPr>
            <p:ph type="sldNum" sz="quarter" idx="4"/>
          </p:nvPr>
        </p:nvSpPr>
        <p:spPr/>
        <p:txBody>
          <a:bodyPr/>
          <a:lstStyle/>
          <a:p>
            <a:fld id="{6F1FABC0-072B-4F22-8F9B-95A9D10B0206}" type="slidenum">
              <a:rPr lang="en-US" smtClean="0"/>
              <a:pPr/>
              <a:t>5</a:t>
            </a:fld>
            <a:endParaRPr lang="en-US"/>
          </a:p>
        </p:txBody>
      </p:sp>
      <p:sp>
        <p:nvSpPr>
          <p:cNvPr id="9" name="Rectangle: Rounded Corners 8">
            <a:extLst>
              <a:ext uri="{FF2B5EF4-FFF2-40B4-BE49-F238E27FC236}">
                <a16:creationId xmlns:a16="http://schemas.microsoft.com/office/drawing/2014/main" id="{C83C01EB-8908-4ECF-AEDE-85373E044659}"/>
              </a:ext>
            </a:extLst>
          </p:cNvPr>
          <p:cNvSpPr/>
          <p:nvPr/>
        </p:nvSpPr>
        <p:spPr>
          <a:xfrm>
            <a:off x="3624185" y="397055"/>
            <a:ext cx="5124587"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latin typeface="Georgia"/>
                <a:cs typeface="Arial"/>
              </a:rPr>
              <a:t>Background</a:t>
            </a:r>
          </a:p>
        </p:txBody>
      </p:sp>
      <p:sp>
        <p:nvSpPr>
          <p:cNvPr id="4" name="Flowchart: Connector 3">
            <a:extLst>
              <a:ext uri="{FF2B5EF4-FFF2-40B4-BE49-F238E27FC236}">
                <a16:creationId xmlns:a16="http://schemas.microsoft.com/office/drawing/2014/main" id="{C81A4090-4F3D-F0CA-D817-FFB6F971D1BD}"/>
              </a:ext>
            </a:extLst>
          </p:cNvPr>
          <p:cNvSpPr/>
          <p:nvPr/>
        </p:nvSpPr>
        <p:spPr>
          <a:xfrm>
            <a:off x="8956288" y="287827"/>
            <a:ext cx="3101600" cy="2788027"/>
          </a:xfrm>
          <a:prstGeom prst="flowChartConnector">
            <a:avLst/>
          </a:prstGeom>
          <a:solidFill>
            <a:srgbClr val="D0CA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E3E0D9"/>
              </a:solidFill>
            </a:endParaRPr>
          </a:p>
        </p:txBody>
      </p:sp>
      <p:pic>
        <p:nvPicPr>
          <p:cNvPr id="4098" name="Picture 2" descr="Artemis program - Wikipedia">
            <a:extLst>
              <a:ext uri="{FF2B5EF4-FFF2-40B4-BE49-F238E27FC236}">
                <a16:creationId xmlns:a16="http://schemas.microsoft.com/office/drawing/2014/main" id="{17384DB4-7C88-EC52-A581-ACC9EB8D4B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2645" y="397055"/>
            <a:ext cx="2582409" cy="2388867"/>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3">
            <a:extLst>
              <a:ext uri="{FF2B5EF4-FFF2-40B4-BE49-F238E27FC236}">
                <a16:creationId xmlns:a16="http://schemas.microsoft.com/office/drawing/2014/main" id="{E21F5FBB-205D-EDA9-7D33-71F6C4A15B30}"/>
              </a:ext>
            </a:extLst>
          </p:cNvPr>
          <p:cNvSpPr>
            <a:spLocks noGrp="1"/>
          </p:cNvSpPr>
          <p:nvPr>
            <p:ph type="ftr" sz="quarter" idx="3"/>
          </p:nvPr>
        </p:nvSpPr>
        <p:spPr>
          <a:xfrm>
            <a:off x="4038600" y="6205048"/>
            <a:ext cx="4114800" cy="365125"/>
          </a:xfrm>
        </p:spPr>
        <p:txBody>
          <a:bodyPr lIns="91440" tIns="45720" rIns="91440" bIns="45720" anchor="t"/>
          <a:lstStyle/>
          <a:p>
            <a:r>
              <a:rPr lang="en-US">
                <a:latin typeface="Arial"/>
                <a:cs typeface="Arial"/>
              </a:rPr>
              <a:t>Cameron Barnes</a:t>
            </a:r>
            <a:endParaRPr lang="en-US"/>
          </a:p>
        </p:txBody>
      </p:sp>
    </p:spTree>
    <p:extLst>
      <p:ext uri="{BB962C8B-B14F-4D97-AF65-F5344CB8AC3E}">
        <p14:creationId xmlns:p14="http://schemas.microsoft.com/office/powerpoint/2010/main" val="2426727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0D305BF-E101-9226-3CD8-8817F9082461}"/>
              </a:ext>
            </a:extLst>
          </p:cNvPr>
          <p:cNvSpPr>
            <a:spLocks noGrp="1"/>
          </p:cNvSpPr>
          <p:nvPr>
            <p:ph type="ftr" sz="quarter" idx="3"/>
          </p:nvPr>
        </p:nvSpPr>
        <p:spPr/>
        <p:txBody>
          <a:bodyPr/>
          <a:lstStyle/>
          <a:p>
            <a:endParaRPr lang="en-US"/>
          </a:p>
        </p:txBody>
      </p:sp>
      <p:sp>
        <p:nvSpPr>
          <p:cNvPr id="4" name="Slide Number Placeholder 3">
            <a:extLst>
              <a:ext uri="{FF2B5EF4-FFF2-40B4-BE49-F238E27FC236}">
                <a16:creationId xmlns:a16="http://schemas.microsoft.com/office/drawing/2014/main" id="{588E4B4C-D526-66E8-2CB5-16FCED01042D}"/>
              </a:ext>
            </a:extLst>
          </p:cNvPr>
          <p:cNvSpPr>
            <a:spLocks noGrp="1"/>
          </p:cNvSpPr>
          <p:nvPr>
            <p:ph type="sldNum" sz="quarter" idx="4"/>
          </p:nvPr>
        </p:nvSpPr>
        <p:spPr/>
        <p:txBody>
          <a:bodyPr/>
          <a:lstStyle/>
          <a:p>
            <a:fld id="{6F1FABC0-072B-4F22-8F9B-95A9D10B0206}" type="slidenum">
              <a:rPr lang="en-US" smtClean="0"/>
              <a:pPr/>
              <a:t>50</a:t>
            </a:fld>
            <a:endParaRPr lang="en-US"/>
          </a:p>
        </p:txBody>
      </p:sp>
      <p:sp>
        <p:nvSpPr>
          <p:cNvPr id="5" name="Title 4">
            <a:extLst>
              <a:ext uri="{FF2B5EF4-FFF2-40B4-BE49-F238E27FC236}">
                <a16:creationId xmlns:a16="http://schemas.microsoft.com/office/drawing/2014/main" id="{15663138-9DDE-157D-9F0D-8F4B04502C95}"/>
              </a:ext>
            </a:extLst>
          </p:cNvPr>
          <p:cNvSpPr>
            <a:spLocks noGrp="1"/>
          </p:cNvSpPr>
          <p:nvPr>
            <p:ph type="title"/>
          </p:nvPr>
        </p:nvSpPr>
        <p:spPr>
          <a:xfrm>
            <a:off x="172792" y="-1078606"/>
            <a:ext cx="10515600" cy="2286000"/>
          </a:xfrm>
        </p:spPr>
        <p:txBody>
          <a:bodyPr/>
          <a:lstStyle/>
          <a:p>
            <a:r>
              <a:rPr lang="en-US"/>
              <a:t>Wheel Sinking </a:t>
            </a:r>
          </a:p>
        </p:txBody>
      </p:sp>
      <p:sp>
        <p:nvSpPr>
          <p:cNvPr id="2" name="TextBox 1">
            <a:extLst>
              <a:ext uri="{FF2B5EF4-FFF2-40B4-BE49-F238E27FC236}">
                <a16:creationId xmlns:a16="http://schemas.microsoft.com/office/drawing/2014/main" id="{E655D8B2-9D51-31A8-C71B-07E9A4E1FF9C}"/>
              </a:ext>
            </a:extLst>
          </p:cNvPr>
          <p:cNvSpPr txBox="1"/>
          <p:nvPr/>
        </p:nvSpPr>
        <p:spPr>
          <a:xfrm>
            <a:off x="394232" y="1122467"/>
            <a:ext cx="3644368" cy="369332"/>
          </a:xfrm>
          <a:prstGeom prst="rect">
            <a:avLst/>
          </a:prstGeom>
          <a:noFill/>
        </p:spPr>
        <p:txBody>
          <a:bodyPr wrap="square" rtlCol="0">
            <a:spAutoFit/>
          </a:bodyPr>
          <a:lstStyle/>
          <a:p>
            <a:r>
              <a:rPr lang="en-US" b="1"/>
              <a:t>Possible Tire Designs </a:t>
            </a:r>
          </a:p>
        </p:txBody>
      </p:sp>
      <p:pic>
        <p:nvPicPr>
          <p:cNvPr id="3074" name="Picture 2" descr="Pololu - Tamiya 70194 Spike Tire Set (2 tires)">
            <a:extLst>
              <a:ext uri="{FF2B5EF4-FFF2-40B4-BE49-F238E27FC236}">
                <a16:creationId xmlns:a16="http://schemas.microsoft.com/office/drawing/2014/main" id="{78B27A5D-6A31-BE1A-37B0-82869BEEC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29" y="2123915"/>
            <a:ext cx="3934653" cy="30593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inventing The Wheel (For Mars)">
            <a:extLst>
              <a:ext uri="{FF2B5EF4-FFF2-40B4-BE49-F238E27FC236}">
                <a16:creationId xmlns:a16="http://schemas.microsoft.com/office/drawing/2014/main" id="{F8282DBE-6224-A7E5-8F07-31BCC8CB4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2792" y="2415208"/>
            <a:ext cx="3583564" cy="22512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e Evolution of NASA's Mars Rover Tires in Pictures | Space">
            <a:extLst>
              <a:ext uri="{FF2B5EF4-FFF2-40B4-BE49-F238E27FC236}">
                <a16:creationId xmlns:a16="http://schemas.microsoft.com/office/drawing/2014/main" id="{C3E72E8A-FC46-CC88-BDA7-086B8F3E35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329"/>
          <a:stretch/>
        </p:blipFill>
        <p:spPr bwMode="auto">
          <a:xfrm>
            <a:off x="5033341" y="1863585"/>
            <a:ext cx="2842592" cy="3354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9888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0D305BF-E101-9226-3CD8-8817F9082461}"/>
              </a:ext>
            </a:extLst>
          </p:cNvPr>
          <p:cNvSpPr>
            <a:spLocks noGrp="1"/>
          </p:cNvSpPr>
          <p:nvPr>
            <p:ph type="ftr" sz="quarter" idx="3"/>
          </p:nvPr>
        </p:nvSpPr>
        <p:spPr/>
        <p:txBody>
          <a:bodyPr/>
          <a:lstStyle/>
          <a:p>
            <a:endParaRPr lang="en-US"/>
          </a:p>
        </p:txBody>
      </p:sp>
      <p:sp>
        <p:nvSpPr>
          <p:cNvPr id="4" name="Slide Number Placeholder 3">
            <a:extLst>
              <a:ext uri="{FF2B5EF4-FFF2-40B4-BE49-F238E27FC236}">
                <a16:creationId xmlns:a16="http://schemas.microsoft.com/office/drawing/2014/main" id="{588E4B4C-D526-66E8-2CB5-16FCED01042D}"/>
              </a:ext>
            </a:extLst>
          </p:cNvPr>
          <p:cNvSpPr>
            <a:spLocks noGrp="1"/>
          </p:cNvSpPr>
          <p:nvPr>
            <p:ph type="sldNum" sz="quarter" idx="4"/>
          </p:nvPr>
        </p:nvSpPr>
        <p:spPr/>
        <p:txBody>
          <a:bodyPr/>
          <a:lstStyle/>
          <a:p>
            <a:fld id="{6F1FABC0-072B-4F22-8F9B-95A9D10B0206}" type="slidenum">
              <a:rPr lang="en-US" smtClean="0"/>
              <a:pPr/>
              <a:t>51</a:t>
            </a:fld>
            <a:endParaRPr lang="en-US"/>
          </a:p>
        </p:txBody>
      </p:sp>
      <p:sp>
        <p:nvSpPr>
          <p:cNvPr id="5" name="Title 4">
            <a:extLst>
              <a:ext uri="{FF2B5EF4-FFF2-40B4-BE49-F238E27FC236}">
                <a16:creationId xmlns:a16="http://schemas.microsoft.com/office/drawing/2014/main" id="{15663138-9DDE-157D-9F0D-8F4B04502C95}"/>
              </a:ext>
            </a:extLst>
          </p:cNvPr>
          <p:cNvSpPr>
            <a:spLocks noGrp="1"/>
          </p:cNvSpPr>
          <p:nvPr>
            <p:ph type="title"/>
          </p:nvPr>
        </p:nvSpPr>
        <p:spPr>
          <a:xfrm>
            <a:off x="108397" y="-1143000"/>
            <a:ext cx="10515600" cy="2286000"/>
          </a:xfrm>
        </p:spPr>
        <p:txBody>
          <a:bodyPr/>
          <a:lstStyle/>
          <a:p>
            <a:r>
              <a:rPr lang="en-US">
                <a:cs typeface="Arial"/>
              </a:rPr>
              <a:t>Material Swaps  </a:t>
            </a:r>
            <a:endParaRPr lang="en-US"/>
          </a:p>
        </p:txBody>
      </p:sp>
      <p:sp>
        <p:nvSpPr>
          <p:cNvPr id="8" name="Rectangle 7">
            <a:extLst>
              <a:ext uri="{FF2B5EF4-FFF2-40B4-BE49-F238E27FC236}">
                <a16:creationId xmlns:a16="http://schemas.microsoft.com/office/drawing/2014/main" id="{A5EACBAD-9C57-824D-119C-A56AAFFD7980}"/>
              </a:ext>
            </a:extLst>
          </p:cNvPr>
          <p:cNvSpPr/>
          <p:nvPr/>
        </p:nvSpPr>
        <p:spPr>
          <a:xfrm>
            <a:off x="479473" y="1214179"/>
            <a:ext cx="3403448" cy="442963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 name="Rectangle 8">
            <a:extLst>
              <a:ext uri="{FF2B5EF4-FFF2-40B4-BE49-F238E27FC236}">
                <a16:creationId xmlns:a16="http://schemas.microsoft.com/office/drawing/2014/main" id="{15C2B7E4-1D43-C245-2FEB-4CB2729BF20F}"/>
              </a:ext>
            </a:extLst>
          </p:cNvPr>
          <p:cNvSpPr/>
          <p:nvPr/>
        </p:nvSpPr>
        <p:spPr>
          <a:xfrm>
            <a:off x="4577732" y="1214179"/>
            <a:ext cx="3403448" cy="4429639"/>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u="sng">
              <a:solidFill>
                <a:schemeClr val="tx1"/>
              </a:solidFill>
            </a:endParaRPr>
          </a:p>
          <a:p>
            <a:pPr algn="ctr"/>
            <a:endParaRPr lang="en-US" u="sng">
              <a:solidFill>
                <a:schemeClr val="tx1"/>
              </a:solidFill>
            </a:endParaRPr>
          </a:p>
          <a:p>
            <a:pPr algn="ctr"/>
            <a:endParaRPr lang="en-US" u="sng">
              <a:solidFill>
                <a:schemeClr val="tx1"/>
              </a:solidFill>
            </a:endParaRPr>
          </a:p>
          <a:p>
            <a:pPr algn="ctr"/>
            <a:r>
              <a:rPr lang="en-US" u="sng">
                <a:solidFill>
                  <a:schemeClr val="tx1"/>
                </a:solidFill>
              </a:rPr>
              <a:t>Lunar Regolith as a 3D printing Material </a:t>
            </a:r>
          </a:p>
          <a:p>
            <a:pPr algn="ctr"/>
            <a:r>
              <a:rPr lang="en-US">
                <a:solidFill>
                  <a:schemeClr val="tx1"/>
                </a:solidFill>
              </a:rPr>
              <a:t>Material Strength: 695 HV</a:t>
            </a:r>
          </a:p>
          <a:p>
            <a:pPr algn="ctr"/>
            <a:endParaRPr lang="en-US">
              <a:solidFill>
                <a:schemeClr val="tx1"/>
              </a:solidFill>
            </a:endParaRPr>
          </a:p>
          <a:p>
            <a:pPr algn="ctr"/>
            <a:r>
              <a:rPr lang="en-US" u="sng">
                <a:solidFill>
                  <a:schemeClr val="tx1"/>
                </a:solidFill>
              </a:rPr>
              <a:t>White Light Scanning</a:t>
            </a:r>
          </a:p>
          <a:p>
            <a:pPr algn="ctr"/>
            <a:endParaRPr lang="en-US">
              <a:solidFill>
                <a:schemeClr val="tx1"/>
              </a:solidFill>
            </a:endParaRPr>
          </a:p>
          <a:p>
            <a:pPr algn="ctr"/>
            <a:endParaRPr lang="en-US">
              <a:solidFill>
                <a:schemeClr val="tx1"/>
              </a:solidFill>
            </a:endParaRPr>
          </a:p>
          <a:p>
            <a:pPr algn="ctr"/>
            <a:r>
              <a:rPr lang="en-US">
                <a:solidFill>
                  <a:schemeClr val="tx1"/>
                </a:solidFill>
              </a:rPr>
              <a:t> </a:t>
            </a:r>
          </a:p>
          <a:p>
            <a:pPr algn="ctr"/>
            <a:endParaRPr lang="en-US"/>
          </a:p>
        </p:txBody>
      </p:sp>
      <p:sp>
        <p:nvSpPr>
          <p:cNvPr id="10" name="Rectangle 9">
            <a:extLst>
              <a:ext uri="{FF2B5EF4-FFF2-40B4-BE49-F238E27FC236}">
                <a16:creationId xmlns:a16="http://schemas.microsoft.com/office/drawing/2014/main" id="{4933F063-EF35-6A37-BB7B-F8E6F6E071EE}"/>
              </a:ext>
            </a:extLst>
          </p:cNvPr>
          <p:cNvSpPr/>
          <p:nvPr/>
        </p:nvSpPr>
        <p:spPr>
          <a:xfrm>
            <a:off x="982073" y="1472896"/>
            <a:ext cx="2398247" cy="5858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t>Titanium</a:t>
            </a:r>
          </a:p>
        </p:txBody>
      </p:sp>
      <p:sp>
        <p:nvSpPr>
          <p:cNvPr id="11" name="Rectangle 10">
            <a:extLst>
              <a:ext uri="{FF2B5EF4-FFF2-40B4-BE49-F238E27FC236}">
                <a16:creationId xmlns:a16="http://schemas.microsoft.com/office/drawing/2014/main" id="{99220A7B-EA3B-8859-CCE2-A283C284B106}"/>
              </a:ext>
            </a:extLst>
          </p:cNvPr>
          <p:cNvSpPr/>
          <p:nvPr/>
        </p:nvSpPr>
        <p:spPr>
          <a:xfrm>
            <a:off x="5134489" y="1411293"/>
            <a:ext cx="2398247" cy="5858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t>Additive Manufacturing </a:t>
            </a:r>
          </a:p>
        </p:txBody>
      </p:sp>
      <p:sp>
        <p:nvSpPr>
          <p:cNvPr id="12" name="TextBox 11">
            <a:extLst>
              <a:ext uri="{FF2B5EF4-FFF2-40B4-BE49-F238E27FC236}">
                <a16:creationId xmlns:a16="http://schemas.microsoft.com/office/drawing/2014/main" id="{A22C772C-3D57-DD78-8EE0-774D6B1A98FD}"/>
              </a:ext>
            </a:extLst>
          </p:cNvPr>
          <p:cNvSpPr txBox="1"/>
          <p:nvPr/>
        </p:nvSpPr>
        <p:spPr>
          <a:xfrm>
            <a:off x="730773" y="2558632"/>
            <a:ext cx="2900848" cy="2308324"/>
          </a:xfrm>
          <a:prstGeom prst="rect">
            <a:avLst/>
          </a:prstGeom>
          <a:noFill/>
        </p:spPr>
        <p:txBody>
          <a:bodyPr wrap="square" rtlCol="0">
            <a:spAutoFit/>
          </a:bodyPr>
          <a:lstStyle/>
          <a:p>
            <a:pPr algn="ctr"/>
            <a:r>
              <a:rPr lang="en-US" u="sng">
                <a:solidFill>
                  <a:schemeClr val="tx1"/>
                </a:solidFill>
              </a:rPr>
              <a:t>Material Strength: </a:t>
            </a:r>
          </a:p>
          <a:p>
            <a:pPr algn="ctr"/>
            <a:r>
              <a:rPr lang="en-US">
                <a:solidFill>
                  <a:schemeClr val="tx1"/>
                </a:solidFill>
              </a:rPr>
              <a:t>Titanium: 140 MPa</a:t>
            </a:r>
          </a:p>
          <a:p>
            <a:pPr algn="ctr"/>
            <a:r>
              <a:rPr lang="en-US">
                <a:solidFill>
                  <a:schemeClr val="tx1"/>
                </a:solidFill>
              </a:rPr>
              <a:t>Carbon Steel: 350 MPa</a:t>
            </a:r>
          </a:p>
          <a:p>
            <a:pPr algn="ctr"/>
            <a:endParaRPr lang="en-US">
              <a:solidFill>
                <a:schemeClr val="tx1"/>
              </a:solidFill>
            </a:endParaRPr>
          </a:p>
          <a:p>
            <a:pPr algn="ctr"/>
            <a:r>
              <a:rPr lang="en-US" u="sng"/>
              <a:t>Density</a:t>
            </a:r>
            <a:r>
              <a:rPr lang="en-US" u="sng">
                <a:solidFill>
                  <a:schemeClr val="tx1"/>
                </a:solidFill>
              </a:rPr>
              <a:t>: </a:t>
            </a:r>
          </a:p>
          <a:p>
            <a:pPr algn="ctr"/>
            <a:r>
              <a:rPr lang="en-US">
                <a:solidFill>
                  <a:schemeClr val="tx1"/>
                </a:solidFill>
              </a:rPr>
              <a:t>Titanium: 4.51 g/cm^3 </a:t>
            </a:r>
          </a:p>
          <a:p>
            <a:pPr algn="ctr"/>
            <a:r>
              <a:rPr lang="en-US">
                <a:solidFill>
                  <a:schemeClr val="tx1"/>
                </a:solidFill>
              </a:rPr>
              <a:t>Carbon Steel: 7.88 g/cm^3</a:t>
            </a:r>
          </a:p>
          <a:p>
            <a:pPr algn="ctr"/>
            <a:endParaRPr lang="en-US"/>
          </a:p>
        </p:txBody>
      </p:sp>
      <p:sp>
        <p:nvSpPr>
          <p:cNvPr id="14" name="Rectangle 13">
            <a:extLst>
              <a:ext uri="{FF2B5EF4-FFF2-40B4-BE49-F238E27FC236}">
                <a16:creationId xmlns:a16="http://schemas.microsoft.com/office/drawing/2014/main" id="{226E1DED-BC6E-7F94-04FE-E3C118EAFB89}"/>
              </a:ext>
            </a:extLst>
          </p:cNvPr>
          <p:cNvSpPr/>
          <p:nvPr/>
        </p:nvSpPr>
        <p:spPr>
          <a:xfrm>
            <a:off x="8550055" y="1214179"/>
            <a:ext cx="3219564" cy="2760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Why Not Both? </a:t>
            </a:r>
          </a:p>
          <a:p>
            <a:pPr algn="ctr"/>
            <a:r>
              <a:rPr lang="en-US"/>
              <a:t>Upcoming Lunar Research has looked into manufacturing material using a mix of Titanium and Regolith Stimulant </a:t>
            </a:r>
          </a:p>
        </p:txBody>
      </p:sp>
    </p:spTree>
    <p:extLst>
      <p:ext uri="{BB962C8B-B14F-4D97-AF65-F5344CB8AC3E}">
        <p14:creationId xmlns:p14="http://schemas.microsoft.com/office/powerpoint/2010/main" val="406170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803C6C4B-9F09-784F-EC9A-17B74F566C46}"/>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0" y="-23833"/>
            <a:ext cx="12191999" cy="688183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52</a:t>
            </a:fld>
            <a:endParaRPr lang="en-US"/>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D0E56442-54C2-CA0B-B389-7457B4A01509}"/>
                  </a:ext>
                </a:extLst>
              </p:cNvPr>
              <p:cNvGraphicFramePr>
                <a:graphicFrameLocks noChangeAspect="1"/>
              </p:cNvGraphicFramePr>
              <p:nvPr>
                <p:extLst>
                  <p:ext uri="{D42A27DB-BD31-4B8C-83A1-F6EECF244321}">
                    <p14:modId xmlns:p14="http://schemas.microsoft.com/office/powerpoint/2010/main" val="3893608118"/>
                  </p:ext>
                </p:extLst>
              </p:nvPr>
            </p:nvGraphicFramePr>
            <p:xfrm>
              <a:off x="2000451" y="433968"/>
              <a:ext cx="7836276" cy="5298485"/>
            </p:xfrm>
            <a:graphic>
              <a:graphicData uri="http://schemas.microsoft.com/office/drawing/2017/model3d">
                <am3d:model3d r:embed="rId4">
                  <am3d:spPr>
                    <a:xfrm>
                      <a:off x="0" y="0"/>
                      <a:ext cx="7836276" cy="5298485"/>
                    </a:xfrm>
                    <a:prstGeom prst="rect">
                      <a:avLst/>
                    </a:prstGeom>
                  </am3d:spPr>
                  <am3d:camera>
                    <am3d:pos x="0" y="0" z="66383505"/>
                    <am3d:up dx="0" dy="36000000" dz="0"/>
                    <am3d:lookAt x="0" y="0" z="0"/>
                    <am3d:perspective fov="2700000"/>
                  </am3d:camera>
                  <am3d:trans>
                    <am3d:meterPerModelUnit n="21911" d="1000000"/>
                    <am3d:preTrans dx="-11048578" dy="5504110" dz="7888059"/>
                    <am3d:scale>
                      <am3d:sx n="1000000" d="1000000"/>
                      <am3d:sy n="1000000" d="1000000"/>
                      <am3d:sz n="1000000" d="1000000"/>
                    </am3d:scale>
                    <am3d:rot ax="10501240" ay="-3951245" az="272706"/>
                    <am3d:postTrans dx="0" dy="0" dz="0"/>
                  </am3d:trans>
                  <am3d:raster rName="Office3DRenderer" rVer="16.0.8326">
                    <am3d:blip r:embed="rId5"/>
                  </am3d:raster>
                  <am3d:objViewport viewportSz="92889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D0E56442-54C2-CA0B-B389-7457B4A01509}"/>
                  </a:ext>
                </a:extLst>
              </p:cNvPr>
              <p:cNvPicPr>
                <a:picLocks noGrp="1" noRot="1" noChangeAspect="1" noMove="1" noResize="1" noEditPoints="1" noAdjustHandles="1" noChangeArrowheads="1" noChangeShapeType="1" noCrop="1"/>
              </p:cNvPicPr>
              <p:nvPr/>
            </p:nvPicPr>
            <p:blipFill>
              <a:blip r:embed="rId5"/>
              <a:stretch>
                <a:fillRect/>
              </a:stretch>
            </p:blipFill>
            <p:spPr>
              <a:xfrm>
                <a:off x="2000451" y="433968"/>
                <a:ext cx="7836276" cy="5298485"/>
              </a:xfrm>
              <a:prstGeom prst="rect">
                <a:avLst/>
              </a:prstGeom>
            </p:spPr>
          </p:pic>
        </mc:Fallback>
      </mc:AlternateContent>
      <p:grpSp>
        <p:nvGrpSpPr>
          <p:cNvPr id="61" name="Group 60">
            <a:extLst>
              <a:ext uri="{FF2B5EF4-FFF2-40B4-BE49-F238E27FC236}">
                <a16:creationId xmlns:a16="http://schemas.microsoft.com/office/drawing/2014/main" id="{07ACCE0A-2984-7ED4-20E8-0D7BC2D46B72}"/>
              </a:ext>
            </a:extLst>
          </p:cNvPr>
          <p:cNvGrpSpPr/>
          <p:nvPr/>
        </p:nvGrpSpPr>
        <p:grpSpPr>
          <a:xfrm>
            <a:off x="11295077" y="54640"/>
            <a:ext cx="762811" cy="758655"/>
            <a:chOff x="354079" y="1326988"/>
            <a:chExt cx="4083531" cy="3898900"/>
          </a:xfrm>
        </p:grpSpPr>
        <p:pic>
          <p:nvPicPr>
            <p:cNvPr id="62" name="Picture 2" descr="Caduceus - Wikipedia">
              <a:extLst>
                <a:ext uri="{FF2B5EF4-FFF2-40B4-BE49-F238E27FC236}">
                  <a16:creationId xmlns:a16="http://schemas.microsoft.com/office/drawing/2014/main" id="{9A1F9692-D5BA-E1C8-F916-0CC415FBE8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63" name="Flowchart: Connector 39">
              <a:extLst>
                <a:ext uri="{FF2B5EF4-FFF2-40B4-BE49-F238E27FC236}">
                  <a16:creationId xmlns:a16="http://schemas.microsoft.com/office/drawing/2014/main" id="{DCBD9F4F-4462-184A-DD37-D66306163DD3}"/>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4" name="Picture 63">
              <a:extLst>
                <a:ext uri="{FF2B5EF4-FFF2-40B4-BE49-F238E27FC236}">
                  <a16:creationId xmlns:a16="http://schemas.microsoft.com/office/drawing/2014/main" id="{4956C3AA-E5ED-0A8C-DED5-CBB8462DA15B}"/>
                </a:ext>
              </a:extLst>
            </p:cNvPr>
            <p:cNvPicPr>
              <a:picLocks noChangeAspect="1"/>
            </p:cNvPicPr>
            <p:nvPr/>
          </p:nvPicPr>
          <p:blipFill rotWithShape="1">
            <a:blip r:embed="rId7">
              <a:alphaModFix amt="10000"/>
            </a:blip>
            <a:srcRect l="30694" t="28915" r="26668" b="28746"/>
            <a:stretch/>
          </p:blipFill>
          <p:spPr>
            <a:xfrm>
              <a:off x="392661" y="1379133"/>
              <a:ext cx="4044949" cy="3794609"/>
            </a:xfrm>
            <a:prstGeom prst="flowChartConnector">
              <a:avLst/>
            </a:prstGeom>
          </p:spPr>
        </p:pic>
        <p:grpSp>
          <p:nvGrpSpPr>
            <p:cNvPr id="65" name="Group 64">
              <a:extLst>
                <a:ext uri="{FF2B5EF4-FFF2-40B4-BE49-F238E27FC236}">
                  <a16:creationId xmlns:a16="http://schemas.microsoft.com/office/drawing/2014/main" id="{4A834A0C-C7DC-AF1F-460B-449256AA2E9B}"/>
                </a:ext>
              </a:extLst>
            </p:cNvPr>
            <p:cNvGrpSpPr/>
            <p:nvPr/>
          </p:nvGrpSpPr>
          <p:grpSpPr>
            <a:xfrm>
              <a:off x="845033" y="1971012"/>
              <a:ext cx="3044825" cy="2670175"/>
              <a:chOff x="845033" y="1971012"/>
              <a:chExt cx="3044825" cy="2670175"/>
            </a:xfrm>
          </p:grpSpPr>
          <p:grpSp>
            <p:nvGrpSpPr>
              <p:cNvPr id="74" name="Group 73">
                <a:extLst>
                  <a:ext uri="{FF2B5EF4-FFF2-40B4-BE49-F238E27FC236}">
                    <a16:creationId xmlns:a16="http://schemas.microsoft.com/office/drawing/2014/main" id="{EF48D697-816B-020D-D11C-24DA415AAB13}"/>
                  </a:ext>
                </a:extLst>
              </p:cNvPr>
              <p:cNvGrpSpPr/>
              <p:nvPr/>
            </p:nvGrpSpPr>
            <p:grpSpPr>
              <a:xfrm>
                <a:off x="2623034" y="1971012"/>
                <a:ext cx="673100" cy="2670175"/>
                <a:chOff x="8225255" y="1818774"/>
                <a:chExt cx="673100" cy="2670175"/>
              </a:xfrm>
            </p:grpSpPr>
            <p:sp>
              <p:nvSpPr>
                <p:cNvPr id="79" name="Flowchart: Process 51">
                  <a:extLst>
                    <a:ext uri="{FF2B5EF4-FFF2-40B4-BE49-F238E27FC236}">
                      <a16:creationId xmlns:a16="http://schemas.microsoft.com/office/drawing/2014/main" id="{BCC7B420-F35F-6301-1E66-C3973BF04BBB}"/>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Trapezoid 79">
                  <a:extLst>
                    <a:ext uri="{FF2B5EF4-FFF2-40B4-BE49-F238E27FC236}">
                      <a16:creationId xmlns:a16="http://schemas.microsoft.com/office/drawing/2014/main" id="{DCA4A620-BAD0-3972-BF1B-FB955A64C82B}"/>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5" name="Block Arc 45">
                <a:extLst>
                  <a:ext uri="{FF2B5EF4-FFF2-40B4-BE49-F238E27FC236}">
                    <a16:creationId xmlns:a16="http://schemas.microsoft.com/office/drawing/2014/main" id="{1C79199B-891D-7E26-E13B-3BEC84790080}"/>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76" name="Group 75">
                <a:extLst>
                  <a:ext uri="{FF2B5EF4-FFF2-40B4-BE49-F238E27FC236}">
                    <a16:creationId xmlns:a16="http://schemas.microsoft.com/office/drawing/2014/main" id="{A9386D55-19C0-03B1-A259-50A910671121}"/>
                  </a:ext>
                </a:extLst>
              </p:cNvPr>
              <p:cNvGrpSpPr/>
              <p:nvPr/>
            </p:nvGrpSpPr>
            <p:grpSpPr>
              <a:xfrm>
                <a:off x="1429234" y="1971012"/>
                <a:ext cx="673100" cy="2670175"/>
                <a:chOff x="8225255" y="1818774"/>
                <a:chExt cx="673100" cy="2670175"/>
              </a:xfrm>
            </p:grpSpPr>
            <p:sp>
              <p:nvSpPr>
                <p:cNvPr id="77" name="Flowchart: Process 49">
                  <a:extLst>
                    <a:ext uri="{FF2B5EF4-FFF2-40B4-BE49-F238E27FC236}">
                      <a16:creationId xmlns:a16="http://schemas.microsoft.com/office/drawing/2014/main" id="{E30F2C1D-3AC8-2F3E-5B2C-9F871EA1B749}"/>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Trapezoid 77">
                  <a:extLst>
                    <a:ext uri="{FF2B5EF4-FFF2-40B4-BE49-F238E27FC236}">
                      <a16:creationId xmlns:a16="http://schemas.microsoft.com/office/drawing/2014/main" id="{0810FB7F-1BED-1C3E-103A-A12F0DE79FFD}"/>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8">
              <p14:nvContentPartPr>
                <p14:cNvPr id="68" name="Ink 67">
                  <a:extLst>
                    <a:ext uri="{FF2B5EF4-FFF2-40B4-BE49-F238E27FC236}">
                      <a16:creationId xmlns:a16="http://schemas.microsoft.com/office/drawing/2014/main" id="{B59DC422-4686-96C7-C17C-10E6141C3056}"/>
                    </a:ext>
                  </a:extLst>
                </p14:cNvPr>
                <p14:cNvContentPartPr/>
                <p14:nvPr/>
              </p14:nvContentPartPr>
              <p14:xfrm>
                <a:off x="3177098" y="3103265"/>
                <a:ext cx="360" cy="360"/>
              </p14:xfrm>
            </p:contentPart>
          </mc:Choice>
          <mc:Fallback>
            <p:pic>
              <p:nvPicPr>
                <p:cNvPr id="68" name="Ink 67">
                  <a:extLst>
                    <a:ext uri="{FF2B5EF4-FFF2-40B4-BE49-F238E27FC236}">
                      <a16:creationId xmlns:a16="http://schemas.microsoft.com/office/drawing/2014/main" id="{B59DC422-4686-96C7-C17C-10E6141C3056}"/>
                    </a:ext>
                  </a:extLst>
                </p:cNvPr>
                <p:cNvPicPr/>
                <p:nvPr/>
              </p:nvPicPr>
              <p:blipFill>
                <a:blip r:embed="rId9"/>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69" name="Ink 68">
                  <a:extLst>
                    <a:ext uri="{FF2B5EF4-FFF2-40B4-BE49-F238E27FC236}">
                      <a16:creationId xmlns:a16="http://schemas.microsoft.com/office/drawing/2014/main" id="{1C634ABB-2645-F1DB-08D1-7333FDCC0A7E}"/>
                    </a:ext>
                  </a:extLst>
                </p14:cNvPr>
                <p14:cNvContentPartPr/>
                <p14:nvPr/>
              </p14:nvContentPartPr>
              <p14:xfrm>
                <a:off x="3694418" y="3112265"/>
                <a:ext cx="360" cy="360"/>
              </p14:xfrm>
            </p:contentPart>
          </mc:Choice>
          <mc:Fallback>
            <p:pic>
              <p:nvPicPr>
                <p:cNvPr id="69" name="Ink 68">
                  <a:extLst>
                    <a:ext uri="{FF2B5EF4-FFF2-40B4-BE49-F238E27FC236}">
                      <a16:creationId xmlns:a16="http://schemas.microsoft.com/office/drawing/2014/main" id="{1C634ABB-2645-F1DB-08D1-7333FDCC0A7E}"/>
                    </a:ext>
                  </a:extLst>
                </p:cNvPr>
                <p:cNvPicPr/>
                <p:nvPr/>
              </p:nvPicPr>
              <p:blipFill>
                <a:blip r:embed="rId11"/>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72" name="Ink 71">
                  <a:extLst>
                    <a:ext uri="{FF2B5EF4-FFF2-40B4-BE49-F238E27FC236}">
                      <a16:creationId xmlns:a16="http://schemas.microsoft.com/office/drawing/2014/main" id="{984702C0-169A-18E7-6090-522DBFDE5A12}"/>
                    </a:ext>
                  </a:extLst>
                </p14:cNvPr>
                <p14:cNvContentPartPr/>
                <p14:nvPr/>
              </p14:nvContentPartPr>
              <p14:xfrm>
                <a:off x="3352418" y="2933345"/>
                <a:ext cx="5760" cy="3960"/>
              </p14:xfrm>
            </p:contentPart>
          </mc:Choice>
          <mc:Fallback>
            <p:pic>
              <p:nvPicPr>
                <p:cNvPr id="72" name="Ink 71">
                  <a:extLst>
                    <a:ext uri="{FF2B5EF4-FFF2-40B4-BE49-F238E27FC236}">
                      <a16:creationId xmlns:a16="http://schemas.microsoft.com/office/drawing/2014/main" id="{984702C0-169A-18E7-6090-522DBFDE5A12}"/>
                    </a:ext>
                  </a:extLst>
                </p:cNvPr>
                <p:cNvPicPr/>
                <p:nvPr/>
              </p:nvPicPr>
              <p:blipFill>
                <a:blip r:embed="rId13"/>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73" name="Ink 72">
                  <a:extLst>
                    <a:ext uri="{FF2B5EF4-FFF2-40B4-BE49-F238E27FC236}">
                      <a16:creationId xmlns:a16="http://schemas.microsoft.com/office/drawing/2014/main" id="{AC582179-12F3-9CE5-E755-1C0CAB1EFCED}"/>
                    </a:ext>
                  </a:extLst>
                </p14:cNvPr>
                <p14:cNvContentPartPr/>
                <p14:nvPr/>
              </p14:nvContentPartPr>
              <p14:xfrm>
                <a:off x="3576698" y="1951265"/>
                <a:ext cx="16200" cy="34200"/>
              </p14:xfrm>
            </p:contentPart>
          </mc:Choice>
          <mc:Fallback>
            <p:pic>
              <p:nvPicPr>
                <p:cNvPr id="73" name="Ink 72">
                  <a:extLst>
                    <a:ext uri="{FF2B5EF4-FFF2-40B4-BE49-F238E27FC236}">
                      <a16:creationId xmlns:a16="http://schemas.microsoft.com/office/drawing/2014/main" id="{AC582179-12F3-9CE5-E755-1C0CAB1EFCED}"/>
                    </a:ext>
                  </a:extLst>
                </p:cNvPr>
                <p:cNvPicPr/>
                <p:nvPr/>
              </p:nvPicPr>
              <p:blipFill>
                <a:blip r:embed="rId15"/>
                <a:stretch>
                  <a:fillRect/>
                </a:stretch>
              </p:blipFill>
              <p:spPr>
                <a:xfrm>
                  <a:off x="3486698" y="1438265"/>
                  <a:ext cx="194400" cy="1058490"/>
                </a:xfrm>
                <a:prstGeom prst="rect">
                  <a:avLst/>
                </a:prstGeom>
              </p:spPr>
            </p:pic>
          </mc:Fallback>
        </mc:AlternateContent>
      </p:grpSp>
    </p:spTree>
    <p:extLst>
      <p:ext uri="{BB962C8B-B14F-4D97-AF65-F5344CB8AC3E}">
        <p14:creationId xmlns:p14="http://schemas.microsoft.com/office/powerpoint/2010/main" val="2170671010"/>
      </p:ext>
    </p:extLst>
  </p:cSld>
  <p:clrMapOvr>
    <a:masterClrMapping/>
  </p:clrMapOvr>
  <mc:AlternateContent xmlns:mc="http://schemas.openxmlformats.org/markup-compatibility/2006">
    <mc:Choice xmlns:p14="http://schemas.microsoft.com/office/powerpoint/2010/main" Requires="p14">
      <p:transition spd="slow" p14:dur="2000" advTm="16456"/>
    </mc:Choice>
    <mc:Fallback>
      <p:transition spd="slow" advTm="16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20000" fill="hold"/>
                                        <p:tgtEl>
                                          <p:spTgt spid="8"/>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53</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172720" y="101600"/>
            <a:ext cx="11295077" cy="1010920"/>
          </a:xfrm>
        </p:spPr>
        <p:txBody>
          <a:bodyPr/>
          <a:lstStyle/>
          <a:p>
            <a:r>
              <a:rPr lang="en-US">
                <a:solidFill>
                  <a:schemeClr val="accent1"/>
                </a:solidFill>
                <a:latin typeface="Georgia" panose="02040502050405020303" pitchFamily="18" charset="0"/>
              </a:rPr>
              <a:t>Current Work</a:t>
            </a:r>
          </a:p>
        </p:txBody>
      </p:sp>
      <p:sp>
        <p:nvSpPr>
          <p:cNvPr id="8" name="Footer Placeholder 2">
            <a:extLst>
              <a:ext uri="{FF2B5EF4-FFF2-40B4-BE49-F238E27FC236}">
                <a16:creationId xmlns:a16="http://schemas.microsoft.com/office/drawing/2014/main" id="{01012AA4-F231-BBD4-A30B-1ADB11DAA197}"/>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sp>
        <p:nvSpPr>
          <p:cNvPr id="11" name="TextBox 10">
            <a:extLst>
              <a:ext uri="{FF2B5EF4-FFF2-40B4-BE49-F238E27FC236}">
                <a16:creationId xmlns:a16="http://schemas.microsoft.com/office/drawing/2014/main" id="{A8589859-943A-E4AA-2514-68F26FD13407}"/>
              </a:ext>
            </a:extLst>
          </p:cNvPr>
          <p:cNvSpPr txBox="1"/>
          <p:nvPr/>
        </p:nvSpPr>
        <p:spPr>
          <a:xfrm>
            <a:off x="172720" y="1095338"/>
            <a:ext cx="3865880" cy="584775"/>
          </a:xfrm>
          <a:prstGeom prst="rect">
            <a:avLst/>
          </a:prstGeom>
          <a:noFill/>
        </p:spPr>
        <p:txBody>
          <a:bodyPr wrap="square" rtlCol="0">
            <a:spAutoFit/>
          </a:bodyPr>
          <a:lstStyle/>
          <a:p>
            <a:r>
              <a:rPr lang="en-US" sz="3200" b="1">
                <a:solidFill>
                  <a:schemeClr val="accent4"/>
                </a:solidFill>
                <a:latin typeface="Georgia" panose="02040502050405020303" pitchFamily="18" charset="0"/>
              </a:rPr>
              <a:t>Bill of Materials</a:t>
            </a:r>
          </a:p>
        </p:txBody>
      </p:sp>
      <p:grpSp>
        <p:nvGrpSpPr>
          <p:cNvPr id="17" name="Group 16">
            <a:extLst>
              <a:ext uri="{FF2B5EF4-FFF2-40B4-BE49-F238E27FC236}">
                <a16:creationId xmlns:a16="http://schemas.microsoft.com/office/drawing/2014/main" id="{1B753BC9-8E9A-AF75-366E-949E36D5082A}"/>
              </a:ext>
            </a:extLst>
          </p:cNvPr>
          <p:cNvGrpSpPr/>
          <p:nvPr/>
        </p:nvGrpSpPr>
        <p:grpSpPr>
          <a:xfrm>
            <a:off x="10800080" y="0"/>
            <a:ext cx="1391920" cy="4143913"/>
            <a:chOff x="10800080" y="0"/>
            <a:chExt cx="1391920" cy="4143913"/>
          </a:xfrm>
        </p:grpSpPr>
        <p:sp>
          <p:nvSpPr>
            <p:cNvPr id="2" name="Arrow: Chevron 1">
              <a:extLst>
                <a:ext uri="{FF2B5EF4-FFF2-40B4-BE49-F238E27FC236}">
                  <a16:creationId xmlns:a16="http://schemas.microsoft.com/office/drawing/2014/main" id="{8330116C-D57C-C70E-6435-6DEA22E1266A}"/>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 name="Arrow: Chevron 2">
              <a:extLst>
                <a:ext uri="{FF2B5EF4-FFF2-40B4-BE49-F238E27FC236}">
                  <a16:creationId xmlns:a16="http://schemas.microsoft.com/office/drawing/2014/main" id="{67245A64-A25D-DEAB-5FB4-1772AF6A773D}"/>
                </a:ext>
              </a:extLst>
            </p:cNvPr>
            <p:cNvSpPr/>
            <p:nvPr/>
          </p:nvSpPr>
          <p:spPr>
            <a:xfrm rot="5400000">
              <a:off x="10271760" y="2223673"/>
              <a:ext cx="2448560" cy="1391920"/>
            </a:xfrm>
            <a:prstGeom prst="chevro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6" name="Group 5">
              <a:extLst>
                <a:ext uri="{FF2B5EF4-FFF2-40B4-BE49-F238E27FC236}">
                  <a16:creationId xmlns:a16="http://schemas.microsoft.com/office/drawing/2014/main" id="{222C24F2-2764-06CB-0E06-5A82F09DA5C4}"/>
                </a:ext>
              </a:extLst>
            </p:cNvPr>
            <p:cNvGrpSpPr/>
            <p:nvPr/>
          </p:nvGrpSpPr>
          <p:grpSpPr>
            <a:xfrm>
              <a:off x="10800080" y="0"/>
              <a:ext cx="1391920" cy="2448560"/>
              <a:chOff x="10800080" y="0"/>
              <a:chExt cx="1391920" cy="2448560"/>
            </a:xfrm>
          </p:grpSpPr>
          <p:sp>
            <p:nvSpPr>
              <p:cNvPr id="9" name="Arrow: Chevron 8">
                <a:extLst>
                  <a:ext uri="{FF2B5EF4-FFF2-40B4-BE49-F238E27FC236}">
                    <a16:creationId xmlns:a16="http://schemas.microsoft.com/office/drawing/2014/main" id="{53A1B714-4756-88AE-705B-FBE7BA13F045}"/>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Oval 9">
                <a:extLst>
                  <a:ext uri="{FF2B5EF4-FFF2-40B4-BE49-F238E27FC236}">
                    <a16:creationId xmlns:a16="http://schemas.microsoft.com/office/drawing/2014/main" id="{B71E31F8-33C6-16A6-8ADC-10AC21F88549}"/>
                  </a:ext>
                </a:extLst>
              </p:cNvPr>
              <p:cNvSpPr/>
              <p:nvPr/>
            </p:nvSpPr>
            <p:spPr>
              <a:xfrm>
                <a:off x="11195814" y="104037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Graphic 11" descr="Badge 1 with solid fill">
                <a:extLst>
                  <a:ext uri="{FF2B5EF4-FFF2-40B4-BE49-F238E27FC236}">
                    <a16:creationId xmlns:a16="http://schemas.microsoft.com/office/drawing/2014/main" id="{1C8F566A-7418-E231-E3DC-232949E148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8840" y="881380"/>
                <a:ext cx="914400" cy="914400"/>
              </a:xfrm>
              <a:prstGeom prst="rect">
                <a:avLst/>
              </a:prstGeom>
            </p:spPr>
          </p:pic>
          <p:sp>
            <p:nvSpPr>
              <p:cNvPr id="13" name="Isosceles Triangle 12">
                <a:extLst>
                  <a:ext uri="{FF2B5EF4-FFF2-40B4-BE49-F238E27FC236}">
                    <a16:creationId xmlns:a16="http://schemas.microsoft.com/office/drawing/2014/main" id="{8E396F76-540B-3E4E-18A3-70CE7B315E88}"/>
                  </a:ext>
                </a:extLst>
              </p:cNvPr>
              <p:cNvSpPr/>
              <p:nvPr/>
            </p:nvSpPr>
            <p:spPr>
              <a:xfrm rot="10800000">
                <a:off x="10800080" y="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 name="Oval 15">
              <a:extLst>
                <a:ext uri="{FF2B5EF4-FFF2-40B4-BE49-F238E27FC236}">
                  <a16:creationId xmlns:a16="http://schemas.microsoft.com/office/drawing/2014/main" id="{850F4AA4-0B13-9944-6835-32B61DC4B556}"/>
                </a:ext>
              </a:extLst>
            </p:cNvPr>
            <p:cNvSpPr/>
            <p:nvPr/>
          </p:nvSpPr>
          <p:spPr>
            <a:xfrm>
              <a:off x="11141502" y="2770361"/>
              <a:ext cx="564342" cy="592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descr="Badge with solid fill">
              <a:extLst>
                <a:ext uri="{FF2B5EF4-FFF2-40B4-BE49-F238E27FC236}">
                  <a16:creationId xmlns:a16="http://schemas.microsoft.com/office/drawing/2014/main" id="{1D34BA29-6BDA-E18E-4FC9-C43460FDE5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0597" y="2659380"/>
              <a:ext cx="914400" cy="914400"/>
            </a:xfrm>
            <a:prstGeom prst="rect">
              <a:avLst/>
            </a:prstGeom>
          </p:spPr>
        </p:pic>
      </p:grpSp>
      <p:sp>
        <p:nvSpPr>
          <p:cNvPr id="20" name="Rectangle: Rounded Corners 19">
            <a:extLst>
              <a:ext uri="{FF2B5EF4-FFF2-40B4-BE49-F238E27FC236}">
                <a16:creationId xmlns:a16="http://schemas.microsoft.com/office/drawing/2014/main" id="{16C6ABE0-304F-F030-72C1-670446F5D745}"/>
              </a:ext>
            </a:extLst>
          </p:cNvPr>
          <p:cNvSpPr/>
          <p:nvPr/>
        </p:nvSpPr>
        <p:spPr>
          <a:xfrm>
            <a:off x="174001" y="1810689"/>
            <a:ext cx="2706708" cy="3758483"/>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4" name="Picture 24">
            <a:extLst>
              <a:ext uri="{FF2B5EF4-FFF2-40B4-BE49-F238E27FC236}">
                <a16:creationId xmlns:a16="http://schemas.microsoft.com/office/drawing/2014/main" id="{8FFBB9D3-F41A-4A34-C515-2C13EB4D5BD6}"/>
              </a:ext>
            </a:extLst>
          </p:cNvPr>
          <p:cNvPicPr>
            <a:picLocks noChangeAspect="1"/>
          </p:cNvPicPr>
          <p:nvPr/>
        </p:nvPicPr>
        <p:blipFill>
          <a:blip r:embed="rId7"/>
          <a:stretch>
            <a:fillRect/>
          </a:stretch>
        </p:blipFill>
        <p:spPr>
          <a:xfrm>
            <a:off x="962327" y="2106258"/>
            <a:ext cx="1047482" cy="1047482"/>
          </a:xfrm>
          <a:prstGeom prst="rect">
            <a:avLst/>
          </a:prstGeom>
        </p:spPr>
      </p:pic>
      <p:sp>
        <p:nvSpPr>
          <p:cNvPr id="25" name="TextBox 24">
            <a:extLst>
              <a:ext uri="{FF2B5EF4-FFF2-40B4-BE49-F238E27FC236}">
                <a16:creationId xmlns:a16="http://schemas.microsoft.com/office/drawing/2014/main" id="{6F075171-2B29-057F-C4F3-6528BE0491FB}"/>
              </a:ext>
            </a:extLst>
          </p:cNvPr>
          <p:cNvSpPr txBox="1"/>
          <p:nvPr/>
        </p:nvSpPr>
        <p:spPr>
          <a:xfrm>
            <a:off x="486156" y="3154394"/>
            <a:ext cx="206649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Georgia"/>
                <a:cs typeface="Arial"/>
              </a:rPr>
              <a:t>Linear Actuators Ordered </a:t>
            </a:r>
            <a:endParaRPr lang="en-US" sz="2800">
              <a:latin typeface="Georgia"/>
            </a:endParaRPr>
          </a:p>
        </p:txBody>
      </p:sp>
      <p:sp>
        <p:nvSpPr>
          <p:cNvPr id="7" name="Rectangle: Rounded Corners 6">
            <a:extLst>
              <a:ext uri="{FF2B5EF4-FFF2-40B4-BE49-F238E27FC236}">
                <a16:creationId xmlns:a16="http://schemas.microsoft.com/office/drawing/2014/main" id="{72BD34B8-786A-876A-6EE3-CCBF8ADBA032}"/>
              </a:ext>
            </a:extLst>
          </p:cNvPr>
          <p:cNvSpPr/>
          <p:nvPr/>
        </p:nvSpPr>
        <p:spPr>
          <a:xfrm>
            <a:off x="4037663" y="1810688"/>
            <a:ext cx="2706708" cy="3758483"/>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Rounded Corners 13">
            <a:extLst>
              <a:ext uri="{FF2B5EF4-FFF2-40B4-BE49-F238E27FC236}">
                <a16:creationId xmlns:a16="http://schemas.microsoft.com/office/drawing/2014/main" id="{2D23E7A8-FEA3-7508-3938-F0F277E00109}"/>
              </a:ext>
            </a:extLst>
          </p:cNvPr>
          <p:cNvSpPr/>
          <p:nvPr/>
        </p:nvSpPr>
        <p:spPr>
          <a:xfrm>
            <a:off x="7745705" y="1810687"/>
            <a:ext cx="2706708" cy="3758483"/>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 name="Picture 18" descr="Icon&#10;&#10;Description automatically generated">
            <a:extLst>
              <a:ext uri="{FF2B5EF4-FFF2-40B4-BE49-F238E27FC236}">
                <a16:creationId xmlns:a16="http://schemas.microsoft.com/office/drawing/2014/main" id="{4B7DF8AF-10DC-5930-E5F2-C54B50616C3E}"/>
              </a:ext>
            </a:extLst>
          </p:cNvPr>
          <p:cNvPicPr>
            <a:picLocks noChangeAspect="1"/>
          </p:cNvPicPr>
          <p:nvPr/>
        </p:nvPicPr>
        <p:blipFill>
          <a:blip r:embed="rId8"/>
          <a:stretch>
            <a:fillRect/>
          </a:stretch>
        </p:blipFill>
        <p:spPr>
          <a:xfrm>
            <a:off x="4971916" y="2216132"/>
            <a:ext cx="838201" cy="816736"/>
          </a:xfrm>
          <a:prstGeom prst="rect">
            <a:avLst/>
          </a:prstGeom>
        </p:spPr>
      </p:pic>
      <p:pic>
        <p:nvPicPr>
          <p:cNvPr id="19" name="Picture 22">
            <a:extLst>
              <a:ext uri="{FF2B5EF4-FFF2-40B4-BE49-F238E27FC236}">
                <a16:creationId xmlns:a16="http://schemas.microsoft.com/office/drawing/2014/main" id="{485848FC-61EE-57BF-F42D-4BD4F6C12621}"/>
              </a:ext>
            </a:extLst>
          </p:cNvPr>
          <p:cNvPicPr>
            <a:picLocks noChangeAspect="1"/>
          </p:cNvPicPr>
          <p:nvPr/>
        </p:nvPicPr>
        <p:blipFill>
          <a:blip r:embed="rId9"/>
          <a:stretch>
            <a:fillRect/>
          </a:stretch>
        </p:blipFill>
        <p:spPr>
          <a:xfrm>
            <a:off x="8839768" y="2383311"/>
            <a:ext cx="699648" cy="693876"/>
          </a:xfrm>
          <a:prstGeom prst="rect">
            <a:avLst/>
          </a:prstGeom>
        </p:spPr>
      </p:pic>
      <p:sp>
        <p:nvSpPr>
          <p:cNvPr id="23" name="TextBox 22">
            <a:extLst>
              <a:ext uri="{FF2B5EF4-FFF2-40B4-BE49-F238E27FC236}">
                <a16:creationId xmlns:a16="http://schemas.microsoft.com/office/drawing/2014/main" id="{BC8A0E5C-412B-65C5-A0E9-8B8826221F73}"/>
              </a:ext>
            </a:extLst>
          </p:cNvPr>
          <p:cNvSpPr txBox="1"/>
          <p:nvPr/>
        </p:nvSpPr>
        <p:spPr>
          <a:xfrm>
            <a:off x="4037663" y="3170870"/>
            <a:ext cx="2730736" cy="1384995"/>
          </a:xfrm>
          <a:prstGeom prst="rect">
            <a:avLst/>
          </a:prstGeom>
          <a:noFill/>
        </p:spPr>
        <p:txBody>
          <a:bodyPr wrap="square" rtlCol="0">
            <a:spAutoFit/>
          </a:bodyPr>
          <a:lstStyle/>
          <a:p>
            <a:pPr algn="ctr"/>
            <a:r>
              <a:rPr lang="en-US" sz="2800">
                <a:latin typeface="Georgia" panose="02040502050405020303" pitchFamily="18" charset="0"/>
              </a:rPr>
              <a:t>Mechanical Components Ordered</a:t>
            </a:r>
          </a:p>
        </p:txBody>
      </p:sp>
      <p:sp>
        <p:nvSpPr>
          <p:cNvPr id="28" name="TextBox 27">
            <a:extLst>
              <a:ext uri="{FF2B5EF4-FFF2-40B4-BE49-F238E27FC236}">
                <a16:creationId xmlns:a16="http://schemas.microsoft.com/office/drawing/2014/main" id="{EF4FADCB-21F7-EEDE-385B-3A4C800958A9}"/>
              </a:ext>
            </a:extLst>
          </p:cNvPr>
          <p:cNvSpPr txBox="1"/>
          <p:nvPr/>
        </p:nvSpPr>
        <p:spPr>
          <a:xfrm>
            <a:off x="7949552" y="3153740"/>
            <a:ext cx="2299013" cy="1384995"/>
          </a:xfrm>
          <a:prstGeom prst="rect">
            <a:avLst/>
          </a:prstGeom>
          <a:noFill/>
        </p:spPr>
        <p:txBody>
          <a:bodyPr wrap="square" rtlCol="0">
            <a:spAutoFit/>
          </a:bodyPr>
          <a:lstStyle/>
          <a:p>
            <a:pPr algn="ctr"/>
            <a:r>
              <a:rPr lang="en-US" sz="2800">
                <a:latin typeface="Georgia" panose="02040502050405020303" pitchFamily="18" charset="0"/>
              </a:rPr>
              <a:t>Mechatronic Components Ordered</a:t>
            </a:r>
          </a:p>
        </p:txBody>
      </p:sp>
      <p:sp>
        <p:nvSpPr>
          <p:cNvPr id="29" name="TextBox 28">
            <a:extLst>
              <a:ext uri="{FF2B5EF4-FFF2-40B4-BE49-F238E27FC236}">
                <a16:creationId xmlns:a16="http://schemas.microsoft.com/office/drawing/2014/main" id="{BFCD2431-93C3-20C7-BCC3-791A1CA03B54}"/>
              </a:ext>
            </a:extLst>
          </p:cNvPr>
          <p:cNvSpPr txBox="1"/>
          <p:nvPr/>
        </p:nvSpPr>
        <p:spPr>
          <a:xfrm>
            <a:off x="835376" y="5025081"/>
            <a:ext cx="1383957" cy="461665"/>
          </a:xfrm>
          <a:prstGeom prst="rect">
            <a:avLst/>
          </a:prstGeom>
          <a:noFill/>
        </p:spPr>
        <p:txBody>
          <a:bodyPr wrap="square" rtlCol="0">
            <a:spAutoFit/>
          </a:bodyPr>
          <a:lstStyle/>
          <a:p>
            <a:r>
              <a:rPr lang="en-US" sz="2400" i="1">
                <a:latin typeface="Georgia" panose="02040502050405020303" pitchFamily="18" charset="0"/>
              </a:rPr>
              <a:t>Ordered</a:t>
            </a:r>
          </a:p>
        </p:txBody>
      </p:sp>
      <p:sp>
        <p:nvSpPr>
          <p:cNvPr id="30" name="TextBox 29">
            <a:extLst>
              <a:ext uri="{FF2B5EF4-FFF2-40B4-BE49-F238E27FC236}">
                <a16:creationId xmlns:a16="http://schemas.microsoft.com/office/drawing/2014/main" id="{B72E60DC-13B3-B0F1-B304-08F0081AB46F}"/>
              </a:ext>
            </a:extLst>
          </p:cNvPr>
          <p:cNvSpPr txBox="1"/>
          <p:nvPr/>
        </p:nvSpPr>
        <p:spPr>
          <a:xfrm>
            <a:off x="4654127" y="5008220"/>
            <a:ext cx="1705232" cy="461665"/>
          </a:xfrm>
          <a:prstGeom prst="rect">
            <a:avLst/>
          </a:prstGeom>
          <a:noFill/>
        </p:spPr>
        <p:txBody>
          <a:bodyPr wrap="square" rtlCol="0">
            <a:spAutoFit/>
          </a:bodyPr>
          <a:lstStyle/>
          <a:p>
            <a:r>
              <a:rPr lang="en-US" sz="2400" i="1">
                <a:latin typeface="Georgia" panose="02040502050405020303" pitchFamily="18" charset="0"/>
              </a:rPr>
              <a:t>Jan. 30</a:t>
            </a:r>
            <a:r>
              <a:rPr lang="en-US" sz="2400" i="1" baseline="30000">
                <a:latin typeface="Georgia" panose="02040502050405020303" pitchFamily="18" charset="0"/>
              </a:rPr>
              <a:t>th</a:t>
            </a:r>
            <a:r>
              <a:rPr lang="en-US" sz="2400" i="1">
                <a:latin typeface="Georgia" panose="02040502050405020303" pitchFamily="18" charset="0"/>
              </a:rPr>
              <a:t> </a:t>
            </a:r>
          </a:p>
        </p:txBody>
      </p:sp>
      <p:sp>
        <p:nvSpPr>
          <p:cNvPr id="31" name="TextBox 30">
            <a:extLst>
              <a:ext uri="{FF2B5EF4-FFF2-40B4-BE49-F238E27FC236}">
                <a16:creationId xmlns:a16="http://schemas.microsoft.com/office/drawing/2014/main" id="{E06AF43C-9CAE-9714-94F7-230B904AD23C}"/>
              </a:ext>
            </a:extLst>
          </p:cNvPr>
          <p:cNvSpPr txBox="1"/>
          <p:nvPr/>
        </p:nvSpPr>
        <p:spPr>
          <a:xfrm>
            <a:off x="8433432" y="5008219"/>
            <a:ext cx="1738948" cy="461665"/>
          </a:xfrm>
          <a:prstGeom prst="rect">
            <a:avLst/>
          </a:prstGeom>
          <a:noFill/>
        </p:spPr>
        <p:txBody>
          <a:bodyPr wrap="square" rtlCol="0">
            <a:spAutoFit/>
          </a:bodyPr>
          <a:lstStyle/>
          <a:p>
            <a:r>
              <a:rPr lang="en-US" sz="2400" i="1">
                <a:latin typeface="Georgia" panose="02040502050405020303" pitchFamily="18" charset="0"/>
              </a:rPr>
              <a:t>Feb. 3</a:t>
            </a:r>
            <a:r>
              <a:rPr lang="en-US" sz="2400" i="1" baseline="30000">
                <a:latin typeface="Georgia" panose="02040502050405020303" pitchFamily="18" charset="0"/>
              </a:rPr>
              <a:t>rd</a:t>
            </a:r>
            <a:r>
              <a:rPr lang="en-US" sz="2400" i="1">
                <a:latin typeface="Georgia" panose="02040502050405020303" pitchFamily="18" charset="0"/>
              </a:rPr>
              <a:t> </a:t>
            </a:r>
          </a:p>
        </p:txBody>
      </p:sp>
    </p:spTree>
    <p:extLst>
      <p:ext uri="{BB962C8B-B14F-4D97-AF65-F5344CB8AC3E}">
        <p14:creationId xmlns:p14="http://schemas.microsoft.com/office/powerpoint/2010/main" val="38592287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9CDA06F8-DC4A-55C2-52A8-8742D5D06816}"/>
              </a:ext>
            </a:extLst>
          </p:cNvPr>
          <p:cNvSpPr txBox="1">
            <a:spLocks/>
          </p:cNvSpPr>
          <p:nvPr/>
        </p:nvSpPr>
        <p:spPr>
          <a:xfrm>
            <a:off x="448461" y="2286000"/>
            <a:ext cx="11295077" cy="2286000"/>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7200">
                <a:solidFill>
                  <a:schemeClr val="accent1"/>
                </a:solidFill>
                <a:latin typeface="Georgia" panose="02040502050405020303" pitchFamily="18" charset="0"/>
              </a:rPr>
              <a:t>Design Review 3</a:t>
            </a:r>
          </a:p>
        </p:txBody>
      </p:sp>
    </p:spTree>
    <p:extLst>
      <p:ext uri="{BB962C8B-B14F-4D97-AF65-F5344CB8AC3E}">
        <p14:creationId xmlns:p14="http://schemas.microsoft.com/office/powerpoint/2010/main" val="25643333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384808-1678-BC30-A681-DB7A431CE823}"/>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E6CA09D0-1E3E-5ADC-8D5C-728850A749B4}"/>
              </a:ext>
            </a:extLst>
          </p:cNvPr>
          <p:cNvSpPr>
            <a:spLocks noGrp="1"/>
          </p:cNvSpPr>
          <p:nvPr>
            <p:ph type="sldNum" sz="quarter" idx="4"/>
          </p:nvPr>
        </p:nvSpPr>
        <p:spPr/>
        <p:txBody>
          <a:bodyPr/>
          <a:lstStyle/>
          <a:p>
            <a:fld id="{6F1FABC0-072B-4F22-8F9B-95A9D10B0206}" type="slidenum">
              <a:rPr lang="en-US" smtClean="0"/>
              <a:pPr/>
              <a:t>55</a:t>
            </a:fld>
            <a:endParaRPr lang="en-US"/>
          </a:p>
        </p:txBody>
      </p:sp>
      <p:grpSp>
        <p:nvGrpSpPr>
          <p:cNvPr id="56" name="Group 55">
            <a:extLst>
              <a:ext uri="{FF2B5EF4-FFF2-40B4-BE49-F238E27FC236}">
                <a16:creationId xmlns:a16="http://schemas.microsoft.com/office/drawing/2014/main" id="{5A1B7B0F-EF7E-99D2-70B5-1C019262F1D2}"/>
              </a:ext>
            </a:extLst>
          </p:cNvPr>
          <p:cNvGrpSpPr/>
          <p:nvPr/>
        </p:nvGrpSpPr>
        <p:grpSpPr>
          <a:xfrm>
            <a:off x="1114967" y="1165225"/>
            <a:ext cx="4044950" cy="3898900"/>
            <a:chOff x="727075" y="1085850"/>
            <a:chExt cx="4044950" cy="3898900"/>
          </a:xfrm>
        </p:grpSpPr>
        <p:sp>
          <p:nvSpPr>
            <p:cNvPr id="23" name="Flowchart: Connector 22">
              <a:extLst>
                <a:ext uri="{FF2B5EF4-FFF2-40B4-BE49-F238E27FC236}">
                  <a16:creationId xmlns:a16="http://schemas.microsoft.com/office/drawing/2014/main" id="{812DBB3F-A84C-8C5F-2821-0B114B031DB2}"/>
                </a:ext>
              </a:extLst>
            </p:cNvPr>
            <p:cNvSpPr/>
            <p:nvPr/>
          </p:nvSpPr>
          <p:spPr>
            <a:xfrm>
              <a:off x="727075" y="1085850"/>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 name="Group 26">
              <a:extLst>
                <a:ext uri="{FF2B5EF4-FFF2-40B4-BE49-F238E27FC236}">
                  <a16:creationId xmlns:a16="http://schemas.microsoft.com/office/drawing/2014/main" id="{A16F59A1-1598-AD53-C989-842250ECBD8D}"/>
                </a:ext>
              </a:extLst>
            </p:cNvPr>
            <p:cNvGrpSpPr/>
            <p:nvPr/>
          </p:nvGrpSpPr>
          <p:grpSpPr>
            <a:xfrm>
              <a:off x="3082925" y="1676400"/>
              <a:ext cx="673100" cy="2670175"/>
              <a:chOff x="8312150" y="1765300"/>
              <a:chExt cx="673100" cy="2670175"/>
            </a:xfrm>
          </p:grpSpPr>
          <p:sp>
            <p:nvSpPr>
              <p:cNvPr id="28" name="Flowchart: Process 27">
                <a:extLst>
                  <a:ext uri="{FF2B5EF4-FFF2-40B4-BE49-F238E27FC236}">
                    <a16:creationId xmlns:a16="http://schemas.microsoft.com/office/drawing/2014/main" id="{E8ED63B3-9B8B-06B3-CB3B-9A8A98209856}"/>
                  </a:ext>
                </a:extLst>
              </p:cNvPr>
              <p:cNvSpPr/>
              <p:nvPr/>
            </p:nvSpPr>
            <p:spPr>
              <a:xfrm>
                <a:off x="8407400" y="1765300"/>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rapezoid 28">
                <a:extLst>
                  <a:ext uri="{FF2B5EF4-FFF2-40B4-BE49-F238E27FC236}">
                    <a16:creationId xmlns:a16="http://schemas.microsoft.com/office/drawing/2014/main" id="{0FC2B9BA-CD14-C8F2-EC1E-942B98825102}"/>
                  </a:ext>
                </a:extLst>
              </p:cNvPr>
              <p:cNvSpPr/>
              <p:nvPr/>
            </p:nvSpPr>
            <p:spPr>
              <a:xfrm>
                <a:off x="8312150" y="4070350"/>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6" name="Block Arc 45">
              <a:extLst>
                <a:ext uri="{FF2B5EF4-FFF2-40B4-BE49-F238E27FC236}">
                  <a16:creationId xmlns:a16="http://schemas.microsoft.com/office/drawing/2014/main" id="{E1C2E549-FB5B-7707-5CC8-3BF39D10C5F8}"/>
                </a:ext>
              </a:extLst>
            </p:cNvPr>
            <p:cNvSpPr/>
            <p:nvPr/>
          </p:nvSpPr>
          <p:spPr>
            <a:xfrm>
              <a:off x="1304924" y="2584451"/>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4" name="Group 23">
              <a:extLst>
                <a:ext uri="{FF2B5EF4-FFF2-40B4-BE49-F238E27FC236}">
                  <a16:creationId xmlns:a16="http://schemas.microsoft.com/office/drawing/2014/main" id="{4193C72F-21E7-1BAF-6C8B-0FD58DD7B32A}"/>
                </a:ext>
              </a:extLst>
            </p:cNvPr>
            <p:cNvGrpSpPr/>
            <p:nvPr/>
          </p:nvGrpSpPr>
          <p:grpSpPr>
            <a:xfrm>
              <a:off x="1889125" y="1676400"/>
              <a:ext cx="673100" cy="2670175"/>
              <a:chOff x="8312150" y="1765300"/>
              <a:chExt cx="673100" cy="2670175"/>
            </a:xfrm>
          </p:grpSpPr>
          <p:sp>
            <p:nvSpPr>
              <p:cNvPr id="25" name="Flowchart: Process 24">
                <a:extLst>
                  <a:ext uri="{FF2B5EF4-FFF2-40B4-BE49-F238E27FC236}">
                    <a16:creationId xmlns:a16="http://schemas.microsoft.com/office/drawing/2014/main" id="{F297FFCA-4C02-49B9-8208-7656C809CF08}"/>
                  </a:ext>
                </a:extLst>
              </p:cNvPr>
              <p:cNvSpPr/>
              <p:nvPr/>
            </p:nvSpPr>
            <p:spPr>
              <a:xfrm>
                <a:off x="8407400" y="1765300"/>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rapezoid 25">
                <a:extLst>
                  <a:ext uri="{FF2B5EF4-FFF2-40B4-BE49-F238E27FC236}">
                    <a16:creationId xmlns:a16="http://schemas.microsoft.com/office/drawing/2014/main" id="{F6D6FE16-1DA5-973A-9A44-5A1352C3E793}"/>
                  </a:ext>
                </a:extLst>
              </p:cNvPr>
              <p:cNvSpPr/>
              <p:nvPr/>
            </p:nvSpPr>
            <p:spPr>
              <a:xfrm>
                <a:off x="8312150" y="4070350"/>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5" name="Picture 54">
              <a:extLst>
                <a:ext uri="{FF2B5EF4-FFF2-40B4-BE49-F238E27FC236}">
                  <a16:creationId xmlns:a16="http://schemas.microsoft.com/office/drawing/2014/main" id="{EECF253E-4F82-E71C-9EE4-528AEEDDCF45}"/>
                </a:ext>
              </a:extLst>
            </p:cNvPr>
            <p:cNvPicPr>
              <a:picLocks noChangeAspect="1"/>
            </p:cNvPicPr>
            <p:nvPr/>
          </p:nvPicPr>
          <p:blipFill rotWithShape="1">
            <a:blip r:embed="rId2">
              <a:alphaModFix amt="10000"/>
            </a:blip>
            <a:srcRect l="30694" t="28915" r="26668" b="28746"/>
            <a:stretch/>
          </p:blipFill>
          <p:spPr>
            <a:xfrm>
              <a:off x="727075" y="1137995"/>
              <a:ext cx="4044949" cy="3794609"/>
            </a:xfrm>
            <a:prstGeom prst="flowChartConnector">
              <a:avLst/>
            </a:prstGeom>
          </p:spPr>
        </p:pic>
      </p:grpSp>
    </p:spTree>
    <p:extLst>
      <p:ext uri="{BB962C8B-B14F-4D97-AF65-F5344CB8AC3E}">
        <p14:creationId xmlns:p14="http://schemas.microsoft.com/office/powerpoint/2010/main" val="12489535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0" name="Oval 139">
            <a:extLst>
              <a:ext uri="{FF2B5EF4-FFF2-40B4-BE49-F238E27FC236}">
                <a16:creationId xmlns:a16="http://schemas.microsoft.com/office/drawing/2014/main" id="{9E00A098-1B4A-2897-697F-E5594D4E7E82}"/>
              </a:ext>
            </a:extLst>
          </p:cNvPr>
          <p:cNvSpPr/>
          <p:nvPr/>
        </p:nvSpPr>
        <p:spPr>
          <a:xfrm>
            <a:off x="1170446" y="1089182"/>
            <a:ext cx="3679076" cy="3568209"/>
          </a:xfrm>
          <a:prstGeom prst="ellipse">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Footer Placeholder 1">
            <a:extLst>
              <a:ext uri="{FF2B5EF4-FFF2-40B4-BE49-F238E27FC236}">
                <a16:creationId xmlns:a16="http://schemas.microsoft.com/office/drawing/2014/main" id="{8F1543D1-BF0D-0DAD-5DCA-3EE85AC77673}"/>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9FE32192-DDC7-C836-5A19-EC66855846BA}"/>
              </a:ext>
            </a:extLst>
          </p:cNvPr>
          <p:cNvSpPr>
            <a:spLocks noGrp="1"/>
          </p:cNvSpPr>
          <p:nvPr>
            <p:ph type="sldNum" sz="quarter" idx="4"/>
          </p:nvPr>
        </p:nvSpPr>
        <p:spPr/>
        <p:txBody>
          <a:bodyPr/>
          <a:lstStyle/>
          <a:p>
            <a:fld id="{6F1FABC0-072B-4F22-8F9B-95A9D10B0206}" type="slidenum">
              <a:rPr lang="en-US" smtClean="0"/>
              <a:pPr/>
              <a:t>56</a:t>
            </a:fld>
            <a:endParaRPr lang="en-US"/>
          </a:p>
        </p:txBody>
      </p:sp>
      <p:grpSp>
        <p:nvGrpSpPr>
          <p:cNvPr id="4" name="Group 3">
            <a:extLst>
              <a:ext uri="{FF2B5EF4-FFF2-40B4-BE49-F238E27FC236}">
                <a16:creationId xmlns:a16="http://schemas.microsoft.com/office/drawing/2014/main" id="{DAD39B60-4504-FC66-F3BC-D5626C6C5DF7}"/>
              </a:ext>
            </a:extLst>
          </p:cNvPr>
          <p:cNvGrpSpPr/>
          <p:nvPr/>
        </p:nvGrpSpPr>
        <p:grpSpPr>
          <a:xfrm>
            <a:off x="2066925" y="1521374"/>
            <a:ext cx="673100" cy="2670175"/>
            <a:chOff x="8312150" y="1765300"/>
            <a:chExt cx="673100" cy="2670175"/>
          </a:xfrm>
        </p:grpSpPr>
        <p:sp>
          <p:nvSpPr>
            <p:cNvPr id="5" name="Flowchart: Process 4">
              <a:extLst>
                <a:ext uri="{FF2B5EF4-FFF2-40B4-BE49-F238E27FC236}">
                  <a16:creationId xmlns:a16="http://schemas.microsoft.com/office/drawing/2014/main" id="{03AF66F6-9EA3-4035-DF1B-8EBC44FD50E5}"/>
                </a:ext>
              </a:extLst>
            </p:cNvPr>
            <p:cNvSpPr/>
            <p:nvPr/>
          </p:nvSpPr>
          <p:spPr>
            <a:xfrm>
              <a:off x="8407400" y="1765300"/>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rapezoid 5">
              <a:extLst>
                <a:ext uri="{FF2B5EF4-FFF2-40B4-BE49-F238E27FC236}">
                  <a16:creationId xmlns:a16="http://schemas.microsoft.com/office/drawing/2014/main" id="{6299EA3F-DA34-15F4-CD2F-4AA7D3827189}"/>
                </a:ext>
              </a:extLst>
            </p:cNvPr>
            <p:cNvSpPr/>
            <p:nvPr/>
          </p:nvSpPr>
          <p:spPr>
            <a:xfrm>
              <a:off x="8312150" y="4070350"/>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mc:AlternateContent xmlns:mc="http://schemas.openxmlformats.org/markup-compatibility/2006">
        <mc:Choice xmlns:p14="http://schemas.microsoft.com/office/powerpoint/2010/main" Requires="p14">
          <p:contentPart p14:bwMode="auto" r:id="rId2">
            <p14:nvContentPartPr>
              <p14:cNvPr id="18" name="Ink 17">
                <a:extLst>
                  <a:ext uri="{FF2B5EF4-FFF2-40B4-BE49-F238E27FC236}">
                    <a16:creationId xmlns:a16="http://schemas.microsoft.com/office/drawing/2014/main" id="{63C9A272-F1FC-6AA8-AA12-451333C00912}"/>
                  </a:ext>
                </a:extLst>
              </p14:cNvPr>
              <p14:cNvContentPartPr/>
              <p14:nvPr/>
            </p14:nvContentPartPr>
            <p14:xfrm>
              <a:off x="1620840" y="2186430"/>
              <a:ext cx="2585880" cy="1108080"/>
            </p14:xfrm>
          </p:contentPart>
        </mc:Choice>
        <mc:Fallback>
          <p:pic>
            <p:nvPicPr>
              <p:cNvPr id="18" name="Ink 17">
                <a:extLst>
                  <a:ext uri="{FF2B5EF4-FFF2-40B4-BE49-F238E27FC236}">
                    <a16:creationId xmlns:a16="http://schemas.microsoft.com/office/drawing/2014/main" id="{63C9A272-F1FC-6AA8-AA12-451333C00912}"/>
                  </a:ext>
                </a:extLst>
              </p:cNvPr>
              <p:cNvPicPr/>
              <p:nvPr/>
            </p:nvPicPr>
            <p:blipFill>
              <a:blip r:embed="rId3"/>
              <a:stretch>
                <a:fillRect/>
              </a:stretch>
            </p:blipFill>
            <p:spPr>
              <a:xfrm>
                <a:off x="1611840" y="2177430"/>
                <a:ext cx="2603520" cy="112572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19" name="Ink 18">
                <a:extLst>
                  <a:ext uri="{FF2B5EF4-FFF2-40B4-BE49-F238E27FC236}">
                    <a16:creationId xmlns:a16="http://schemas.microsoft.com/office/drawing/2014/main" id="{5DEB3907-2C76-EAD1-1312-43BFFA098670}"/>
                  </a:ext>
                </a:extLst>
              </p14:cNvPr>
              <p14:cNvContentPartPr/>
              <p14:nvPr/>
            </p14:nvContentPartPr>
            <p14:xfrm>
              <a:off x="1623000" y="2216310"/>
              <a:ext cx="2687040" cy="1118880"/>
            </p14:xfrm>
          </p:contentPart>
        </mc:Choice>
        <mc:Fallback>
          <p:pic>
            <p:nvPicPr>
              <p:cNvPr id="19" name="Ink 18">
                <a:extLst>
                  <a:ext uri="{FF2B5EF4-FFF2-40B4-BE49-F238E27FC236}">
                    <a16:creationId xmlns:a16="http://schemas.microsoft.com/office/drawing/2014/main" id="{5DEB3907-2C76-EAD1-1312-43BFFA098670}"/>
                  </a:ext>
                </a:extLst>
              </p:cNvPr>
              <p:cNvPicPr/>
              <p:nvPr/>
            </p:nvPicPr>
            <p:blipFill>
              <a:blip r:embed="rId5"/>
              <a:stretch>
                <a:fillRect/>
              </a:stretch>
            </p:blipFill>
            <p:spPr>
              <a:xfrm>
                <a:off x="1614000" y="2207310"/>
                <a:ext cx="2704680" cy="11365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0" name="Ink 19">
                <a:extLst>
                  <a:ext uri="{FF2B5EF4-FFF2-40B4-BE49-F238E27FC236}">
                    <a16:creationId xmlns:a16="http://schemas.microsoft.com/office/drawing/2014/main" id="{6E8937FD-54AE-3707-1F49-4AFBD4DDA395}"/>
                  </a:ext>
                </a:extLst>
              </p14:cNvPr>
              <p14:cNvContentPartPr/>
              <p14:nvPr/>
            </p14:nvContentPartPr>
            <p14:xfrm>
              <a:off x="2938440" y="2940990"/>
              <a:ext cx="46080" cy="7920"/>
            </p14:xfrm>
          </p:contentPart>
        </mc:Choice>
        <mc:Fallback>
          <p:pic>
            <p:nvPicPr>
              <p:cNvPr id="20" name="Ink 19">
                <a:extLst>
                  <a:ext uri="{FF2B5EF4-FFF2-40B4-BE49-F238E27FC236}">
                    <a16:creationId xmlns:a16="http://schemas.microsoft.com/office/drawing/2014/main" id="{6E8937FD-54AE-3707-1F49-4AFBD4DDA395}"/>
                  </a:ext>
                </a:extLst>
              </p:cNvPr>
              <p:cNvPicPr/>
              <p:nvPr/>
            </p:nvPicPr>
            <p:blipFill>
              <a:blip r:embed="rId7"/>
              <a:stretch>
                <a:fillRect/>
              </a:stretch>
            </p:blipFill>
            <p:spPr>
              <a:xfrm>
                <a:off x="2902440" y="2904990"/>
                <a:ext cx="117720" cy="795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7" name="Ink 66">
                <a:extLst>
                  <a:ext uri="{FF2B5EF4-FFF2-40B4-BE49-F238E27FC236}">
                    <a16:creationId xmlns:a16="http://schemas.microsoft.com/office/drawing/2014/main" id="{8A7D655C-7D66-3791-3AEE-27A63A078678}"/>
                  </a:ext>
                </a:extLst>
              </p14:cNvPr>
              <p14:cNvContentPartPr/>
              <p14:nvPr/>
            </p14:nvContentPartPr>
            <p14:xfrm>
              <a:off x="3059040" y="2997510"/>
              <a:ext cx="8280" cy="16560"/>
            </p14:xfrm>
          </p:contentPart>
        </mc:Choice>
        <mc:Fallback>
          <p:pic>
            <p:nvPicPr>
              <p:cNvPr id="67" name="Ink 66">
                <a:extLst>
                  <a:ext uri="{FF2B5EF4-FFF2-40B4-BE49-F238E27FC236}">
                    <a16:creationId xmlns:a16="http://schemas.microsoft.com/office/drawing/2014/main" id="{8A7D655C-7D66-3791-3AEE-27A63A078678}"/>
                  </a:ext>
                </a:extLst>
              </p:cNvPr>
              <p:cNvPicPr/>
              <p:nvPr/>
            </p:nvPicPr>
            <p:blipFill>
              <a:blip r:embed="rId9"/>
              <a:stretch>
                <a:fillRect/>
              </a:stretch>
            </p:blipFill>
            <p:spPr>
              <a:xfrm>
                <a:off x="3023040" y="2960710"/>
                <a:ext cx="79920" cy="89792"/>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5" name="Ink 74">
                <a:extLst>
                  <a:ext uri="{FF2B5EF4-FFF2-40B4-BE49-F238E27FC236}">
                    <a16:creationId xmlns:a16="http://schemas.microsoft.com/office/drawing/2014/main" id="{C45C0789-BE8F-8BE8-52DF-01AD84A61270}"/>
                  </a:ext>
                </a:extLst>
              </p14:cNvPr>
              <p14:cNvContentPartPr/>
              <p14:nvPr/>
            </p14:nvContentPartPr>
            <p14:xfrm>
              <a:off x="4094678" y="2249172"/>
              <a:ext cx="7200" cy="8280"/>
            </p14:xfrm>
          </p:contentPart>
        </mc:Choice>
        <mc:Fallback>
          <p:pic>
            <p:nvPicPr>
              <p:cNvPr id="75" name="Ink 74">
                <a:extLst>
                  <a:ext uri="{FF2B5EF4-FFF2-40B4-BE49-F238E27FC236}">
                    <a16:creationId xmlns:a16="http://schemas.microsoft.com/office/drawing/2014/main" id="{C45C0789-BE8F-8BE8-52DF-01AD84A61270}"/>
                  </a:ext>
                </a:extLst>
              </p:cNvPr>
              <p:cNvPicPr/>
              <p:nvPr/>
            </p:nvPicPr>
            <p:blipFill>
              <a:blip r:embed="rId11"/>
              <a:stretch>
                <a:fillRect/>
              </a:stretch>
            </p:blipFill>
            <p:spPr>
              <a:xfrm>
                <a:off x="4090358" y="2244852"/>
                <a:ext cx="15840" cy="169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1" name="Ink 110">
                <a:extLst>
                  <a:ext uri="{FF2B5EF4-FFF2-40B4-BE49-F238E27FC236}">
                    <a16:creationId xmlns:a16="http://schemas.microsoft.com/office/drawing/2014/main" id="{E4448936-CE2B-27F7-B035-07C0C39B80E9}"/>
                  </a:ext>
                </a:extLst>
              </p14:cNvPr>
              <p14:cNvContentPartPr/>
              <p14:nvPr/>
            </p14:nvContentPartPr>
            <p14:xfrm>
              <a:off x="1589510" y="2942604"/>
              <a:ext cx="352800" cy="548640"/>
            </p14:xfrm>
          </p:contentPart>
        </mc:Choice>
        <mc:Fallback>
          <p:pic>
            <p:nvPicPr>
              <p:cNvPr id="111" name="Ink 110">
                <a:extLst>
                  <a:ext uri="{FF2B5EF4-FFF2-40B4-BE49-F238E27FC236}">
                    <a16:creationId xmlns:a16="http://schemas.microsoft.com/office/drawing/2014/main" id="{E4448936-CE2B-27F7-B035-07C0C39B80E9}"/>
                  </a:ext>
                </a:extLst>
              </p:cNvPr>
              <p:cNvPicPr/>
              <p:nvPr/>
            </p:nvPicPr>
            <p:blipFill>
              <a:blip r:embed="rId13"/>
              <a:stretch>
                <a:fillRect/>
              </a:stretch>
            </p:blipFill>
            <p:spPr>
              <a:xfrm>
                <a:off x="1580510" y="2933604"/>
                <a:ext cx="370440" cy="5662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13" name="Ink 112">
                <a:extLst>
                  <a:ext uri="{FF2B5EF4-FFF2-40B4-BE49-F238E27FC236}">
                    <a16:creationId xmlns:a16="http://schemas.microsoft.com/office/drawing/2014/main" id="{8A53B1BE-9D7E-C113-AF9A-623299818042}"/>
                  </a:ext>
                </a:extLst>
              </p14:cNvPr>
              <p14:cNvContentPartPr/>
              <p14:nvPr/>
            </p14:nvContentPartPr>
            <p14:xfrm>
              <a:off x="1581533" y="3159302"/>
              <a:ext cx="57600" cy="334800"/>
            </p14:xfrm>
          </p:contentPart>
        </mc:Choice>
        <mc:Fallback>
          <p:pic>
            <p:nvPicPr>
              <p:cNvPr id="113" name="Ink 112">
                <a:extLst>
                  <a:ext uri="{FF2B5EF4-FFF2-40B4-BE49-F238E27FC236}">
                    <a16:creationId xmlns:a16="http://schemas.microsoft.com/office/drawing/2014/main" id="{8A53B1BE-9D7E-C113-AF9A-623299818042}"/>
                  </a:ext>
                </a:extLst>
              </p:cNvPr>
              <p:cNvPicPr/>
              <p:nvPr/>
            </p:nvPicPr>
            <p:blipFill>
              <a:blip r:embed="rId15"/>
              <a:stretch>
                <a:fillRect/>
              </a:stretch>
            </p:blipFill>
            <p:spPr>
              <a:xfrm>
                <a:off x="1572533" y="3150302"/>
                <a:ext cx="75240" cy="3524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29" name="Ink 128">
                <a:extLst>
                  <a:ext uri="{FF2B5EF4-FFF2-40B4-BE49-F238E27FC236}">
                    <a16:creationId xmlns:a16="http://schemas.microsoft.com/office/drawing/2014/main" id="{0614CEA6-BAB9-D189-B009-5F2B3FA053B9}"/>
                  </a:ext>
                </a:extLst>
              </p14:cNvPr>
              <p14:cNvContentPartPr/>
              <p14:nvPr/>
            </p14:nvContentPartPr>
            <p14:xfrm>
              <a:off x="3672105" y="2569119"/>
              <a:ext cx="623160" cy="431280"/>
            </p14:xfrm>
          </p:contentPart>
        </mc:Choice>
        <mc:Fallback>
          <p:pic>
            <p:nvPicPr>
              <p:cNvPr id="129" name="Ink 128">
                <a:extLst>
                  <a:ext uri="{FF2B5EF4-FFF2-40B4-BE49-F238E27FC236}">
                    <a16:creationId xmlns:a16="http://schemas.microsoft.com/office/drawing/2014/main" id="{0614CEA6-BAB9-D189-B009-5F2B3FA053B9}"/>
                  </a:ext>
                </a:extLst>
              </p:cNvPr>
              <p:cNvPicPr/>
              <p:nvPr/>
            </p:nvPicPr>
            <p:blipFill>
              <a:blip r:embed="rId17"/>
              <a:stretch>
                <a:fillRect/>
              </a:stretch>
            </p:blipFill>
            <p:spPr>
              <a:xfrm>
                <a:off x="3663105" y="2560127"/>
                <a:ext cx="640800" cy="448905"/>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36" name="Ink 135">
                <a:extLst>
                  <a:ext uri="{FF2B5EF4-FFF2-40B4-BE49-F238E27FC236}">
                    <a16:creationId xmlns:a16="http://schemas.microsoft.com/office/drawing/2014/main" id="{BA8E0D9A-B3AB-2816-E73D-F574B361AB50}"/>
                  </a:ext>
                </a:extLst>
              </p14:cNvPr>
              <p14:cNvContentPartPr/>
              <p14:nvPr/>
            </p14:nvContentPartPr>
            <p14:xfrm>
              <a:off x="1622286" y="2831888"/>
              <a:ext cx="1269000" cy="353880"/>
            </p14:xfrm>
          </p:contentPart>
        </mc:Choice>
        <mc:Fallback>
          <p:pic>
            <p:nvPicPr>
              <p:cNvPr id="136" name="Ink 135">
                <a:extLst>
                  <a:ext uri="{FF2B5EF4-FFF2-40B4-BE49-F238E27FC236}">
                    <a16:creationId xmlns:a16="http://schemas.microsoft.com/office/drawing/2014/main" id="{BA8E0D9A-B3AB-2816-E73D-F574B361AB50}"/>
                  </a:ext>
                </a:extLst>
              </p:cNvPr>
              <p:cNvPicPr/>
              <p:nvPr/>
            </p:nvPicPr>
            <p:blipFill>
              <a:blip r:embed="rId19"/>
              <a:stretch>
                <a:fillRect/>
              </a:stretch>
            </p:blipFill>
            <p:spPr>
              <a:xfrm>
                <a:off x="1613289" y="2822888"/>
                <a:ext cx="1286635" cy="371520"/>
              </a:xfrm>
              <a:prstGeom prst="rect">
                <a:avLst/>
              </a:prstGeom>
            </p:spPr>
          </p:pic>
        </mc:Fallback>
      </mc:AlternateContent>
      <p:grpSp>
        <p:nvGrpSpPr>
          <p:cNvPr id="139" name="Group 138">
            <a:extLst>
              <a:ext uri="{FF2B5EF4-FFF2-40B4-BE49-F238E27FC236}">
                <a16:creationId xmlns:a16="http://schemas.microsoft.com/office/drawing/2014/main" id="{DB47051A-BB4D-8256-977B-FD6E928B1D41}"/>
              </a:ext>
            </a:extLst>
          </p:cNvPr>
          <p:cNvGrpSpPr/>
          <p:nvPr/>
        </p:nvGrpSpPr>
        <p:grpSpPr>
          <a:xfrm>
            <a:off x="1584110" y="2124972"/>
            <a:ext cx="2710450" cy="1350072"/>
            <a:chOff x="1584110" y="2124972"/>
            <a:chExt cx="2710450" cy="1350072"/>
          </a:xfrm>
        </p:grpSpPr>
        <mc:AlternateContent xmlns:mc="http://schemas.openxmlformats.org/markup-compatibility/2006">
          <mc:Choice xmlns:p14="http://schemas.microsoft.com/office/powerpoint/2010/main" Requires="p14">
            <p:contentPart p14:bwMode="auto" r:id="rId20">
              <p14:nvContentPartPr>
                <p14:cNvPr id="21" name="Ink 20">
                  <a:extLst>
                    <a:ext uri="{FF2B5EF4-FFF2-40B4-BE49-F238E27FC236}">
                      <a16:creationId xmlns:a16="http://schemas.microsoft.com/office/drawing/2014/main" id="{F3B9025A-04E7-156D-CA52-220226438127}"/>
                    </a:ext>
                  </a:extLst>
                </p14:cNvPr>
                <p14:cNvContentPartPr/>
                <p14:nvPr/>
              </p14:nvContentPartPr>
              <p14:xfrm>
                <a:off x="1886520" y="2865750"/>
                <a:ext cx="1349280" cy="208440"/>
              </p14:xfrm>
            </p:contentPart>
          </mc:Choice>
          <mc:Fallback>
            <p:pic>
              <p:nvPicPr>
                <p:cNvPr id="21" name="Ink 20">
                  <a:extLst>
                    <a:ext uri="{FF2B5EF4-FFF2-40B4-BE49-F238E27FC236}">
                      <a16:creationId xmlns:a16="http://schemas.microsoft.com/office/drawing/2014/main" id="{F3B9025A-04E7-156D-CA52-220226438127}"/>
                    </a:ext>
                  </a:extLst>
                </p:cNvPr>
                <p:cNvPicPr/>
                <p:nvPr/>
              </p:nvPicPr>
              <p:blipFill>
                <a:blip r:embed="rId21"/>
                <a:stretch>
                  <a:fillRect/>
                </a:stretch>
              </p:blipFill>
              <p:spPr>
                <a:xfrm>
                  <a:off x="1850530" y="2829688"/>
                  <a:ext cx="1420901" cy="280204"/>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2" name="Ink 21">
                  <a:extLst>
                    <a:ext uri="{FF2B5EF4-FFF2-40B4-BE49-F238E27FC236}">
                      <a16:creationId xmlns:a16="http://schemas.microsoft.com/office/drawing/2014/main" id="{A708483F-94E4-79ED-36D2-0FD386529A8E}"/>
                    </a:ext>
                  </a:extLst>
                </p14:cNvPr>
                <p14:cNvContentPartPr/>
                <p14:nvPr/>
              </p14:nvContentPartPr>
              <p14:xfrm>
                <a:off x="1621560" y="3015870"/>
                <a:ext cx="545400" cy="351720"/>
              </p14:xfrm>
            </p:contentPart>
          </mc:Choice>
          <mc:Fallback>
            <p:pic>
              <p:nvPicPr>
                <p:cNvPr id="22" name="Ink 21">
                  <a:extLst>
                    <a:ext uri="{FF2B5EF4-FFF2-40B4-BE49-F238E27FC236}">
                      <a16:creationId xmlns:a16="http://schemas.microsoft.com/office/drawing/2014/main" id="{A708483F-94E4-79ED-36D2-0FD386529A8E}"/>
                    </a:ext>
                  </a:extLst>
                </p:cNvPr>
                <p:cNvPicPr/>
                <p:nvPr/>
              </p:nvPicPr>
              <p:blipFill>
                <a:blip r:embed="rId23"/>
                <a:stretch>
                  <a:fillRect/>
                </a:stretch>
              </p:blipFill>
              <p:spPr>
                <a:xfrm>
                  <a:off x="1585560" y="2979870"/>
                  <a:ext cx="617040" cy="4233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5" name="Ink 24">
                  <a:extLst>
                    <a:ext uri="{FF2B5EF4-FFF2-40B4-BE49-F238E27FC236}">
                      <a16:creationId xmlns:a16="http://schemas.microsoft.com/office/drawing/2014/main" id="{065EFC11-F66A-BC12-FBF2-AB4AB34846D6}"/>
                    </a:ext>
                  </a:extLst>
                </p14:cNvPr>
                <p14:cNvContentPartPr/>
                <p14:nvPr/>
              </p14:nvContentPartPr>
              <p14:xfrm>
                <a:off x="2390880" y="2991030"/>
                <a:ext cx="595800" cy="55080"/>
              </p14:xfrm>
            </p:contentPart>
          </mc:Choice>
          <mc:Fallback>
            <p:pic>
              <p:nvPicPr>
                <p:cNvPr id="25" name="Ink 24">
                  <a:extLst>
                    <a:ext uri="{FF2B5EF4-FFF2-40B4-BE49-F238E27FC236}">
                      <a16:creationId xmlns:a16="http://schemas.microsoft.com/office/drawing/2014/main" id="{065EFC11-F66A-BC12-FBF2-AB4AB34846D6}"/>
                    </a:ext>
                  </a:extLst>
                </p:cNvPr>
                <p:cNvPicPr/>
                <p:nvPr/>
              </p:nvPicPr>
              <p:blipFill>
                <a:blip r:embed="rId25"/>
                <a:stretch>
                  <a:fillRect/>
                </a:stretch>
              </p:blipFill>
              <p:spPr>
                <a:xfrm>
                  <a:off x="2354902" y="2955030"/>
                  <a:ext cx="667397"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6" name="Ink 25">
                  <a:extLst>
                    <a:ext uri="{FF2B5EF4-FFF2-40B4-BE49-F238E27FC236}">
                      <a16:creationId xmlns:a16="http://schemas.microsoft.com/office/drawing/2014/main" id="{C679B63E-F578-750C-5C31-9DBB3B3289B3}"/>
                    </a:ext>
                  </a:extLst>
                </p14:cNvPr>
                <p14:cNvContentPartPr/>
                <p14:nvPr/>
              </p14:nvContentPartPr>
              <p14:xfrm>
                <a:off x="2961120" y="2958990"/>
                <a:ext cx="394200" cy="11160"/>
              </p14:xfrm>
            </p:contentPart>
          </mc:Choice>
          <mc:Fallback>
            <p:pic>
              <p:nvPicPr>
                <p:cNvPr id="26" name="Ink 25">
                  <a:extLst>
                    <a:ext uri="{FF2B5EF4-FFF2-40B4-BE49-F238E27FC236}">
                      <a16:creationId xmlns:a16="http://schemas.microsoft.com/office/drawing/2014/main" id="{C679B63E-F578-750C-5C31-9DBB3B3289B3}"/>
                    </a:ext>
                  </a:extLst>
                </p:cNvPr>
                <p:cNvPicPr/>
                <p:nvPr/>
              </p:nvPicPr>
              <p:blipFill>
                <a:blip r:embed="rId27"/>
                <a:stretch>
                  <a:fillRect/>
                </a:stretch>
              </p:blipFill>
              <p:spPr>
                <a:xfrm>
                  <a:off x="2925153" y="2924115"/>
                  <a:ext cx="465775" cy="80561"/>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7" name="Ink 26">
                  <a:extLst>
                    <a:ext uri="{FF2B5EF4-FFF2-40B4-BE49-F238E27FC236}">
                      <a16:creationId xmlns:a16="http://schemas.microsoft.com/office/drawing/2014/main" id="{33EC12F6-8748-C08D-E0A3-D908B3B8D769}"/>
                    </a:ext>
                  </a:extLst>
                </p14:cNvPr>
                <p14:cNvContentPartPr/>
                <p14:nvPr/>
              </p14:nvContentPartPr>
              <p14:xfrm>
                <a:off x="2946360" y="2976990"/>
                <a:ext cx="356400" cy="17640"/>
              </p14:xfrm>
            </p:contentPart>
          </mc:Choice>
          <mc:Fallback>
            <p:pic>
              <p:nvPicPr>
                <p:cNvPr id="27" name="Ink 26">
                  <a:extLst>
                    <a:ext uri="{FF2B5EF4-FFF2-40B4-BE49-F238E27FC236}">
                      <a16:creationId xmlns:a16="http://schemas.microsoft.com/office/drawing/2014/main" id="{33EC12F6-8748-C08D-E0A3-D908B3B8D769}"/>
                    </a:ext>
                  </a:extLst>
                </p:cNvPr>
                <p:cNvPicPr/>
                <p:nvPr/>
              </p:nvPicPr>
              <p:blipFill>
                <a:blip r:embed="rId29"/>
                <a:stretch>
                  <a:fillRect/>
                </a:stretch>
              </p:blipFill>
              <p:spPr>
                <a:xfrm>
                  <a:off x="2910324" y="2941710"/>
                  <a:ext cx="428112" cy="87847"/>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8" name="Ink 27">
                  <a:extLst>
                    <a:ext uri="{FF2B5EF4-FFF2-40B4-BE49-F238E27FC236}">
                      <a16:creationId xmlns:a16="http://schemas.microsoft.com/office/drawing/2014/main" id="{6C193377-26AC-37DF-37A0-1FB708EB2594}"/>
                    </a:ext>
                  </a:extLst>
                </p14:cNvPr>
                <p14:cNvContentPartPr/>
                <p14:nvPr/>
              </p14:nvContentPartPr>
              <p14:xfrm>
                <a:off x="3065160" y="2943510"/>
                <a:ext cx="446400" cy="56520"/>
              </p14:xfrm>
            </p:contentPart>
          </mc:Choice>
          <mc:Fallback>
            <p:pic>
              <p:nvPicPr>
                <p:cNvPr id="28" name="Ink 27">
                  <a:extLst>
                    <a:ext uri="{FF2B5EF4-FFF2-40B4-BE49-F238E27FC236}">
                      <a16:creationId xmlns:a16="http://schemas.microsoft.com/office/drawing/2014/main" id="{6C193377-26AC-37DF-37A0-1FB708EB2594}"/>
                    </a:ext>
                  </a:extLst>
                </p:cNvPr>
                <p:cNvPicPr/>
                <p:nvPr/>
              </p:nvPicPr>
              <p:blipFill>
                <a:blip r:embed="rId31"/>
                <a:stretch>
                  <a:fillRect/>
                </a:stretch>
              </p:blipFill>
              <p:spPr>
                <a:xfrm>
                  <a:off x="3029160" y="2907279"/>
                  <a:ext cx="518040" cy="128619"/>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9" name="Ink 28">
                  <a:extLst>
                    <a:ext uri="{FF2B5EF4-FFF2-40B4-BE49-F238E27FC236}">
                      <a16:creationId xmlns:a16="http://schemas.microsoft.com/office/drawing/2014/main" id="{4DABD5B5-6B94-97D7-2090-B753B3B413D1}"/>
                    </a:ext>
                  </a:extLst>
                </p14:cNvPr>
                <p14:cNvContentPartPr/>
                <p14:nvPr/>
              </p14:nvContentPartPr>
              <p14:xfrm>
                <a:off x="3105120" y="2890230"/>
                <a:ext cx="472320" cy="69480"/>
              </p14:xfrm>
            </p:contentPart>
          </mc:Choice>
          <mc:Fallback>
            <p:pic>
              <p:nvPicPr>
                <p:cNvPr id="29" name="Ink 28">
                  <a:extLst>
                    <a:ext uri="{FF2B5EF4-FFF2-40B4-BE49-F238E27FC236}">
                      <a16:creationId xmlns:a16="http://schemas.microsoft.com/office/drawing/2014/main" id="{4DABD5B5-6B94-97D7-2090-B753B3B413D1}"/>
                    </a:ext>
                  </a:extLst>
                </p:cNvPr>
                <p:cNvPicPr/>
                <p:nvPr/>
              </p:nvPicPr>
              <p:blipFill>
                <a:blip r:embed="rId33"/>
                <a:stretch>
                  <a:fillRect/>
                </a:stretch>
              </p:blipFill>
              <p:spPr>
                <a:xfrm>
                  <a:off x="3069120" y="2854230"/>
                  <a:ext cx="54396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0" name="Ink 29">
                  <a:extLst>
                    <a:ext uri="{FF2B5EF4-FFF2-40B4-BE49-F238E27FC236}">
                      <a16:creationId xmlns:a16="http://schemas.microsoft.com/office/drawing/2014/main" id="{96B8855E-ACAF-1921-51FE-65274704C517}"/>
                    </a:ext>
                  </a:extLst>
                </p14:cNvPr>
                <p14:cNvContentPartPr/>
                <p14:nvPr/>
              </p14:nvContentPartPr>
              <p14:xfrm>
                <a:off x="3107280" y="2849910"/>
                <a:ext cx="483840" cy="58680"/>
              </p14:xfrm>
            </p:contentPart>
          </mc:Choice>
          <mc:Fallback>
            <p:pic>
              <p:nvPicPr>
                <p:cNvPr id="30" name="Ink 29">
                  <a:extLst>
                    <a:ext uri="{FF2B5EF4-FFF2-40B4-BE49-F238E27FC236}">
                      <a16:creationId xmlns:a16="http://schemas.microsoft.com/office/drawing/2014/main" id="{96B8855E-ACAF-1921-51FE-65274704C517}"/>
                    </a:ext>
                  </a:extLst>
                </p:cNvPr>
                <p:cNvPicPr/>
                <p:nvPr/>
              </p:nvPicPr>
              <p:blipFill>
                <a:blip r:embed="rId35"/>
                <a:stretch>
                  <a:fillRect/>
                </a:stretch>
              </p:blipFill>
              <p:spPr>
                <a:xfrm>
                  <a:off x="3071253" y="2813688"/>
                  <a:ext cx="555533" cy="130762"/>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1" name="Ink 30">
                  <a:extLst>
                    <a:ext uri="{FF2B5EF4-FFF2-40B4-BE49-F238E27FC236}">
                      <a16:creationId xmlns:a16="http://schemas.microsoft.com/office/drawing/2014/main" id="{216D0485-516A-656D-38FA-28C5F1DAC603}"/>
                    </a:ext>
                  </a:extLst>
                </p14:cNvPr>
                <p14:cNvContentPartPr/>
                <p14:nvPr/>
              </p14:nvContentPartPr>
              <p14:xfrm>
                <a:off x="3180720" y="2850990"/>
                <a:ext cx="339840" cy="41400"/>
              </p14:xfrm>
            </p:contentPart>
          </mc:Choice>
          <mc:Fallback>
            <p:pic>
              <p:nvPicPr>
                <p:cNvPr id="31" name="Ink 30">
                  <a:extLst>
                    <a:ext uri="{FF2B5EF4-FFF2-40B4-BE49-F238E27FC236}">
                      <a16:creationId xmlns:a16="http://schemas.microsoft.com/office/drawing/2014/main" id="{216D0485-516A-656D-38FA-28C5F1DAC603}"/>
                    </a:ext>
                  </a:extLst>
                </p:cNvPr>
                <p:cNvPicPr/>
                <p:nvPr/>
              </p:nvPicPr>
              <p:blipFill>
                <a:blip r:embed="rId37"/>
                <a:stretch>
                  <a:fillRect/>
                </a:stretch>
              </p:blipFill>
              <p:spPr>
                <a:xfrm>
                  <a:off x="3144720" y="2814990"/>
                  <a:ext cx="41148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3" name="Ink 32">
                  <a:extLst>
                    <a:ext uri="{FF2B5EF4-FFF2-40B4-BE49-F238E27FC236}">
                      <a16:creationId xmlns:a16="http://schemas.microsoft.com/office/drawing/2014/main" id="{016176D6-5F16-8947-785C-CF7740E079BB}"/>
                    </a:ext>
                  </a:extLst>
                </p14:cNvPr>
                <p14:cNvContentPartPr/>
                <p14:nvPr/>
              </p14:nvContentPartPr>
              <p14:xfrm>
                <a:off x="3250200" y="2997510"/>
                <a:ext cx="325440" cy="26640"/>
              </p14:xfrm>
            </p:contentPart>
          </mc:Choice>
          <mc:Fallback>
            <p:pic>
              <p:nvPicPr>
                <p:cNvPr id="33" name="Ink 32">
                  <a:extLst>
                    <a:ext uri="{FF2B5EF4-FFF2-40B4-BE49-F238E27FC236}">
                      <a16:creationId xmlns:a16="http://schemas.microsoft.com/office/drawing/2014/main" id="{016176D6-5F16-8947-785C-CF7740E079BB}"/>
                    </a:ext>
                  </a:extLst>
                </p:cNvPr>
                <p:cNvPicPr/>
                <p:nvPr/>
              </p:nvPicPr>
              <p:blipFill>
                <a:blip r:embed="rId39"/>
                <a:stretch>
                  <a:fillRect/>
                </a:stretch>
              </p:blipFill>
              <p:spPr>
                <a:xfrm>
                  <a:off x="3214240" y="2961510"/>
                  <a:ext cx="397001"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4" name="Ink 33">
                  <a:extLst>
                    <a:ext uri="{FF2B5EF4-FFF2-40B4-BE49-F238E27FC236}">
                      <a16:creationId xmlns:a16="http://schemas.microsoft.com/office/drawing/2014/main" id="{E2A27E53-0C8A-8AD4-B4A3-F809A41F0770}"/>
                    </a:ext>
                  </a:extLst>
                </p14:cNvPr>
                <p14:cNvContentPartPr/>
                <p14:nvPr/>
              </p14:nvContentPartPr>
              <p14:xfrm>
                <a:off x="3509760" y="2874030"/>
                <a:ext cx="345600" cy="99000"/>
              </p14:xfrm>
            </p:contentPart>
          </mc:Choice>
          <mc:Fallback>
            <p:pic>
              <p:nvPicPr>
                <p:cNvPr id="34" name="Ink 33">
                  <a:extLst>
                    <a:ext uri="{FF2B5EF4-FFF2-40B4-BE49-F238E27FC236}">
                      <a16:creationId xmlns:a16="http://schemas.microsoft.com/office/drawing/2014/main" id="{E2A27E53-0C8A-8AD4-B4A3-F809A41F0770}"/>
                    </a:ext>
                  </a:extLst>
                </p:cNvPr>
                <p:cNvPicPr/>
                <p:nvPr/>
              </p:nvPicPr>
              <p:blipFill>
                <a:blip r:embed="rId41"/>
                <a:stretch>
                  <a:fillRect/>
                </a:stretch>
              </p:blipFill>
              <p:spPr>
                <a:xfrm>
                  <a:off x="3473760" y="2838030"/>
                  <a:ext cx="41724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5" name="Ink 34">
                  <a:extLst>
                    <a:ext uri="{FF2B5EF4-FFF2-40B4-BE49-F238E27FC236}">
                      <a16:creationId xmlns:a16="http://schemas.microsoft.com/office/drawing/2014/main" id="{AC424375-9D8E-338B-51B1-F616717CBEFC}"/>
                    </a:ext>
                  </a:extLst>
                </p14:cNvPr>
                <p14:cNvContentPartPr/>
                <p14:nvPr/>
              </p14:nvContentPartPr>
              <p14:xfrm>
                <a:off x="3519840" y="2835150"/>
                <a:ext cx="408960" cy="124200"/>
              </p14:xfrm>
            </p:contentPart>
          </mc:Choice>
          <mc:Fallback>
            <p:pic>
              <p:nvPicPr>
                <p:cNvPr id="35" name="Ink 34">
                  <a:extLst>
                    <a:ext uri="{FF2B5EF4-FFF2-40B4-BE49-F238E27FC236}">
                      <a16:creationId xmlns:a16="http://schemas.microsoft.com/office/drawing/2014/main" id="{AC424375-9D8E-338B-51B1-F616717CBEFC}"/>
                    </a:ext>
                  </a:extLst>
                </p:cNvPr>
                <p:cNvPicPr/>
                <p:nvPr/>
              </p:nvPicPr>
              <p:blipFill>
                <a:blip r:embed="rId43"/>
                <a:stretch>
                  <a:fillRect/>
                </a:stretch>
              </p:blipFill>
              <p:spPr>
                <a:xfrm>
                  <a:off x="3483840" y="2799045"/>
                  <a:ext cx="480600" cy="196048"/>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6" name="Ink 35">
                  <a:extLst>
                    <a:ext uri="{FF2B5EF4-FFF2-40B4-BE49-F238E27FC236}">
                      <a16:creationId xmlns:a16="http://schemas.microsoft.com/office/drawing/2014/main" id="{09820BCB-7063-B765-1E94-95143682E911}"/>
                    </a:ext>
                  </a:extLst>
                </p14:cNvPr>
                <p14:cNvContentPartPr/>
                <p14:nvPr/>
              </p14:nvContentPartPr>
              <p14:xfrm>
                <a:off x="3559440" y="2811390"/>
                <a:ext cx="365040" cy="109080"/>
              </p14:xfrm>
            </p:contentPart>
          </mc:Choice>
          <mc:Fallback>
            <p:pic>
              <p:nvPicPr>
                <p:cNvPr id="36" name="Ink 35">
                  <a:extLst>
                    <a:ext uri="{FF2B5EF4-FFF2-40B4-BE49-F238E27FC236}">
                      <a16:creationId xmlns:a16="http://schemas.microsoft.com/office/drawing/2014/main" id="{09820BCB-7063-B765-1E94-95143682E911}"/>
                    </a:ext>
                  </a:extLst>
                </p:cNvPr>
                <p:cNvPicPr/>
                <p:nvPr/>
              </p:nvPicPr>
              <p:blipFill>
                <a:blip r:embed="rId45"/>
                <a:stretch>
                  <a:fillRect/>
                </a:stretch>
              </p:blipFill>
              <p:spPr>
                <a:xfrm>
                  <a:off x="3523440" y="2775508"/>
                  <a:ext cx="436680" cy="180484"/>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7" name="Ink 36">
                  <a:extLst>
                    <a:ext uri="{FF2B5EF4-FFF2-40B4-BE49-F238E27FC236}">
                      <a16:creationId xmlns:a16="http://schemas.microsoft.com/office/drawing/2014/main" id="{355021E1-0449-E3A3-29FA-83208EA4C86A}"/>
                    </a:ext>
                  </a:extLst>
                </p14:cNvPr>
                <p14:cNvContentPartPr/>
                <p14:nvPr/>
              </p14:nvContentPartPr>
              <p14:xfrm>
                <a:off x="3565200" y="2798790"/>
                <a:ext cx="375480" cy="109800"/>
              </p14:xfrm>
            </p:contentPart>
          </mc:Choice>
          <mc:Fallback>
            <p:pic>
              <p:nvPicPr>
                <p:cNvPr id="37" name="Ink 36">
                  <a:extLst>
                    <a:ext uri="{FF2B5EF4-FFF2-40B4-BE49-F238E27FC236}">
                      <a16:creationId xmlns:a16="http://schemas.microsoft.com/office/drawing/2014/main" id="{355021E1-0449-E3A3-29FA-83208EA4C86A}"/>
                    </a:ext>
                  </a:extLst>
                </p:cNvPr>
                <p:cNvPicPr/>
                <p:nvPr/>
              </p:nvPicPr>
              <p:blipFill>
                <a:blip r:embed="rId47"/>
                <a:stretch>
                  <a:fillRect/>
                </a:stretch>
              </p:blipFill>
              <p:spPr>
                <a:xfrm>
                  <a:off x="3529200" y="2762790"/>
                  <a:ext cx="447120" cy="1814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8" name="Ink 37">
                  <a:extLst>
                    <a:ext uri="{FF2B5EF4-FFF2-40B4-BE49-F238E27FC236}">
                      <a16:creationId xmlns:a16="http://schemas.microsoft.com/office/drawing/2014/main" id="{72C140AE-8FF3-5FE8-38BB-6F81B3FE5B50}"/>
                    </a:ext>
                  </a:extLst>
                </p14:cNvPr>
                <p14:cNvContentPartPr/>
                <p14:nvPr/>
              </p14:nvContentPartPr>
              <p14:xfrm>
                <a:off x="3581400" y="2747310"/>
                <a:ext cx="390960" cy="118440"/>
              </p14:xfrm>
            </p:contentPart>
          </mc:Choice>
          <mc:Fallback>
            <p:pic>
              <p:nvPicPr>
                <p:cNvPr id="38" name="Ink 37">
                  <a:extLst>
                    <a:ext uri="{FF2B5EF4-FFF2-40B4-BE49-F238E27FC236}">
                      <a16:creationId xmlns:a16="http://schemas.microsoft.com/office/drawing/2014/main" id="{72C140AE-8FF3-5FE8-38BB-6F81B3FE5B50}"/>
                    </a:ext>
                  </a:extLst>
                </p:cNvPr>
                <p:cNvPicPr/>
                <p:nvPr/>
              </p:nvPicPr>
              <p:blipFill>
                <a:blip r:embed="rId49"/>
                <a:stretch>
                  <a:fillRect/>
                </a:stretch>
              </p:blipFill>
              <p:spPr>
                <a:xfrm>
                  <a:off x="3545400" y="2711419"/>
                  <a:ext cx="462600" cy="189863"/>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9" name="Ink 38">
                  <a:extLst>
                    <a:ext uri="{FF2B5EF4-FFF2-40B4-BE49-F238E27FC236}">
                      <a16:creationId xmlns:a16="http://schemas.microsoft.com/office/drawing/2014/main" id="{B25CC845-74CF-828A-8634-47BD3B2DDC87}"/>
                    </a:ext>
                  </a:extLst>
                </p14:cNvPr>
                <p14:cNvContentPartPr/>
                <p14:nvPr/>
              </p14:nvContentPartPr>
              <p14:xfrm>
                <a:off x="3549360" y="2730390"/>
                <a:ext cx="409680" cy="121680"/>
              </p14:xfrm>
            </p:contentPart>
          </mc:Choice>
          <mc:Fallback>
            <p:pic>
              <p:nvPicPr>
                <p:cNvPr id="39" name="Ink 38">
                  <a:extLst>
                    <a:ext uri="{FF2B5EF4-FFF2-40B4-BE49-F238E27FC236}">
                      <a16:creationId xmlns:a16="http://schemas.microsoft.com/office/drawing/2014/main" id="{B25CC845-74CF-828A-8634-47BD3B2DDC87}"/>
                    </a:ext>
                  </a:extLst>
                </p:cNvPr>
                <p:cNvPicPr/>
                <p:nvPr/>
              </p:nvPicPr>
              <p:blipFill>
                <a:blip r:embed="rId51"/>
                <a:stretch>
                  <a:fillRect/>
                </a:stretch>
              </p:blipFill>
              <p:spPr>
                <a:xfrm>
                  <a:off x="3513360" y="2694390"/>
                  <a:ext cx="48132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1" name="Ink 40">
                  <a:extLst>
                    <a:ext uri="{FF2B5EF4-FFF2-40B4-BE49-F238E27FC236}">
                      <a16:creationId xmlns:a16="http://schemas.microsoft.com/office/drawing/2014/main" id="{CF5A8E52-1059-A4F6-1EAD-0E2791B55BF8}"/>
                    </a:ext>
                  </a:extLst>
                </p14:cNvPr>
                <p14:cNvContentPartPr/>
                <p14:nvPr/>
              </p14:nvContentPartPr>
              <p14:xfrm>
                <a:off x="2870760" y="2842710"/>
                <a:ext cx="558000" cy="78480"/>
              </p14:xfrm>
            </p:contentPart>
          </mc:Choice>
          <mc:Fallback>
            <p:pic>
              <p:nvPicPr>
                <p:cNvPr id="41" name="Ink 40">
                  <a:extLst>
                    <a:ext uri="{FF2B5EF4-FFF2-40B4-BE49-F238E27FC236}">
                      <a16:creationId xmlns:a16="http://schemas.microsoft.com/office/drawing/2014/main" id="{CF5A8E52-1059-A4F6-1EAD-0E2791B55BF8}"/>
                    </a:ext>
                  </a:extLst>
                </p:cNvPr>
                <p:cNvPicPr/>
                <p:nvPr/>
              </p:nvPicPr>
              <p:blipFill>
                <a:blip r:embed="rId53"/>
                <a:stretch>
                  <a:fillRect/>
                </a:stretch>
              </p:blipFill>
              <p:spPr>
                <a:xfrm>
                  <a:off x="2834760" y="2806544"/>
                  <a:ext cx="629640" cy="15045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2" name="Ink 41">
                  <a:extLst>
                    <a:ext uri="{FF2B5EF4-FFF2-40B4-BE49-F238E27FC236}">
                      <a16:creationId xmlns:a16="http://schemas.microsoft.com/office/drawing/2014/main" id="{E8AA8A37-27B9-F1E6-2D70-2D60781B5086}"/>
                    </a:ext>
                  </a:extLst>
                </p14:cNvPr>
                <p14:cNvContentPartPr/>
                <p14:nvPr/>
              </p14:nvContentPartPr>
              <p14:xfrm>
                <a:off x="2897040" y="2969790"/>
                <a:ext cx="444240" cy="36000"/>
              </p14:xfrm>
            </p:contentPart>
          </mc:Choice>
          <mc:Fallback>
            <p:pic>
              <p:nvPicPr>
                <p:cNvPr id="42" name="Ink 41">
                  <a:extLst>
                    <a:ext uri="{FF2B5EF4-FFF2-40B4-BE49-F238E27FC236}">
                      <a16:creationId xmlns:a16="http://schemas.microsoft.com/office/drawing/2014/main" id="{E8AA8A37-27B9-F1E6-2D70-2D60781B5086}"/>
                    </a:ext>
                  </a:extLst>
                </p:cNvPr>
                <p:cNvPicPr/>
                <p:nvPr/>
              </p:nvPicPr>
              <p:blipFill>
                <a:blip r:embed="rId55"/>
                <a:stretch>
                  <a:fillRect/>
                </a:stretch>
              </p:blipFill>
              <p:spPr>
                <a:xfrm>
                  <a:off x="2861040" y="2933790"/>
                  <a:ext cx="515880" cy="1076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3" name="Ink 42">
                  <a:extLst>
                    <a:ext uri="{FF2B5EF4-FFF2-40B4-BE49-F238E27FC236}">
                      <a16:creationId xmlns:a16="http://schemas.microsoft.com/office/drawing/2014/main" id="{F5FE2618-C16A-E37A-D309-75748E8E6458}"/>
                    </a:ext>
                  </a:extLst>
                </p14:cNvPr>
                <p14:cNvContentPartPr/>
                <p14:nvPr/>
              </p14:nvContentPartPr>
              <p14:xfrm>
                <a:off x="3817560" y="2649030"/>
                <a:ext cx="292680" cy="186840"/>
              </p14:xfrm>
            </p:contentPart>
          </mc:Choice>
          <mc:Fallback>
            <p:pic>
              <p:nvPicPr>
                <p:cNvPr id="43" name="Ink 42">
                  <a:extLst>
                    <a:ext uri="{FF2B5EF4-FFF2-40B4-BE49-F238E27FC236}">
                      <a16:creationId xmlns:a16="http://schemas.microsoft.com/office/drawing/2014/main" id="{F5FE2618-C16A-E37A-D309-75748E8E6458}"/>
                    </a:ext>
                  </a:extLst>
                </p:cNvPr>
                <p:cNvPicPr/>
                <p:nvPr/>
              </p:nvPicPr>
              <p:blipFill>
                <a:blip r:embed="rId57"/>
                <a:stretch>
                  <a:fillRect/>
                </a:stretch>
              </p:blipFill>
              <p:spPr>
                <a:xfrm>
                  <a:off x="3781516" y="2613030"/>
                  <a:ext cx="364408" cy="2584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4" name="Ink 43">
                  <a:extLst>
                    <a:ext uri="{FF2B5EF4-FFF2-40B4-BE49-F238E27FC236}">
                      <a16:creationId xmlns:a16="http://schemas.microsoft.com/office/drawing/2014/main" id="{7F8AA114-C353-33BA-75F1-AE547B45DA94}"/>
                    </a:ext>
                  </a:extLst>
                </p14:cNvPr>
                <p14:cNvContentPartPr/>
                <p14:nvPr/>
              </p14:nvContentPartPr>
              <p14:xfrm>
                <a:off x="3491760" y="2780790"/>
                <a:ext cx="332280" cy="90360"/>
              </p14:xfrm>
            </p:contentPart>
          </mc:Choice>
          <mc:Fallback>
            <p:pic>
              <p:nvPicPr>
                <p:cNvPr id="44" name="Ink 43">
                  <a:extLst>
                    <a:ext uri="{FF2B5EF4-FFF2-40B4-BE49-F238E27FC236}">
                      <a16:creationId xmlns:a16="http://schemas.microsoft.com/office/drawing/2014/main" id="{7F8AA114-C353-33BA-75F1-AE547B45DA94}"/>
                    </a:ext>
                  </a:extLst>
                </p:cNvPr>
                <p:cNvPicPr/>
                <p:nvPr/>
              </p:nvPicPr>
              <p:blipFill>
                <a:blip r:embed="rId59"/>
                <a:stretch>
                  <a:fillRect/>
                </a:stretch>
              </p:blipFill>
              <p:spPr>
                <a:xfrm>
                  <a:off x="3455760" y="2744933"/>
                  <a:ext cx="403920" cy="161716"/>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6" name="Ink 45">
                  <a:extLst>
                    <a:ext uri="{FF2B5EF4-FFF2-40B4-BE49-F238E27FC236}">
                      <a16:creationId xmlns:a16="http://schemas.microsoft.com/office/drawing/2014/main" id="{EAB9C5A7-2680-BC6C-DD52-DE378E2C7473}"/>
                    </a:ext>
                  </a:extLst>
                </p14:cNvPr>
                <p14:cNvContentPartPr/>
                <p14:nvPr/>
              </p14:nvContentPartPr>
              <p14:xfrm>
                <a:off x="3497880" y="2796990"/>
                <a:ext cx="256680" cy="60120"/>
              </p14:xfrm>
            </p:contentPart>
          </mc:Choice>
          <mc:Fallback>
            <p:pic>
              <p:nvPicPr>
                <p:cNvPr id="46" name="Ink 45">
                  <a:extLst>
                    <a:ext uri="{FF2B5EF4-FFF2-40B4-BE49-F238E27FC236}">
                      <a16:creationId xmlns:a16="http://schemas.microsoft.com/office/drawing/2014/main" id="{EAB9C5A7-2680-BC6C-DD52-DE378E2C7473}"/>
                    </a:ext>
                  </a:extLst>
                </p:cNvPr>
                <p:cNvPicPr/>
                <p:nvPr/>
              </p:nvPicPr>
              <p:blipFill>
                <a:blip r:embed="rId61"/>
                <a:stretch>
                  <a:fillRect/>
                </a:stretch>
              </p:blipFill>
              <p:spPr>
                <a:xfrm>
                  <a:off x="3461829" y="2760990"/>
                  <a:ext cx="328421"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7" name="Ink 46">
                  <a:extLst>
                    <a:ext uri="{FF2B5EF4-FFF2-40B4-BE49-F238E27FC236}">
                      <a16:creationId xmlns:a16="http://schemas.microsoft.com/office/drawing/2014/main" id="{2516C16C-BE9A-1923-EC8A-D122FFC5DC1A}"/>
                    </a:ext>
                  </a:extLst>
                </p14:cNvPr>
                <p14:cNvContentPartPr/>
                <p14:nvPr/>
              </p14:nvContentPartPr>
              <p14:xfrm>
                <a:off x="3553320" y="2779350"/>
                <a:ext cx="290160" cy="81000"/>
              </p14:xfrm>
            </p:contentPart>
          </mc:Choice>
          <mc:Fallback>
            <p:pic>
              <p:nvPicPr>
                <p:cNvPr id="47" name="Ink 46">
                  <a:extLst>
                    <a:ext uri="{FF2B5EF4-FFF2-40B4-BE49-F238E27FC236}">
                      <a16:creationId xmlns:a16="http://schemas.microsoft.com/office/drawing/2014/main" id="{2516C16C-BE9A-1923-EC8A-D122FFC5DC1A}"/>
                    </a:ext>
                  </a:extLst>
                </p:cNvPr>
                <p:cNvPicPr/>
                <p:nvPr/>
              </p:nvPicPr>
              <p:blipFill>
                <a:blip r:embed="rId63"/>
                <a:stretch>
                  <a:fillRect/>
                </a:stretch>
              </p:blipFill>
              <p:spPr>
                <a:xfrm>
                  <a:off x="3517320" y="2743509"/>
                  <a:ext cx="361800" cy="152323"/>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8" name="Ink 47">
                  <a:extLst>
                    <a:ext uri="{FF2B5EF4-FFF2-40B4-BE49-F238E27FC236}">
                      <a16:creationId xmlns:a16="http://schemas.microsoft.com/office/drawing/2014/main" id="{681EA971-F2EF-563F-7910-F24C09EFEE92}"/>
                    </a:ext>
                  </a:extLst>
                </p14:cNvPr>
                <p14:cNvContentPartPr/>
                <p14:nvPr/>
              </p14:nvContentPartPr>
              <p14:xfrm>
                <a:off x="3487800" y="2810670"/>
                <a:ext cx="322200" cy="60480"/>
              </p14:xfrm>
            </p:contentPart>
          </mc:Choice>
          <mc:Fallback>
            <p:pic>
              <p:nvPicPr>
                <p:cNvPr id="48" name="Ink 47">
                  <a:extLst>
                    <a:ext uri="{FF2B5EF4-FFF2-40B4-BE49-F238E27FC236}">
                      <a16:creationId xmlns:a16="http://schemas.microsoft.com/office/drawing/2014/main" id="{681EA971-F2EF-563F-7910-F24C09EFEE92}"/>
                    </a:ext>
                  </a:extLst>
                </p:cNvPr>
                <p:cNvPicPr/>
                <p:nvPr/>
              </p:nvPicPr>
              <p:blipFill>
                <a:blip r:embed="rId65"/>
                <a:stretch>
                  <a:fillRect/>
                </a:stretch>
              </p:blipFill>
              <p:spPr>
                <a:xfrm>
                  <a:off x="3451800" y="2774670"/>
                  <a:ext cx="39384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0" name="Ink 49">
                  <a:extLst>
                    <a:ext uri="{FF2B5EF4-FFF2-40B4-BE49-F238E27FC236}">
                      <a16:creationId xmlns:a16="http://schemas.microsoft.com/office/drawing/2014/main" id="{B69CC0C6-64FC-53D0-7145-CDF1D39CE427}"/>
                    </a:ext>
                  </a:extLst>
                </p14:cNvPr>
                <p14:cNvContentPartPr/>
                <p14:nvPr/>
              </p14:nvContentPartPr>
              <p14:xfrm>
                <a:off x="3954720" y="2456070"/>
                <a:ext cx="334440" cy="395640"/>
              </p14:xfrm>
            </p:contentPart>
          </mc:Choice>
          <mc:Fallback>
            <p:pic>
              <p:nvPicPr>
                <p:cNvPr id="50" name="Ink 49">
                  <a:extLst>
                    <a:ext uri="{FF2B5EF4-FFF2-40B4-BE49-F238E27FC236}">
                      <a16:creationId xmlns:a16="http://schemas.microsoft.com/office/drawing/2014/main" id="{B69CC0C6-64FC-53D0-7145-CDF1D39CE427}"/>
                    </a:ext>
                  </a:extLst>
                </p:cNvPr>
                <p:cNvPicPr/>
                <p:nvPr/>
              </p:nvPicPr>
              <p:blipFill>
                <a:blip r:embed="rId67"/>
                <a:stretch>
                  <a:fillRect/>
                </a:stretch>
              </p:blipFill>
              <p:spPr>
                <a:xfrm>
                  <a:off x="3918720" y="2420070"/>
                  <a:ext cx="406080" cy="4672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1" name="Ink 50">
                  <a:extLst>
                    <a:ext uri="{FF2B5EF4-FFF2-40B4-BE49-F238E27FC236}">
                      <a16:creationId xmlns:a16="http://schemas.microsoft.com/office/drawing/2014/main" id="{03F00F4A-7A68-4176-EAFE-A29B5A7A49DF}"/>
                    </a:ext>
                  </a:extLst>
                </p14:cNvPr>
                <p14:cNvContentPartPr/>
                <p14:nvPr/>
              </p14:nvContentPartPr>
              <p14:xfrm>
                <a:off x="4038240" y="2549310"/>
                <a:ext cx="131040" cy="138960"/>
              </p14:xfrm>
            </p:contentPart>
          </mc:Choice>
          <mc:Fallback>
            <p:pic>
              <p:nvPicPr>
                <p:cNvPr id="51" name="Ink 50">
                  <a:extLst>
                    <a:ext uri="{FF2B5EF4-FFF2-40B4-BE49-F238E27FC236}">
                      <a16:creationId xmlns:a16="http://schemas.microsoft.com/office/drawing/2014/main" id="{03F00F4A-7A68-4176-EAFE-A29B5A7A49DF}"/>
                    </a:ext>
                  </a:extLst>
                </p:cNvPr>
                <p:cNvPicPr/>
                <p:nvPr/>
              </p:nvPicPr>
              <p:blipFill>
                <a:blip r:embed="rId69"/>
                <a:stretch>
                  <a:fillRect/>
                </a:stretch>
              </p:blipFill>
              <p:spPr>
                <a:xfrm>
                  <a:off x="4002339" y="2513310"/>
                  <a:ext cx="202484" cy="2106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3" name="Ink 52">
                  <a:extLst>
                    <a:ext uri="{FF2B5EF4-FFF2-40B4-BE49-F238E27FC236}">
                      <a16:creationId xmlns:a16="http://schemas.microsoft.com/office/drawing/2014/main" id="{0797C9E0-B212-634C-4108-22FF9213B272}"/>
                    </a:ext>
                  </a:extLst>
                </p14:cNvPr>
                <p14:cNvContentPartPr/>
                <p14:nvPr/>
              </p14:nvContentPartPr>
              <p14:xfrm>
                <a:off x="4116720" y="2205870"/>
                <a:ext cx="58320" cy="363600"/>
              </p14:xfrm>
            </p:contentPart>
          </mc:Choice>
          <mc:Fallback>
            <p:pic>
              <p:nvPicPr>
                <p:cNvPr id="53" name="Ink 52">
                  <a:extLst>
                    <a:ext uri="{FF2B5EF4-FFF2-40B4-BE49-F238E27FC236}">
                      <a16:creationId xmlns:a16="http://schemas.microsoft.com/office/drawing/2014/main" id="{0797C9E0-B212-634C-4108-22FF9213B272}"/>
                    </a:ext>
                  </a:extLst>
                </p:cNvPr>
                <p:cNvPicPr/>
                <p:nvPr/>
              </p:nvPicPr>
              <p:blipFill>
                <a:blip r:embed="rId71"/>
                <a:stretch>
                  <a:fillRect/>
                </a:stretch>
              </p:blipFill>
              <p:spPr>
                <a:xfrm>
                  <a:off x="4080720" y="2169870"/>
                  <a:ext cx="129960" cy="43524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4" name="Ink 53">
                  <a:extLst>
                    <a:ext uri="{FF2B5EF4-FFF2-40B4-BE49-F238E27FC236}">
                      <a16:creationId xmlns:a16="http://schemas.microsoft.com/office/drawing/2014/main" id="{2C2802BB-FF17-A112-0923-2D81C43FC62B}"/>
                    </a:ext>
                  </a:extLst>
                </p14:cNvPr>
                <p14:cNvContentPartPr/>
                <p14:nvPr/>
              </p14:nvContentPartPr>
              <p14:xfrm>
                <a:off x="4146960" y="2205870"/>
                <a:ext cx="147600" cy="303840"/>
              </p14:xfrm>
            </p:contentPart>
          </mc:Choice>
          <mc:Fallback>
            <p:pic>
              <p:nvPicPr>
                <p:cNvPr id="54" name="Ink 53">
                  <a:extLst>
                    <a:ext uri="{FF2B5EF4-FFF2-40B4-BE49-F238E27FC236}">
                      <a16:creationId xmlns:a16="http://schemas.microsoft.com/office/drawing/2014/main" id="{2C2802BB-FF17-A112-0923-2D81C43FC62B}"/>
                    </a:ext>
                  </a:extLst>
                </p:cNvPr>
                <p:cNvPicPr/>
                <p:nvPr/>
              </p:nvPicPr>
              <p:blipFill>
                <a:blip r:embed="rId73"/>
                <a:stretch>
                  <a:fillRect/>
                </a:stretch>
              </p:blipFill>
              <p:spPr>
                <a:xfrm>
                  <a:off x="4111048" y="2169870"/>
                  <a:ext cx="219066" cy="37548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5" name="Ink 54">
                  <a:extLst>
                    <a:ext uri="{FF2B5EF4-FFF2-40B4-BE49-F238E27FC236}">
                      <a16:creationId xmlns:a16="http://schemas.microsoft.com/office/drawing/2014/main" id="{BA5F7773-430E-8839-A47A-C5BF6DA783F7}"/>
                    </a:ext>
                  </a:extLst>
                </p14:cNvPr>
                <p14:cNvContentPartPr/>
                <p14:nvPr/>
              </p14:nvContentPartPr>
              <p14:xfrm>
                <a:off x="4194480" y="2294790"/>
                <a:ext cx="32040" cy="244440"/>
              </p14:xfrm>
            </p:contentPart>
          </mc:Choice>
          <mc:Fallback>
            <p:pic>
              <p:nvPicPr>
                <p:cNvPr id="55" name="Ink 54">
                  <a:extLst>
                    <a:ext uri="{FF2B5EF4-FFF2-40B4-BE49-F238E27FC236}">
                      <a16:creationId xmlns:a16="http://schemas.microsoft.com/office/drawing/2014/main" id="{BA5F7773-430E-8839-A47A-C5BF6DA783F7}"/>
                    </a:ext>
                  </a:extLst>
                </p:cNvPr>
                <p:cNvPicPr/>
                <p:nvPr/>
              </p:nvPicPr>
              <p:blipFill>
                <a:blip r:embed="rId75"/>
                <a:stretch>
                  <a:fillRect/>
                </a:stretch>
              </p:blipFill>
              <p:spPr>
                <a:xfrm>
                  <a:off x="4158480" y="2258790"/>
                  <a:ext cx="103680" cy="3160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7" name="Ink 56">
                  <a:extLst>
                    <a:ext uri="{FF2B5EF4-FFF2-40B4-BE49-F238E27FC236}">
                      <a16:creationId xmlns:a16="http://schemas.microsoft.com/office/drawing/2014/main" id="{9E3BA7CB-5B92-E959-A95D-0F40323775C0}"/>
                    </a:ext>
                  </a:extLst>
                </p14:cNvPr>
                <p14:cNvContentPartPr/>
                <p14:nvPr/>
              </p14:nvContentPartPr>
              <p14:xfrm>
                <a:off x="1598880" y="2929110"/>
                <a:ext cx="1209240" cy="433080"/>
              </p14:xfrm>
            </p:contentPart>
          </mc:Choice>
          <mc:Fallback>
            <p:pic>
              <p:nvPicPr>
                <p:cNvPr id="57" name="Ink 56">
                  <a:extLst>
                    <a:ext uri="{FF2B5EF4-FFF2-40B4-BE49-F238E27FC236}">
                      <a16:creationId xmlns:a16="http://schemas.microsoft.com/office/drawing/2014/main" id="{9E3BA7CB-5B92-E959-A95D-0F40323775C0}"/>
                    </a:ext>
                  </a:extLst>
                </p:cNvPr>
                <p:cNvPicPr/>
                <p:nvPr/>
              </p:nvPicPr>
              <p:blipFill>
                <a:blip r:embed="rId77"/>
                <a:stretch>
                  <a:fillRect/>
                </a:stretch>
              </p:blipFill>
              <p:spPr>
                <a:xfrm>
                  <a:off x="1562880" y="2893110"/>
                  <a:ext cx="1280880" cy="50472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8" name="Ink 57">
                  <a:extLst>
                    <a:ext uri="{FF2B5EF4-FFF2-40B4-BE49-F238E27FC236}">
                      <a16:creationId xmlns:a16="http://schemas.microsoft.com/office/drawing/2014/main" id="{DFC7BF26-EAE3-1DA7-15C9-70B07396062C}"/>
                    </a:ext>
                  </a:extLst>
                </p14:cNvPr>
                <p14:cNvContentPartPr/>
                <p14:nvPr/>
              </p14:nvContentPartPr>
              <p14:xfrm>
                <a:off x="2904960" y="2908230"/>
                <a:ext cx="565200" cy="40320"/>
              </p14:xfrm>
            </p:contentPart>
          </mc:Choice>
          <mc:Fallback>
            <p:pic>
              <p:nvPicPr>
                <p:cNvPr id="58" name="Ink 57">
                  <a:extLst>
                    <a:ext uri="{FF2B5EF4-FFF2-40B4-BE49-F238E27FC236}">
                      <a16:creationId xmlns:a16="http://schemas.microsoft.com/office/drawing/2014/main" id="{DFC7BF26-EAE3-1DA7-15C9-70B07396062C}"/>
                    </a:ext>
                  </a:extLst>
                </p:cNvPr>
                <p:cNvPicPr/>
                <p:nvPr/>
              </p:nvPicPr>
              <p:blipFill>
                <a:blip r:embed="rId79"/>
                <a:stretch>
                  <a:fillRect/>
                </a:stretch>
              </p:blipFill>
              <p:spPr>
                <a:xfrm>
                  <a:off x="2868960" y="2872230"/>
                  <a:ext cx="636840" cy="11196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9" name="Ink 58">
                  <a:extLst>
                    <a:ext uri="{FF2B5EF4-FFF2-40B4-BE49-F238E27FC236}">
                      <a16:creationId xmlns:a16="http://schemas.microsoft.com/office/drawing/2014/main" id="{9D07AF45-ACBF-0464-7C80-C6CED98FA663}"/>
                    </a:ext>
                  </a:extLst>
                </p14:cNvPr>
                <p14:cNvContentPartPr/>
                <p14:nvPr/>
              </p14:nvContentPartPr>
              <p14:xfrm>
                <a:off x="3047880" y="2885910"/>
                <a:ext cx="386640" cy="37800"/>
              </p14:xfrm>
            </p:contentPart>
          </mc:Choice>
          <mc:Fallback>
            <p:pic>
              <p:nvPicPr>
                <p:cNvPr id="59" name="Ink 58">
                  <a:extLst>
                    <a:ext uri="{FF2B5EF4-FFF2-40B4-BE49-F238E27FC236}">
                      <a16:creationId xmlns:a16="http://schemas.microsoft.com/office/drawing/2014/main" id="{9D07AF45-ACBF-0464-7C80-C6CED98FA663}"/>
                    </a:ext>
                  </a:extLst>
                </p:cNvPr>
                <p:cNvPicPr/>
                <p:nvPr/>
              </p:nvPicPr>
              <p:blipFill>
                <a:blip r:embed="rId81"/>
                <a:stretch>
                  <a:fillRect/>
                </a:stretch>
              </p:blipFill>
              <p:spPr>
                <a:xfrm>
                  <a:off x="3011880" y="2849910"/>
                  <a:ext cx="458280"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0" name="Ink 59">
                  <a:extLst>
                    <a:ext uri="{FF2B5EF4-FFF2-40B4-BE49-F238E27FC236}">
                      <a16:creationId xmlns:a16="http://schemas.microsoft.com/office/drawing/2014/main" id="{FA29842C-68B5-7587-DAEB-8ECF3CAE233D}"/>
                    </a:ext>
                  </a:extLst>
                </p14:cNvPr>
                <p14:cNvContentPartPr/>
                <p14:nvPr/>
              </p14:nvContentPartPr>
              <p14:xfrm>
                <a:off x="3055800" y="2876910"/>
                <a:ext cx="293400" cy="13320"/>
              </p14:xfrm>
            </p:contentPart>
          </mc:Choice>
          <mc:Fallback>
            <p:pic>
              <p:nvPicPr>
                <p:cNvPr id="60" name="Ink 59">
                  <a:extLst>
                    <a:ext uri="{FF2B5EF4-FFF2-40B4-BE49-F238E27FC236}">
                      <a16:creationId xmlns:a16="http://schemas.microsoft.com/office/drawing/2014/main" id="{FA29842C-68B5-7587-DAEB-8ECF3CAE233D}"/>
                    </a:ext>
                  </a:extLst>
                </p:cNvPr>
                <p:cNvPicPr/>
                <p:nvPr/>
              </p:nvPicPr>
              <p:blipFill>
                <a:blip r:embed="rId83"/>
                <a:stretch>
                  <a:fillRect/>
                </a:stretch>
              </p:blipFill>
              <p:spPr>
                <a:xfrm>
                  <a:off x="3019756" y="2840910"/>
                  <a:ext cx="365128"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1" name="Ink 60">
                  <a:extLst>
                    <a:ext uri="{FF2B5EF4-FFF2-40B4-BE49-F238E27FC236}">
                      <a16:creationId xmlns:a16="http://schemas.microsoft.com/office/drawing/2014/main" id="{C7EEAAED-3C4B-59A7-DCB2-0DF86A7D1D9C}"/>
                    </a:ext>
                  </a:extLst>
                </p14:cNvPr>
                <p14:cNvContentPartPr/>
                <p14:nvPr/>
              </p14:nvContentPartPr>
              <p14:xfrm>
                <a:off x="3089280" y="2886990"/>
                <a:ext cx="363600" cy="16200"/>
              </p14:xfrm>
            </p:contentPart>
          </mc:Choice>
          <mc:Fallback>
            <p:pic>
              <p:nvPicPr>
                <p:cNvPr id="61" name="Ink 60">
                  <a:extLst>
                    <a:ext uri="{FF2B5EF4-FFF2-40B4-BE49-F238E27FC236}">
                      <a16:creationId xmlns:a16="http://schemas.microsoft.com/office/drawing/2014/main" id="{C7EEAAED-3C4B-59A7-DCB2-0DF86A7D1D9C}"/>
                    </a:ext>
                  </a:extLst>
                </p:cNvPr>
                <p:cNvPicPr/>
                <p:nvPr/>
              </p:nvPicPr>
              <p:blipFill>
                <a:blip r:embed="rId85"/>
                <a:stretch>
                  <a:fillRect/>
                </a:stretch>
              </p:blipFill>
              <p:spPr>
                <a:xfrm>
                  <a:off x="3053280" y="2850990"/>
                  <a:ext cx="43524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2" name="Ink 61">
                  <a:extLst>
                    <a:ext uri="{FF2B5EF4-FFF2-40B4-BE49-F238E27FC236}">
                      <a16:creationId xmlns:a16="http://schemas.microsoft.com/office/drawing/2014/main" id="{D282C3C1-D849-5CCB-B62F-8E0C0B5233A3}"/>
                    </a:ext>
                  </a:extLst>
                </p14:cNvPr>
                <p14:cNvContentPartPr/>
                <p14:nvPr/>
              </p14:nvContentPartPr>
              <p14:xfrm>
                <a:off x="3156600" y="2875830"/>
                <a:ext cx="473760" cy="51480"/>
              </p14:xfrm>
            </p:contentPart>
          </mc:Choice>
          <mc:Fallback>
            <p:pic>
              <p:nvPicPr>
                <p:cNvPr id="62" name="Ink 61">
                  <a:extLst>
                    <a:ext uri="{FF2B5EF4-FFF2-40B4-BE49-F238E27FC236}">
                      <a16:creationId xmlns:a16="http://schemas.microsoft.com/office/drawing/2014/main" id="{D282C3C1-D849-5CCB-B62F-8E0C0B5233A3}"/>
                    </a:ext>
                  </a:extLst>
                </p:cNvPr>
                <p:cNvPicPr/>
                <p:nvPr/>
              </p:nvPicPr>
              <p:blipFill>
                <a:blip r:embed="rId87"/>
                <a:stretch>
                  <a:fillRect/>
                </a:stretch>
              </p:blipFill>
              <p:spPr>
                <a:xfrm>
                  <a:off x="3120573" y="2839830"/>
                  <a:ext cx="545454"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3" name="Ink 62">
                  <a:extLst>
                    <a:ext uri="{FF2B5EF4-FFF2-40B4-BE49-F238E27FC236}">
                      <a16:creationId xmlns:a16="http://schemas.microsoft.com/office/drawing/2014/main" id="{9332B7A9-DE55-D711-C2AF-7B3067E2BFEE}"/>
                    </a:ext>
                  </a:extLst>
                </p14:cNvPr>
                <p14:cNvContentPartPr/>
                <p14:nvPr/>
              </p14:nvContentPartPr>
              <p14:xfrm>
                <a:off x="3362880" y="2833710"/>
                <a:ext cx="326880" cy="79560"/>
              </p14:xfrm>
            </p:contentPart>
          </mc:Choice>
          <mc:Fallback>
            <p:pic>
              <p:nvPicPr>
                <p:cNvPr id="63" name="Ink 62">
                  <a:extLst>
                    <a:ext uri="{FF2B5EF4-FFF2-40B4-BE49-F238E27FC236}">
                      <a16:creationId xmlns:a16="http://schemas.microsoft.com/office/drawing/2014/main" id="{9332B7A9-DE55-D711-C2AF-7B3067E2BFEE}"/>
                    </a:ext>
                  </a:extLst>
                </p:cNvPr>
                <p:cNvPicPr/>
                <p:nvPr/>
              </p:nvPicPr>
              <p:blipFill>
                <a:blip r:embed="rId89"/>
                <a:stretch>
                  <a:fillRect/>
                </a:stretch>
              </p:blipFill>
              <p:spPr>
                <a:xfrm>
                  <a:off x="3326880" y="2797710"/>
                  <a:ext cx="39852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5" name="Ink 64">
                  <a:extLst>
                    <a:ext uri="{FF2B5EF4-FFF2-40B4-BE49-F238E27FC236}">
                      <a16:creationId xmlns:a16="http://schemas.microsoft.com/office/drawing/2014/main" id="{71C4481D-3C9B-91DD-E6F2-756B15A7FB98}"/>
                    </a:ext>
                  </a:extLst>
                </p14:cNvPr>
                <p14:cNvContentPartPr/>
                <p14:nvPr/>
              </p14:nvContentPartPr>
              <p14:xfrm>
                <a:off x="3485280" y="2777190"/>
                <a:ext cx="223200" cy="71640"/>
              </p14:xfrm>
            </p:contentPart>
          </mc:Choice>
          <mc:Fallback>
            <p:pic>
              <p:nvPicPr>
                <p:cNvPr id="65" name="Ink 64">
                  <a:extLst>
                    <a:ext uri="{FF2B5EF4-FFF2-40B4-BE49-F238E27FC236}">
                      <a16:creationId xmlns:a16="http://schemas.microsoft.com/office/drawing/2014/main" id="{71C4481D-3C9B-91DD-E6F2-756B15A7FB98}"/>
                    </a:ext>
                  </a:extLst>
                </p:cNvPr>
                <p:cNvPicPr/>
                <p:nvPr/>
              </p:nvPicPr>
              <p:blipFill>
                <a:blip r:embed="rId91"/>
                <a:stretch>
                  <a:fillRect/>
                </a:stretch>
              </p:blipFill>
              <p:spPr>
                <a:xfrm>
                  <a:off x="3449280" y="2741190"/>
                  <a:ext cx="29484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80" name="Ink 79">
                  <a:extLst>
                    <a:ext uri="{FF2B5EF4-FFF2-40B4-BE49-F238E27FC236}">
                      <a16:creationId xmlns:a16="http://schemas.microsoft.com/office/drawing/2014/main" id="{6F8EDECE-F02F-9287-2692-B22F085D379D}"/>
                    </a:ext>
                  </a:extLst>
                </p14:cNvPr>
                <p14:cNvContentPartPr/>
                <p14:nvPr/>
              </p14:nvContentPartPr>
              <p14:xfrm>
                <a:off x="4181078" y="2334132"/>
                <a:ext cx="4320" cy="7560"/>
              </p14:xfrm>
            </p:contentPart>
          </mc:Choice>
          <mc:Fallback>
            <p:pic>
              <p:nvPicPr>
                <p:cNvPr id="80" name="Ink 79">
                  <a:extLst>
                    <a:ext uri="{FF2B5EF4-FFF2-40B4-BE49-F238E27FC236}">
                      <a16:creationId xmlns:a16="http://schemas.microsoft.com/office/drawing/2014/main" id="{6F8EDECE-F02F-9287-2692-B22F085D379D}"/>
                    </a:ext>
                  </a:extLst>
                </p:cNvPr>
                <p:cNvPicPr/>
                <p:nvPr/>
              </p:nvPicPr>
              <p:blipFill>
                <a:blip r:embed="rId93"/>
                <a:stretch>
                  <a:fillRect/>
                </a:stretch>
              </p:blipFill>
              <p:spPr>
                <a:xfrm>
                  <a:off x="4172078" y="2325132"/>
                  <a:ext cx="21960" cy="2520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81" name="Ink 80">
                  <a:extLst>
                    <a:ext uri="{FF2B5EF4-FFF2-40B4-BE49-F238E27FC236}">
                      <a16:creationId xmlns:a16="http://schemas.microsoft.com/office/drawing/2014/main" id="{CE28B120-4FD5-3C10-5F63-1E9076E73C84}"/>
                    </a:ext>
                  </a:extLst>
                </p14:cNvPr>
                <p14:cNvContentPartPr/>
                <p14:nvPr/>
              </p14:nvContentPartPr>
              <p14:xfrm>
                <a:off x="4039958" y="2129292"/>
                <a:ext cx="81360" cy="245520"/>
              </p14:xfrm>
            </p:contentPart>
          </mc:Choice>
          <mc:Fallback>
            <p:pic>
              <p:nvPicPr>
                <p:cNvPr id="81" name="Ink 80">
                  <a:extLst>
                    <a:ext uri="{FF2B5EF4-FFF2-40B4-BE49-F238E27FC236}">
                      <a16:creationId xmlns:a16="http://schemas.microsoft.com/office/drawing/2014/main" id="{CE28B120-4FD5-3C10-5F63-1E9076E73C84}"/>
                    </a:ext>
                  </a:extLst>
                </p:cNvPr>
                <p:cNvPicPr/>
                <p:nvPr/>
              </p:nvPicPr>
              <p:blipFill>
                <a:blip r:embed="rId95"/>
                <a:stretch>
                  <a:fillRect/>
                </a:stretch>
              </p:blipFill>
              <p:spPr>
                <a:xfrm>
                  <a:off x="4030998" y="2120292"/>
                  <a:ext cx="98922" cy="26316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82" name="Ink 81">
                  <a:extLst>
                    <a:ext uri="{FF2B5EF4-FFF2-40B4-BE49-F238E27FC236}">
                      <a16:creationId xmlns:a16="http://schemas.microsoft.com/office/drawing/2014/main" id="{453BC263-9D05-6356-215F-A5BB3B4F4EEA}"/>
                    </a:ext>
                  </a:extLst>
                </p14:cNvPr>
                <p14:cNvContentPartPr/>
                <p14:nvPr/>
              </p14:nvContentPartPr>
              <p14:xfrm>
                <a:off x="4046078" y="2124972"/>
                <a:ext cx="145440" cy="109440"/>
              </p14:xfrm>
            </p:contentPart>
          </mc:Choice>
          <mc:Fallback>
            <p:pic>
              <p:nvPicPr>
                <p:cNvPr id="82" name="Ink 81">
                  <a:extLst>
                    <a:ext uri="{FF2B5EF4-FFF2-40B4-BE49-F238E27FC236}">
                      <a16:creationId xmlns:a16="http://schemas.microsoft.com/office/drawing/2014/main" id="{453BC263-9D05-6356-215F-A5BB3B4F4EEA}"/>
                    </a:ext>
                  </a:extLst>
                </p:cNvPr>
                <p:cNvPicPr/>
                <p:nvPr/>
              </p:nvPicPr>
              <p:blipFill>
                <a:blip r:embed="rId97"/>
                <a:stretch>
                  <a:fillRect/>
                </a:stretch>
              </p:blipFill>
              <p:spPr>
                <a:xfrm>
                  <a:off x="4037078" y="2115972"/>
                  <a:ext cx="16308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84" name="Ink 83">
                  <a:extLst>
                    <a:ext uri="{FF2B5EF4-FFF2-40B4-BE49-F238E27FC236}">
                      <a16:creationId xmlns:a16="http://schemas.microsoft.com/office/drawing/2014/main" id="{F00DEDD4-8575-55E0-B6DA-19A84E987047}"/>
                    </a:ext>
                  </a:extLst>
                </p14:cNvPr>
                <p14:cNvContentPartPr/>
                <p14:nvPr/>
              </p14:nvContentPartPr>
              <p14:xfrm>
                <a:off x="4050038" y="2124972"/>
                <a:ext cx="138600" cy="83160"/>
              </p14:xfrm>
            </p:contentPart>
          </mc:Choice>
          <mc:Fallback>
            <p:pic>
              <p:nvPicPr>
                <p:cNvPr id="84" name="Ink 83">
                  <a:extLst>
                    <a:ext uri="{FF2B5EF4-FFF2-40B4-BE49-F238E27FC236}">
                      <a16:creationId xmlns:a16="http://schemas.microsoft.com/office/drawing/2014/main" id="{F00DEDD4-8575-55E0-B6DA-19A84E987047}"/>
                    </a:ext>
                  </a:extLst>
                </p:cNvPr>
                <p:cNvPicPr/>
                <p:nvPr/>
              </p:nvPicPr>
              <p:blipFill>
                <a:blip r:embed="rId99"/>
                <a:stretch>
                  <a:fillRect/>
                </a:stretch>
              </p:blipFill>
              <p:spPr>
                <a:xfrm>
                  <a:off x="4041038" y="2115972"/>
                  <a:ext cx="15624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85" name="Ink 84">
                  <a:extLst>
                    <a:ext uri="{FF2B5EF4-FFF2-40B4-BE49-F238E27FC236}">
                      <a16:creationId xmlns:a16="http://schemas.microsoft.com/office/drawing/2014/main" id="{FECA4CD9-F9D2-6349-DB11-56D15516C377}"/>
                    </a:ext>
                  </a:extLst>
                </p14:cNvPr>
                <p14:cNvContentPartPr/>
                <p14:nvPr/>
              </p14:nvContentPartPr>
              <p14:xfrm>
                <a:off x="4061558" y="2160252"/>
                <a:ext cx="57960" cy="68040"/>
              </p14:xfrm>
            </p:contentPart>
          </mc:Choice>
          <mc:Fallback>
            <p:pic>
              <p:nvPicPr>
                <p:cNvPr id="85" name="Ink 84">
                  <a:extLst>
                    <a:ext uri="{FF2B5EF4-FFF2-40B4-BE49-F238E27FC236}">
                      <a16:creationId xmlns:a16="http://schemas.microsoft.com/office/drawing/2014/main" id="{FECA4CD9-F9D2-6349-DB11-56D15516C377}"/>
                    </a:ext>
                  </a:extLst>
                </p:cNvPr>
                <p:cNvPicPr/>
                <p:nvPr/>
              </p:nvPicPr>
              <p:blipFill>
                <a:blip r:embed="rId101"/>
                <a:stretch>
                  <a:fillRect/>
                </a:stretch>
              </p:blipFill>
              <p:spPr>
                <a:xfrm>
                  <a:off x="4052558" y="2151252"/>
                  <a:ext cx="7560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87" name="Ink 86">
                  <a:extLst>
                    <a:ext uri="{FF2B5EF4-FFF2-40B4-BE49-F238E27FC236}">
                      <a16:creationId xmlns:a16="http://schemas.microsoft.com/office/drawing/2014/main" id="{6DEFCC41-6EC7-29BC-59A3-46043A9B6C61}"/>
                    </a:ext>
                  </a:extLst>
                </p14:cNvPr>
                <p14:cNvContentPartPr/>
                <p14:nvPr/>
              </p14:nvContentPartPr>
              <p14:xfrm>
                <a:off x="4068398" y="2163852"/>
                <a:ext cx="51120" cy="37800"/>
              </p14:xfrm>
            </p:contentPart>
          </mc:Choice>
          <mc:Fallback>
            <p:pic>
              <p:nvPicPr>
                <p:cNvPr id="87" name="Ink 86">
                  <a:extLst>
                    <a:ext uri="{FF2B5EF4-FFF2-40B4-BE49-F238E27FC236}">
                      <a16:creationId xmlns:a16="http://schemas.microsoft.com/office/drawing/2014/main" id="{6DEFCC41-6EC7-29BC-59A3-46043A9B6C61}"/>
                    </a:ext>
                  </a:extLst>
                </p:cNvPr>
                <p:cNvPicPr/>
                <p:nvPr/>
              </p:nvPicPr>
              <p:blipFill>
                <a:blip r:embed="rId103"/>
                <a:stretch>
                  <a:fillRect/>
                </a:stretch>
              </p:blipFill>
              <p:spPr>
                <a:xfrm>
                  <a:off x="4059461" y="2154852"/>
                  <a:ext cx="68637"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88" name="Ink 87">
                  <a:extLst>
                    <a:ext uri="{FF2B5EF4-FFF2-40B4-BE49-F238E27FC236}">
                      <a16:creationId xmlns:a16="http://schemas.microsoft.com/office/drawing/2014/main" id="{453EAEF5-B15B-02B0-C3E2-3243013B88CE}"/>
                    </a:ext>
                  </a:extLst>
                </p14:cNvPr>
                <p14:cNvContentPartPr/>
                <p14:nvPr/>
              </p14:nvContentPartPr>
              <p14:xfrm>
                <a:off x="4043918" y="2142252"/>
                <a:ext cx="15840" cy="29880"/>
              </p14:xfrm>
            </p:contentPart>
          </mc:Choice>
          <mc:Fallback>
            <p:pic>
              <p:nvPicPr>
                <p:cNvPr id="88" name="Ink 87">
                  <a:extLst>
                    <a:ext uri="{FF2B5EF4-FFF2-40B4-BE49-F238E27FC236}">
                      <a16:creationId xmlns:a16="http://schemas.microsoft.com/office/drawing/2014/main" id="{453EAEF5-B15B-02B0-C3E2-3243013B88CE}"/>
                    </a:ext>
                  </a:extLst>
                </p:cNvPr>
                <p:cNvPicPr/>
                <p:nvPr/>
              </p:nvPicPr>
              <p:blipFill>
                <a:blip r:embed="rId105"/>
                <a:stretch>
                  <a:fillRect/>
                </a:stretch>
              </p:blipFill>
              <p:spPr>
                <a:xfrm>
                  <a:off x="4034918" y="2133252"/>
                  <a:ext cx="3348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89" name="Ink 88">
                  <a:extLst>
                    <a:ext uri="{FF2B5EF4-FFF2-40B4-BE49-F238E27FC236}">
                      <a16:creationId xmlns:a16="http://schemas.microsoft.com/office/drawing/2014/main" id="{FD9C01E0-6A5D-8C12-D626-0880B3B3E167}"/>
                    </a:ext>
                  </a:extLst>
                </p14:cNvPr>
                <p14:cNvContentPartPr/>
                <p14:nvPr/>
              </p14:nvContentPartPr>
              <p14:xfrm>
                <a:off x="4047878" y="2137212"/>
                <a:ext cx="25920" cy="72720"/>
              </p14:xfrm>
            </p:contentPart>
          </mc:Choice>
          <mc:Fallback>
            <p:pic>
              <p:nvPicPr>
                <p:cNvPr id="89" name="Ink 88">
                  <a:extLst>
                    <a:ext uri="{FF2B5EF4-FFF2-40B4-BE49-F238E27FC236}">
                      <a16:creationId xmlns:a16="http://schemas.microsoft.com/office/drawing/2014/main" id="{FD9C01E0-6A5D-8C12-D626-0880B3B3E167}"/>
                    </a:ext>
                  </a:extLst>
                </p:cNvPr>
                <p:cNvPicPr/>
                <p:nvPr/>
              </p:nvPicPr>
              <p:blipFill>
                <a:blip r:embed="rId107"/>
                <a:stretch>
                  <a:fillRect/>
                </a:stretch>
              </p:blipFill>
              <p:spPr>
                <a:xfrm>
                  <a:off x="4038751" y="2128212"/>
                  <a:ext cx="43808"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90" name="Ink 89">
                  <a:extLst>
                    <a:ext uri="{FF2B5EF4-FFF2-40B4-BE49-F238E27FC236}">
                      <a16:creationId xmlns:a16="http://schemas.microsoft.com/office/drawing/2014/main" id="{23DD22DC-52C2-E7D7-4E85-4112E38A67E2}"/>
                    </a:ext>
                  </a:extLst>
                </p14:cNvPr>
                <p14:cNvContentPartPr/>
                <p14:nvPr/>
              </p14:nvContentPartPr>
              <p14:xfrm>
                <a:off x="4049678" y="2155932"/>
                <a:ext cx="37080" cy="122760"/>
              </p14:xfrm>
            </p:contentPart>
          </mc:Choice>
          <mc:Fallback>
            <p:pic>
              <p:nvPicPr>
                <p:cNvPr id="90" name="Ink 89">
                  <a:extLst>
                    <a:ext uri="{FF2B5EF4-FFF2-40B4-BE49-F238E27FC236}">
                      <a16:creationId xmlns:a16="http://schemas.microsoft.com/office/drawing/2014/main" id="{23DD22DC-52C2-E7D7-4E85-4112E38A67E2}"/>
                    </a:ext>
                  </a:extLst>
                </p:cNvPr>
                <p:cNvPicPr/>
                <p:nvPr/>
              </p:nvPicPr>
              <p:blipFill>
                <a:blip r:embed="rId109"/>
                <a:stretch>
                  <a:fillRect/>
                </a:stretch>
              </p:blipFill>
              <p:spPr>
                <a:xfrm>
                  <a:off x="4040678" y="2146932"/>
                  <a:ext cx="5472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91" name="Ink 90">
                  <a:extLst>
                    <a:ext uri="{FF2B5EF4-FFF2-40B4-BE49-F238E27FC236}">
                      <a16:creationId xmlns:a16="http://schemas.microsoft.com/office/drawing/2014/main" id="{073AEFE0-D0EA-DC35-8CFF-25D43A2C3A95}"/>
                    </a:ext>
                  </a:extLst>
                </p14:cNvPr>
                <p14:cNvContentPartPr/>
                <p14:nvPr/>
              </p14:nvContentPartPr>
              <p14:xfrm>
                <a:off x="4070198" y="2214972"/>
                <a:ext cx="18360" cy="102240"/>
              </p14:xfrm>
            </p:contentPart>
          </mc:Choice>
          <mc:Fallback>
            <p:pic>
              <p:nvPicPr>
                <p:cNvPr id="91" name="Ink 90">
                  <a:extLst>
                    <a:ext uri="{FF2B5EF4-FFF2-40B4-BE49-F238E27FC236}">
                      <a16:creationId xmlns:a16="http://schemas.microsoft.com/office/drawing/2014/main" id="{073AEFE0-D0EA-DC35-8CFF-25D43A2C3A95}"/>
                    </a:ext>
                  </a:extLst>
                </p:cNvPr>
                <p:cNvPicPr/>
                <p:nvPr/>
              </p:nvPicPr>
              <p:blipFill>
                <a:blip r:embed="rId111"/>
                <a:stretch>
                  <a:fillRect/>
                </a:stretch>
              </p:blipFill>
              <p:spPr>
                <a:xfrm>
                  <a:off x="4061198" y="2205940"/>
                  <a:ext cx="36000" cy="119942"/>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92" name="Ink 91">
                  <a:extLst>
                    <a:ext uri="{FF2B5EF4-FFF2-40B4-BE49-F238E27FC236}">
                      <a16:creationId xmlns:a16="http://schemas.microsoft.com/office/drawing/2014/main" id="{FDE0D714-8A11-00CD-8E06-27E6CF55D535}"/>
                    </a:ext>
                  </a:extLst>
                </p14:cNvPr>
                <p14:cNvContentPartPr/>
                <p14:nvPr/>
              </p14:nvContentPartPr>
              <p14:xfrm>
                <a:off x="4080638" y="2260692"/>
                <a:ext cx="39240" cy="300600"/>
              </p14:xfrm>
            </p:contentPart>
          </mc:Choice>
          <mc:Fallback>
            <p:pic>
              <p:nvPicPr>
                <p:cNvPr id="92" name="Ink 91">
                  <a:extLst>
                    <a:ext uri="{FF2B5EF4-FFF2-40B4-BE49-F238E27FC236}">
                      <a16:creationId xmlns:a16="http://schemas.microsoft.com/office/drawing/2014/main" id="{FDE0D714-8A11-00CD-8E06-27E6CF55D535}"/>
                    </a:ext>
                  </a:extLst>
                </p:cNvPr>
                <p:cNvPicPr/>
                <p:nvPr/>
              </p:nvPicPr>
              <p:blipFill>
                <a:blip r:embed="rId113"/>
                <a:stretch>
                  <a:fillRect/>
                </a:stretch>
              </p:blipFill>
              <p:spPr>
                <a:xfrm>
                  <a:off x="4071720" y="2251703"/>
                  <a:ext cx="56720" cy="318219"/>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94" name="Ink 93">
                  <a:extLst>
                    <a:ext uri="{FF2B5EF4-FFF2-40B4-BE49-F238E27FC236}">
                      <a16:creationId xmlns:a16="http://schemas.microsoft.com/office/drawing/2014/main" id="{9E2B06F6-A77D-F97A-AA39-A1D9AF468B16}"/>
                    </a:ext>
                  </a:extLst>
                </p14:cNvPr>
                <p14:cNvContentPartPr/>
                <p14:nvPr/>
              </p14:nvContentPartPr>
              <p14:xfrm>
                <a:off x="4073798" y="2502972"/>
                <a:ext cx="34200" cy="87480"/>
              </p14:xfrm>
            </p:contentPart>
          </mc:Choice>
          <mc:Fallback>
            <p:pic>
              <p:nvPicPr>
                <p:cNvPr id="94" name="Ink 93">
                  <a:extLst>
                    <a:ext uri="{FF2B5EF4-FFF2-40B4-BE49-F238E27FC236}">
                      <a16:creationId xmlns:a16="http://schemas.microsoft.com/office/drawing/2014/main" id="{9E2B06F6-A77D-F97A-AA39-A1D9AF468B16}"/>
                    </a:ext>
                  </a:extLst>
                </p:cNvPr>
                <p:cNvPicPr/>
                <p:nvPr/>
              </p:nvPicPr>
              <p:blipFill>
                <a:blip r:embed="rId115"/>
                <a:stretch>
                  <a:fillRect/>
                </a:stretch>
              </p:blipFill>
              <p:spPr>
                <a:xfrm>
                  <a:off x="4064892" y="2493972"/>
                  <a:ext cx="51656"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95" name="Ink 94">
                  <a:extLst>
                    <a:ext uri="{FF2B5EF4-FFF2-40B4-BE49-F238E27FC236}">
                      <a16:creationId xmlns:a16="http://schemas.microsoft.com/office/drawing/2014/main" id="{DA63E7CE-20CF-74F7-74BC-D8ADFFEF474A}"/>
                    </a:ext>
                  </a:extLst>
                </p14:cNvPr>
                <p14:cNvContentPartPr/>
                <p14:nvPr/>
              </p14:nvContentPartPr>
              <p14:xfrm>
                <a:off x="4048958" y="2490732"/>
                <a:ext cx="93240" cy="113760"/>
              </p14:xfrm>
            </p:contentPart>
          </mc:Choice>
          <mc:Fallback>
            <p:pic>
              <p:nvPicPr>
                <p:cNvPr id="95" name="Ink 94">
                  <a:extLst>
                    <a:ext uri="{FF2B5EF4-FFF2-40B4-BE49-F238E27FC236}">
                      <a16:creationId xmlns:a16="http://schemas.microsoft.com/office/drawing/2014/main" id="{DA63E7CE-20CF-74F7-74BC-D8ADFFEF474A}"/>
                    </a:ext>
                  </a:extLst>
                </p:cNvPr>
                <p:cNvPicPr/>
                <p:nvPr/>
              </p:nvPicPr>
              <p:blipFill>
                <a:blip r:embed="rId117"/>
                <a:stretch>
                  <a:fillRect/>
                </a:stretch>
              </p:blipFill>
              <p:spPr>
                <a:xfrm>
                  <a:off x="4039958" y="2481732"/>
                  <a:ext cx="11088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96" name="Ink 95">
                  <a:extLst>
                    <a:ext uri="{FF2B5EF4-FFF2-40B4-BE49-F238E27FC236}">
                      <a16:creationId xmlns:a16="http://schemas.microsoft.com/office/drawing/2014/main" id="{1A4860BE-0213-0D3F-1F75-2DC76626EE00}"/>
                    </a:ext>
                  </a:extLst>
                </p14:cNvPr>
                <p14:cNvContentPartPr/>
                <p14:nvPr/>
              </p14:nvContentPartPr>
              <p14:xfrm>
                <a:off x="4056518" y="2504772"/>
                <a:ext cx="54360" cy="81000"/>
              </p14:xfrm>
            </p:contentPart>
          </mc:Choice>
          <mc:Fallback>
            <p:pic>
              <p:nvPicPr>
                <p:cNvPr id="96" name="Ink 95">
                  <a:extLst>
                    <a:ext uri="{FF2B5EF4-FFF2-40B4-BE49-F238E27FC236}">
                      <a16:creationId xmlns:a16="http://schemas.microsoft.com/office/drawing/2014/main" id="{1A4860BE-0213-0D3F-1F75-2DC76626EE00}"/>
                    </a:ext>
                  </a:extLst>
                </p:cNvPr>
                <p:cNvPicPr/>
                <p:nvPr/>
              </p:nvPicPr>
              <p:blipFill>
                <a:blip r:embed="rId119"/>
                <a:stretch>
                  <a:fillRect/>
                </a:stretch>
              </p:blipFill>
              <p:spPr>
                <a:xfrm>
                  <a:off x="4047518" y="2495772"/>
                  <a:ext cx="72000" cy="9864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98" name="Ink 97">
                  <a:extLst>
                    <a:ext uri="{FF2B5EF4-FFF2-40B4-BE49-F238E27FC236}">
                      <a16:creationId xmlns:a16="http://schemas.microsoft.com/office/drawing/2014/main" id="{47A3BEBC-F60D-4DB2-B405-6F7EF584163C}"/>
                    </a:ext>
                  </a:extLst>
                </p14:cNvPr>
                <p14:cNvContentPartPr/>
                <p14:nvPr/>
              </p14:nvContentPartPr>
              <p14:xfrm>
                <a:off x="4056518" y="2529252"/>
                <a:ext cx="45720" cy="69120"/>
              </p14:xfrm>
            </p:contentPart>
          </mc:Choice>
          <mc:Fallback>
            <p:pic>
              <p:nvPicPr>
                <p:cNvPr id="98" name="Ink 97">
                  <a:extLst>
                    <a:ext uri="{FF2B5EF4-FFF2-40B4-BE49-F238E27FC236}">
                      <a16:creationId xmlns:a16="http://schemas.microsoft.com/office/drawing/2014/main" id="{47A3BEBC-F60D-4DB2-B405-6F7EF584163C}"/>
                    </a:ext>
                  </a:extLst>
                </p:cNvPr>
                <p:cNvPicPr/>
                <p:nvPr/>
              </p:nvPicPr>
              <p:blipFill>
                <a:blip r:embed="rId121"/>
                <a:stretch>
                  <a:fillRect/>
                </a:stretch>
              </p:blipFill>
              <p:spPr>
                <a:xfrm>
                  <a:off x="4047518" y="2520252"/>
                  <a:ext cx="6336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99" name="Ink 98">
                  <a:extLst>
                    <a:ext uri="{FF2B5EF4-FFF2-40B4-BE49-F238E27FC236}">
                      <a16:creationId xmlns:a16="http://schemas.microsoft.com/office/drawing/2014/main" id="{E86E0C3C-1043-6FA2-579B-3B0F17DECF22}"/>
                    </a:ext>
                  </a:extLst>
                </p14:cNvPr>
                <p14:cNvContentPartPr/>
                <p14:nvPr/>
              </p14:nvContentPartPr>
              <p14:xfrm>
                <a:off x="4050038" y="2519532"/>
                <a:ext cx="51120" cy="78480"/>
              </p14:xfrm>
            </p:contentPart>
          </mc:Choice>
          <mc:Fallback>
            <p:pic>
              <p:nvPicPr>
                <p:cNvPr id="99" name="Ink 98">
                  <a:extLst>
                    <a:ext uri="{FF2B5EF4-FFF2-40B4-BE49-F238E27FC236}">
                      <a16:creationId xmlns:a16="http://schemas.microsoft.com/office/drawing/2014/main" id="{E86E0C3C-1043-6FA2-579B-3B0F17DECF22}"/>
                    </a:ext>
                  </a:extLst>
                </p:cNvPr>
                <p:cNvPicPr/>
                <p:nvPr/>
              </p:nvPicPr>
              <p:blipFill>
                <a:blip r:embed="rId123"/>
                <a:stretch>
                  <a:fillRect/>
                </a:stretch>
              </p:blipFill>
              <p:spPr>
                <a:xfrm>
                  <a:off x="4041038" y="2510491"/>
                  <a:ext cx="68760" cy="96201"/>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01" name="Ink 100">
                  <a:extLst>
                    <a:ext uri="{FF2B5EF4-FFF2-40B4-BE49-F238E27FC236}">
                      <a16:creationId xmlns:a16="http://schemas.microsoft.com/office/drawing/2014/main" id="{9AE6B573-90C8-BC12-7C5A-C8F641F52B57}"/>
                    </a:ext>
                  </a:extLst>
                </p14:cNvPr>
                <p14:cNvContentPartPr/>
                <p14:nvPr/>
              </p14:nvContentPartPr>
              <p14:xfrm>
                <a:off x="3743318" y="2678292"/>
                <a:ext cx="189360" cy="92160"/>
              </p14:xfrm>
            </p:contentPart>
          </mc:Choice>
          <mc:Fallback>
            <p:pic>
              <p:nvPicPr>
                <p:cNvPr id="101" name="Ink 100">
                  <a:extLst>
                    <a:ext uri="{FF2B5EF4-FFF2-40B4-BE49-F238E27FC236}">
                      <a16:creationId xmlns:a16="http://schemas.microsoft.com/office/drawing/2014/main" id="{9AE6B573-90C8-BC12-7C5A-C8F641F52B57}"/>
                    </a:ext>
                  </a:extLst>
                </p:cNvPr>
                <p:cNvPicPr/>
                <p:nvPr/>
              </p:nvPicPr>
              <p:blipFill>
                <a:blip r:embed="rId125"/>
                <a:stretch>
                  <a:fillRect/>
                </a:stretch>
              </p:blipFill>
              <p:spPr>
                <a:xfrm>
                  <a:off x="3734318" y="2669257"/>
                  <a:ext cx="207000" cy="109869"/>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02" name="Ink 101">
                  <a:extLst>
                    <a:ext uri="{FF2B5EF4-FFF2-40B4-BE49-F238E27FC236}">
                      <a16:creationId xmlns:a16="http://schemas.microsoft.com/office/drawing/2014/main" id="{4E53A4A8-783C-F75B-B45B-9322A9E71680}"/>
                    </a:ext>
                  </a:extLst>
                </p14:cNvPr>
                <p14:cNvContentPartPr/>
                <p14:nvPr/>
              </p14:nvContentPartPr>
              <p14:xfrm>
                <a:off x="4100798" y="2572092"/>
                <a:ext cx="104400" cy="104760"/>
              </p14:xfrm>
            </p:contentPart>
          </mc:Choice>
          <mc:Fallback>
            <p:pic>
              <p:nvPicPr>
                <p:cNvPr id="102" name="Ink 101">
                  <a:extLst>
                    <a:ext uri="{FF2B5EF4-FFF2-40B4-BE49-F238E27FC236}">
                      <a16:creationId xmlns:a16="http://schemas.microsoft.com/office/drawing/2014/main" id="{4E53A4A8-783C-F75B-B45B-9322A9E71680}"/>
                    </a:ext>
                  </a:extLst>
                </p:cNvPr>
                <p:cNvPicPr/>
                <p:nvPr/>
              </p:nvPicPr>
              <p:blipFill>
                <a:blip r:embed="rId127"/>
                <a:stretch>
                  <a:fillRect/>
                </a:stretch>
              </p:blipFill>
              <p:spPr>
                <a:xfrm>
                  <a:off x="4091767" y="2563092"/>
                  <a:ext cx="122101" cy="12240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04" name="Ink 103">
                  <a:extLst>
                    <a:ext uri="{FF2B5EF4-FFF2-40B4-BE49-F238E27FC236}">
                      <a16:creationId xmlns:a16="http://schemas.microsoft.com/office/drawing/2014/main" id="{A87315F0-B113-D0B0-5F6C-FAB698F698AA}"/>
                    </a:ext>
                  </a:extLst>
                </p14:cNvPr>
                <p14:cNvContentPartPr/>
                <p14:nvPr/>
              </p14:nvContentPartPr>
              <p14:xfrm>
                <a:off x="3047154" y="2934979"/>
                <a:ext cx="1440" cy="2160"/>
              </p14:xfrm>
            </p:contentPart>
          </mc:Choice>
          <mc:Fallback>
            <p:pic>
              <p:nvPicPr>
                <p:cNvPr id="104" name="Ink 103">
                  <a:extLst>
                    <a:ext uri="{FF2B5EF4-FFF2-40B4-BE49-F238E27FC236}">
                      <a16:creationId xmlns:a16="http://schemas.microsoft.com/office/drawing/2014/main" id="{A87315F0-B113-D0B0-5F6C-FAB698F698AA}"/>
                    </a:ext>
                  </a:extLst>
                </p:cNvPr>
                <p:cNvPicPr/>
                <p:nvPr/>
              </p:nvPicPr>
              <p:blipFill>
                <a:blip r:embed="rId129"/>
                <a:stretch>
                  <a:fillRect/>
                </a:stretch>
              </p:blipFill>
              <p:spPr>
                <a:xfrm>
                  <a:off x="3038154" y="2925979"/>
                  <a:ext cx="1908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05" name="Ink 104">
                  <a:extLst>
                    <a:ext uri="{FF2B5EF4-FFF2-40B4-BE49-F238E27FC236}">
                      <a16:creationId xmlns:a16="http://schemas.microsoft.com/office/drawing/2014/main" id="{9AFCD61D-2169-E567-8B0F-F2193AC3FBDD}"/>
                    </a:ext>
                  </a:extLst>
                </p14:cNvPr>
                <p14:cNvContentPartPr/>
                <p14:nvPr/>
              </p14:nvContentPartPr>
              <p14:xfrm>
                <a:off x="3008270" y="2834964"/>
                <a:ext cx="225720" cy="84960"/>
              </p14:xfrm>
            </p:contentPart>
          </mc:Choice>
          <mc:Fallback>
            <p:pic>
              <p:nvPicPr>
                <p:cNvPr id="105" name="Ink 104">
                  <a:extLst>
                    <a:ext uri="{FF2B5EF4-FFF2-40B4-BE49-F238E27FC236}">
                      <a16:creationId xmlns:a16="http://schemas.microsoft.com/office/drawing/2014/main" id="{9AFCD61D-2169-E567-8B0F-F2193AC3FBDD}"/>
                    </a:ext>
                  </a:extLst>
                </p:cNvPr>
                <p:cNvPicPr/>
                <p:nvPr/>
              </p:nvPicPr>
              <p:blipFill>
                <a:blip r:embed="rId131"/>
                <a:stretch>
                  <a:fillRect/>
                </a:stretch>
              </p:blipFill>
              <p:spPr>
                <a:xfrm>
                  <a:off x="2999256" y="2825964"/>
                  <a:ext cx="243388"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07" name="Ink 106">
                  <a:extLst>
                    <a:ext uri="{FF2B5EF4-FFF2-40B4-BE49-F238E27FC236}">
                      <a16:creationId xmlns:a16="http://schemas.microsoft.com/office/drawing/2014/main" id="{C0258416-22BE-D29C-5BA1-D00F3545ABD1}"/>
                    </a:ext>
                  </a:extLst>
                </p14:cNvPr>
                <p14:cNvContentPartPr/>
                <p14:nvPr/>
              </p14:nvContentPartPr>
              <p14:xfrm>
                <a:off x="1584110" y="3357324"/>
                <a:ext cx="78480" cy="110160"/>
              </p14:xfrm>
            </p:contentPart>
          </mc:Choice>
          <mc:Fallback>
            <p:pic>
              <p:nvPicPr>
                <p:cNvPr id="107" name="Ink 106">
                  <a:extLst>
                    <a:ext uri="{FF2B5EF4-FFF2-40B4-BE49-F238E27FC236}">
                      <a16:creationId xmlns:a16="http://schemas.microsoft.com/office/drawing/2014/main" id="{C0258416-22BE-D29C-5BA1-D00F3545ABD1}"/>
                    </a:ext>
                  </a:extLst>
                </p:cNvPr>
                <p:cNvPicPr/>
                <p:nvPr/>
              </p:nvPicPr>
              <p:blipFill>
                <a:blip r:embed="rId133"/>
                <a:stretch>
                  <a:fillRect/>
                </a:stretch>
              </p:blipFill>
              <p:spPr>
                <a:xfrm>
                  <a:off x="1575110" y="3348294"/>
                  <a:ext cx="96120" cy="127858"/>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08" name="Ink 107">
                  <a:extLst>
                    <a:ext uri="{FF2B5EF4-FFF2-40B4-BE49-F238E27FC236}">
                      <a16:creationId xmlns:a16="http://schemas.microsoft.com/office/drawing/2014/main" id="{C83B220B-3DC1-78C5-968E-F6E54F4885E3}"/>
                    </a:ext>
                  </a:extLst>
                </p14:cNvPr>
                <p14:cNvContentPartPr/>
                <p14:nvPr/>
              </p14:nvContentPartPr>
              <p14:xfrm>
                <a:off x="1609310" y="3421404"/>
                <a:ext cx="11880" cy="53640"/>
              </p14:xfrm>
            </p:contentPart>
          </mc:Choice>
          <mc:Fallback>
            <p:pic>
              <p:nvPicPr>
                <p:cNvPr id="108" name="Ink 107">
                  <a:extLst>
                    <a:ext uri="{FF2B5EF4-FFF2-40B4-BE49-F238E27FC236}">
                      <a16:creationId xmlns:a16="http://schemas.microsoft.com/office/drawing/2014/main" id="{C83B220B-3DC1-78C5-968E-F6E54F4885E3}"/>
                    </a:ext>
                  </a:extLst>
                </p:cNvPr>
                <p:cNvPicPr/>
                <p:nvPr/>
              </p:nvPicPr>
              <p:blipFill>
                <a:blip r:embed="rId135"/>
                <a:stretch>
                  <a:fillRect/>
                </a:stretch>
              </p:blipFill>
              <p:spPr>
                <a:xfrm>
                  <a:off x="1600310" y="3412404"/>
                  <a:ext cx="29520" cy="712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10" name="Ink 109">
                  <a:extLst>
                    <a:ext uri="{FF2B5EF4-FFF2-40B4-BE49-F238E27FC236}">
                      <a16:creationId xmlns:a16="http://schemas.microsoft.com/office/drawing/2014/main" id="{EE547519-4128-213E-2830-211D347E741E}"/>
                    </a:ext>
                  </a:extLst>
                </p14:cNvPr>
                <p14:cNvContentPartPr/>
                <p14:nvPr/>
              </p14:nvContentPartPr>
              <p14:xfrm>
                <a:off x="1597070" y="3169404"/>
                <a:ext cx="72360" cy="281880"/>
              </p14:xfrm>
            </p:contentPart>
          </mc:Choice>
          <mc:Fallback>
            <p:pic>
              <p:nvPicPr>
                <p:cNvPr id="110" name="Ink 109">
                  <a:extLst>
                    <a:ext uri="{FF2B5EF4-FFF2-40B4-BE49-F238E27FC236}">
                      <a16:creationId xmlns:a16="http://schemas.microsoft.com/office/drawing/2014/main" id="{EE547519-4128-213E-2830-211D347E741E}"/>
                    </a:ext>
                  </a:extLst>
                </p:cNvPr>
                <p:cNvPicPr/>
                <p:nvPr/>
              </p:nvPicPr>
              <p:blipFill>
                <a:blip r:embed="rId137"/>
                <a:stretch>
                  <a:fillRect/>
                </a:stretch>
              </p:blipFill>
              <p:spPr>
                <a:xfrm>
                  <a:off x="1588115" y="3160404"/>
                  <a:ext cx="89913" cy="29952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17" name="Ink 116">
                  <a:extLst>
                    <a:ext uri="{FF2B5EF4-FFF2-40B4-BE49-F238E27FC236}">
                      <a16:creationId xmlns:a16="http://schemas.microsoft.com/office/drawing/2014/main" id="{30B6A402-02BF-44F7-A95C-9B9955AB3028}"/>
                    </a:ext>
                  </a:extLst>
                </p14:cNvPr>
                <p14:cNvContentPartPr/>
                <p14:nvPr/>
              </p14:nvContentPartPr>
              <p14:xfrm>
                <a:off x="3141928" y="3015478"/>
                <a:ext cx="84600" cy="17640"/>
              </p14:xfrm>
            </p:contentPart>
          </mc:Choice>
          <mc:Fallback>
            <p:pic>
              <p:nvPicPr>
                <p:cNvPr id="117" name="Ink 116">
                  <a:extLst>
                    <a:ext uri="{FF2B5EF4-FFF2-40B4-BE49-F238E27FC236}">
                      <a16:creationId xmlns:a16="http://schemas.microsoft.com/office/drawing/2014/main" id="{30B6A402-02BF-44F7-A95C-9B9955AB3028}"/>
                    </a:ext>
                  </a:extLst>
                </p:cNvPr>
                <p:cNvPicPr/>
                <p:nvPr/>
              </p:nvPicPr>
              <p:blipFill>
                <a:blip r:embed="rId139"/>
                <a:stretch>
                  <a:fillRect/>
                </a:stretch>
              </p:blipFill>
              <p:spPr>
                <a:xfrm>
                  <a:off x="3132928" y="3006290"/>
                  <a:ext cx="102240" cy="35648"/>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18" name="Ink 117">
                  <a:extLst>
                    <a:ext uri="{FF2B5EF4-FFF2-40B4-BE49-F238E27FC236}">
                      <a16:creationId xmlns:a16="http://schemas.microsoft.com/office/drawing/2014/main" id="{53A01A5B-6A04-8F87-860E-83FEC01E6EC1}"/>
                    </a:ext>
                  </a:extLst>
                </p14:cNvPr>
                <p14:cNvContentPartPr/>
                <p14:nvPr/>
              </p14:nvContentPartPr>
              <p14:xfrm>
                <a:off x="3175048" y="3018358"/>
                <a:ext cx="98280" cy="11520"/>
              </p14:xfrm>
            </p:contentPart>
          </mc:Choice>
          <mc:Fallback>
            <p:pic>
              <p:nvPicPr>
                <p:cNvPr id="118" name="Ink 117">
                  <a:extLst>
                    <a:ext uri="{FF2B5EF4-FFF2-40B4-BE49-F238E27FC236}">
                      <a16:creationId xmlns:a16="http://schemas.microsoft.com/office/drawing/2014/main" id="{53A01A5B-6A04-8F87-860E-83FEC01E6EC1}"/>
                    </a:ext>
                  </a:extLst>
                </p:cNvPr>
                <p:cNvPicPr/>
                <p:nvPr/>
              </p:nvPicPr>
              <p:blipFill>
                <a:blip r:embed="rId141"/>
                <a:stretch>
                  <a:fillRect/>
                </a:stretch>
              </p:blipFill>
              <p:spPr>
                <a:xfrm>
                  <a:off x="3166048" y="3009358"/>
                  <a:ext cx="115920" cy="2916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19" name="Ink 118">
                  <a:extLst>
                    <a:ext uri="{FF2B5EF4-FFF2-40B4-BE49-F238E27FC236}">
                      <a16:creationId xmlns:a16="http://schemas.microsoft.com/office/drawing/2014/main" id="{D969367E-8DE0-955E-9ABD-3E6795CC4EE2}"/>
                    </a:ext>
                  </a:extLst>
                </p14:cNvPr>
                <p14:cNvContentPartPr/>
                <p14:nvPr/>
              </p14:nvContentPartPr>
              <p14:xfrm>
                <a:off x="3202408" y="3013318"/>
                <a:ext cx="135000" cy="16200"/>
              </p14:xfrm>
            </p:contentPart>
          </mc:Choice>
          <mc:Fallback>
            <p:pic>
              <p:nvPicPr>
                <p:cNvPr id="119" name="Ink 118">
                  <a:extLst>
                    <a:ext uri="{FF2B5EF4-FFF2-40B4-BE49-F238E27FC236}">
                      <a16:creationId xmlns:a16="http://schemas.microsoft.com/office/drawing/2014/main" id="{D969367E-8DE0-955E-9ABD-3E6795CC4EE2}"/>
                    </a:ext>
                  </a:extLst>
                </p:cNvPr>
                <p:cNvPicPr/>
                <p:nvPr/>
              </p:nvPicPr>
              <p:blipFill>
                <a:blip r:embed="rId143"/>
                <a:stretch>
                  <a:fillRect/>
                </a:stretch>
              </p:blipFill>
              <p:spPr>
                <a:xfrm>
                  <a:off x="3193432" y="3004318"/>
                  <a:ext cx="152593"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25" name="Ink 124">
                  <a:extLst>
                    <a:ext uri="{FF2B5EF4-FFF2-40B4-BE49-F238E27FC236}">
                      <a16:creationId xmlns:a16="http://schemas.microsoft.com/office/drawing/2014/main" id="{57E900F1-EDC7-C6B6-BC3C-2A96D17C9E53}"/>
                    </a:ext>
                  </a:extLst>
                </p14:cNvPr>
                <p14:cNvContentPartPr/>
                <p14:nvPr/>
              </p14:nvContentPartPr>
              <p14:xfrm>
                <a:off x="3565611" y="2791983"/>
                <a:ext cx="536400" cy="238680"/>
              </p14:xfrm>
            </p:contentPart>
          </mc:Choice>
          <mc:Fallback>
            <p:pic>
              <p:nvPicPr>
                <p:cNvPr id="125" name="Ink 124">
                  <a:extLst>
                    <a:ext uri="{FF2B5EF4-FFF2-40B4-BE49-F238E27FC236}">
                      <a16:creationId xmlns:a16="http://schemas.microsoft.com/office/drawing/2014/main" id="{57E900F1-EDC7-C6B6-BC3C-2A96D17C9E53}"/>
                    </a:ext>
                  </a:extLst>
                </p:cNvPr>
                <p:cNvPicPr/>
                <p:nvPr/>
              </p:nvPicPr>
              <p:blipFill>
                <a:blip r:embed="rId145"/>
                <a:stretch>
                  <a:fillRect/>
                </a:stretch>
              </p:blipFill>
              <p:spPr>
                <a:xfrm>
                  <a:off x="3556605" y="2782983"/>
                  <a:ext cx="554052" cy="25632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27" name="Ink 126">
                  <a:extLst>
                    <a:ext uri="{FF2B5EF4-FFF2-40B4-BE49-F238E27FC236}">
                      <a16:creationId xmlns:a16="http://schemas.microsoft.com/office/drawing/2014/main" id="{7536D5E4-DAF3-9C9C-DF19-AFBB6A406CB5}"/>
                    </a:ext>
                  </a:extLst>
                </p14:cNvPr>
                <p14:cNvContentPartPr/>
                <p14:nvPr/>
              </p14:nvContentPartPr>
              <p14:xfrm>
                <a:off x="3869745" y="2853879"/>
                <a:ext cx="44280" cy="12240"/>
              </p14:xfrm>
            </p:contentPart>
          </mc:Choice>
          <mc:Fallback>
            <p:pic>
              <p:nvPicPr>
                <p:cNvPr id="127" name="Ink 126">
                  <a:extLst>
                    <a:ext uri="{FF2B5EF4-FFF2-40B4-BE49-F238E27FC236}">
                      <a16:creationId xmlns:a16="http://schemas.microsoft.com/office/drawing/2014/main" id="{7536D5E4-DAF3-9C9C-DF19-AFBB6A406CB5}"/>
                    </a:ext>
                  </a:extLst>
                </p:cNvPr>
                <p:cNvPicPr/>
                <p:nvPr/>
              </p:nvPicPr>
              <p:blipFill>
                <a:blip r:embed="rId147"/>
                <a:stretch>
                  <a:fillRect/>
                </a:stretch>
              </p:blipFill>
              <p:spPr>
                <a:xfrm>
                  <a:off x="3860745" y="2844879"/>
                  <a:ext cx="61920" cy="2988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33" name="Ink 132">
                  <a:extLst>
                    <a:ext uri="{FF2B5EF4-FFF2-40B4-BE49-F238E27FC236}">
                      <a16:creationId xmlns:a16="http://schemas.microsoft.com/office/drawing/2014/main" id="{32A22965-F875-787D-4861-810064D5A909}"/>
                    </a:ext>
                  </a:extLst>
                </p14:cNvPr>
                <p14:cNvContentPartPr/>
                <p14:nvPr/>
              </p14:nvContentPartPr>
              <p14:xfrm>
                <a:off x="2523366" y="2866448"/>
                <a:ext cx="47160" cy="14760"/>
              </p14:xfrm>
            </p:contentPart>
          </mc:Choice>
          <mc:Fallback>
            <p:pic>
              <p:nvPicPr>
                <p:cNvPr id="133" name="Ink 132">
                  <a:extLst>
                    <a:ext uri="{FF2B5EF4-FFF2-40B4-BE49-F238E27FC236}">
                      <a16:creationId xmlns:a16="http://schemas.microsoft.com/office/drawing/2014/main" id="{32A22965-F875-787D-4861-810064D5A909}"/>
                    </a:ext>
                  </a:extLst>
                </p:cNvPr>
                <p:cNvPicPr/>
                <p:nvPr/>
              </p:nvPicPr>
              <p:blipFill>
                <a:blip r:embed="rId149"/>
                <a:stretch>
                  <a:fillRect/>
                </a:stretch>
              </p:blipFill>
              <p:spPr>
                <a:xfrm>
                  <a:off x="2514366" y="2857448"/>
                  <a:ext cx="6480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34" name="Ink 133">
                  <a:extLst>
                    <a:ext uri="{FF2B5EF4-FFF2-40B4-BE49-F238E27FC236}">
                      <a16:creationId xmlns:a16="http://schemas.microsoft.com/office/drawing/2014/main" id="{815E64FC-C88B-4CF9-90A3-ECF51E8FEC93}"/>
                    </a:ext>
                  </a:extLst>
                </p14:cNvPr>
                <p14:cNvContentPartPr/>
                <p14:nvPr/>
              </p14:nvContentPartPr>
              <p14:xfrm>
                <a:off x="2510406" y="2853128"/>
                <a:ext cx="50040" cy="19800"/>
              </p14:xfrm>
            </p:contentPart>
          </mc:Choice>
          <mc:Fallback>
            <p:pic>
              <p:nvPicPr>
                <p:cNvPr id="134" name="Ink 133">
                  <a:extLst>
                    <a:ext uri="{FF2B5EF4-FFF2-40B4-BE49-F238E27FC236}">
                      <a16:creationId xmlns:a16="http://schemas.microsoft.com/office/drawing/2014/main" id="{815E64FC-C88B-4CF9-90A3-ECF51E8FEC93}"/>
                    </a:ext>
                  </a:extLst>
                </p:cNvPr>
                <p:cNvPicPr/>
                <p:nvPr/>
              </p:nvPicPr>
              <p:blipFill>
                <a:blip r:embed="rId151"/>
                <a:stretch>
                  <a:fillRect/>
                </a:stretch>
              </p:blipFill>
              <p:spPr>
                <a:xfrm>
                  <a:off x="2501341" y="2844128"/>
                  <a:ext cx="67808"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38" name="Ink 137">
                  <a:extLst>
                    <a:ext uri="{FF2B5EF4-FFF2-40B4-BE49-F238E27FC236}">
                      <a16:creationId xmlns:a16="http://schemas.microsoft.com/office/drawing/2014/main" id="{22C14F99-9CBD-FAE2-033F-26CB1AF2E9AC}"/>
                    </a:ext>
                  </a:extLst>
                </p14:cNvPr>
                <p14:cNvContentPartPr/>
                <p14:nvPr/>
              </p14:nvContentPartPr>
              <p14:xfrm>
                <a:off x="4068285" y="2526476"/>
                <a:ext cx="25560" cy="25920"/>
              </p14:xfrm>
            </p:contentPart>
          </mc:Choice>
          <mc:Fallback>
            <p:pic>
              <p:nvPicPr>
                <p:cNvPr id="138" name="Ink 137">
                  <a:extLst>
                    <a:ext uri="{FF2B5EF4-FFF2-40B4-BE49-F238E27FC236}">
                      <a16:creationId xmlns:a16="http://schemas.microsoft.com/office/drawing/2014/main" id="{22C14F99-9CBD-FAE2-033F-26CB1AF2E9AC}"/>
                    </a:ext>
                  </a:extLst>
                </p:cNvPr>
                <p:cNvPicPr/>
                <p:nvPr/>
              </p:nvPicPr>
              <p:blipFill>
                <a:blip r:embed="rId153"/>
                <a:stretch>
                  <a:fillRect/>
                </a:stretch>
              </p:blipFill>
              <p:spPr>
                <a:xfrm>
                  <a:off x="4059285" y="2517476"/>
                  <a:ext cx="43200" cy="43560"/>
                </a:xfrm>
                <a:prstGeom prst="rect">
                  <a:avLst/>
                </a:prstGeom>
              </p:spPr>
            </p:pic>
          </mc:Fallback>
        </mc:AlternateContent>
      </p:grpSp>
      <p:grpSp>
        <p:nvGrpSpPr>
          <p:cNvPr id="7" name="Group 6">
            <a:extLst>
              <a:ext uri="{FF2B5EF4-FFF2-40B4-BE49-F238E27FC236}">
                <a16:creationId xmlns:a16="http://schemas.microsoft.com/office/drawing/2014/main" id="{3060B31B-F0EF-92E9-535B-B64AA81334B3}"/>
              </a:ext>
            </a:extLst>
          </p:cNvPr>
          <p:cNvGrpSpPr/>
          <p:nvPr/>
        </p:nvGrpSpPr>
        <p:grpSpPr>
          <a:xfrm>
            <a:off x="3260725" y="1521374"/>
            <a:ext cx="673100" cy="2670175"/>
            <a:chOff x="8312150" y="1765300"/>
            <a:chExt cx="673100" cy="2670175"/>
          </a:xfrm>
        </p:grpSpPr>
        <p:sp>
          <p:nvSpPr>
            <p:cNvPr id="8" name="Flowchart: Process 7">
              <a:extLst>
                <a:ext uri="{FF2B5EF4-FFF2-40B4-BE49-F238E27FC236}">
                  <a16:creationId xmlns:a16="http://schemas.microsoft.com/office/drawing/2014/main" id="{991E9E44-5A3E-81FD-CDAA-4199EE9CD83D}"/>
                </a:ext>
              </a:extLst>
            </p:cNvPr>
            <p:cNvSpPr/>
            <p:nvPr/>
          </p:nvSpPr>
          <p:spPr>
            <a:xfrm>
              <a:off x="8407400" y="1765300"/>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rapezoid 8">
              <a:extLst>
                <a:ext uri="{FF2B5EF4-FFF2-40B4-BE49-F238E27FC236}">
                  <a16:creationId xmlns:a16="http://schemas.microsoft.com/office/drawing/2014/main" id="{4AD3C4F3-986F-066E-3B6A-47DA1B9E74C7}"/>
                </a:ext>
              </a:extLst>
            </p:cNvPr>
            <p:cNvSpPr/>
            <p:nvPr/>
          </p:nvSpPr>
          <p:spPr>
            <a:xfrm>
              <a:off x="8312150" y="4070350"/>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1598245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F1543D1-BF0D-0DAD-5DCA-3EE85AC77673}"/>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9FE32192-DDC7-C836-5A19-EC66855846BA}"/>
              </a:ext>
            </a:extLst>
          </p:cNvPr>
          <p:cNvSpPr>
            <a:spLocks noGrp="1"/>
          </p:cNvSpPr>
          <p:nvPr>
            <p:ph type="sldNum" sz="quarter" idx="4"/>
          </p:nvPr>
        </p:nvSpPr>
        <p:spPr/>
        <p:txBody>
          <a:bodyPr/>
          <a:lstStyle/>
          <a:p>
            <a:fld id="{6F1FABC0-072B-4F22-8F9B-95A9D10B0206}" type="slidenum">
              <a:rPr lang="en-US" smtClean="0"/>
              <a:pPr/>
              <a:t>57</a:t>
            </a:fld>
            <a:endParaRPr lang="en-US"/>
          </a:p>
        </p:txBody>
      </p:sp>
      <p:grpSp>
        <p:nvGrpSpPr>
          <p:cNvPr id="148" name="Group 147">
            <a:extLst>
              <a:ext uri="{FF2B5EF4-FFF2-40B4-BE49-F238E27FC236}">
                <a16:creationId xmlns:a16="http://schemas.microsoft.com/office/drawing/2014/main" id="{F0A10A13-80BD-2FB5-D100-FE8A92FCDBC1}"/>
              </a:ext>
            </a:extLst>
          </p:cNvPr>
          <p:cNvGrpSpPr/>
          <p:nvPr/>
        </p:nvGrpSpPr>
        <p:grpSpPr>
          <a:xfrm>
            <a:off x="1237427" y="447323"/>
            <a:ext cx="7856124" cy="5534983"/>
            <a:chOff x="1237427" y="447323"/>
            <a:chExt cx="7856124" cy="5534983"/>
          </a:xfrm>
        </p:grpSpPr>
        <p:sp>
          <p:nvSpPr>
            <p:cNvPr id="135" name="Oval 41">
              <a:extLst>
                <a:ext uri="{FF2B5EF4-FFF2-40B4-BE49-F238E27FC236}">
                  <a16:creationId xmlns:a16="http://schemas.microsoft.com/office/drawing/2014/main" id="{E3634C82-8B1B-4F17-1A09-1937A3EE4F00}"/>
                </a:ext>
              </a:extLst>
            </p:cNvPr>
            <p:cNvSpPr/>
            <p:nvPr/>
          </p:nvSpPr>
          <p:spPr>
            <a:xfrm rot="4478296">
              <a:off x="7999944" y="2423930"/>
              <a:ext cx="1065972" cy="265062"/>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41">
              <a:extLst>
                <a:ext uri="{FF2B5EF4-FFF2-40B4-BE49-F238E27FC236}">
                  <a16:creationId xmlns:a16="http://schemas.microsoft.com/office/drawing/2014/main" id="{26E0B26E-7D13-56B0-5C76-D3ED55D2D611}"/>
                </a:ext>
              </a:extLst>
            </p:cNvPr>
            <p:cNvSpPr/>
            <p:nvPr/>
          </p:nvSpPr>
          <p:spPr>
            <a:xfrm rot="3186327">
              <a:off x="6969432" y="1279679"/>
              <a:ext cx="1816994" cy="361679"/>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2" name="Group 121">
              <a:extLst>
                <a:ext uri="{FF2B5EF4-FFF2-40B4-BE49-F238E27FC236}">
                  <a16:creationId xmlns:a16="http://schemas.microsoft.com/office/drawing/2014/main" id="{625E3963-64F6-7471-6977-9656785D89BA}"/>
                </a:ext>
              </a:extLst>
            </p:cNvPr>
            <p:cNvGrpSpPr/>
            <p:nvPr/>
          </p:nvGrpSpPr>
          <p:grpSpPr>
            <a:xfrm>
              <a:off x="6968297" y="447323"/>
              <a:ext cx="707687" cy="653689"/>
              <a:chOff x="7911665" y="1472102"/>
              <a:chExt cx="683833" cy="653689"/>
            </a:xfrm>
          </p:grpSpPr>
          <p:sp>
            <p:nvSpPr>
              <p:cNvPr id="120" name="Circle: Hollow 119">
                <a:extLst>
                  <a:ext uri="{FF2B5EF4-FFF2-40B4-BE49-F238E27FC236}">
                    <a16:creationId xmlns:a16="http://schemas.microsoft.com/office/drawing/2014/main" id="{EDC77094-CCAB-F730-26E7-25A945559989}"/>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1" name="Flowchart: Connector 120">
                <a:extLst>
                  <a:ext uri="{FF2B5EF4-FFF2-40B4-BE49-F238E27FC236}">
                    <a16:creationId xmlns:a16="http://schemas.microsoft.com/office/drawing/2014/main" id="{FCBE2E5E-9564-4A14-D96D-6BA9E0495CD2}"/>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5" name="Oval 41">
              <a:extLst>
                <a:ext uri="{FF2B5EF4-FFF2-40B4-BE49-F238E27FC236}">
                  <a16:creationId xmlns:a16="http://schemas.microsoft.com/office/drawing/2014/main" id="{C49F779F-D61B-6B2C-2119-FEB4066145EA}"/>
                </a:ext>
              </a:extLst>
            </p:cNvPr>
            <p:cNvSpPr/>
            <p:nvPr/>
          </p:nvSpPr>
          <p:spPr>
            <a:xfrm rot="3505420">
              <a:off x="5910418" y="1740150"/>
              <a:ext cx="973897" cy="474139"/>
            </a:xfrm>
            <a:prstGeom prst="flowChartTerminator">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7" name="Group 96">
              <a:extLst>
                <a:ext uri="{FF2B5EF4-FFF2-40B4-BE49-F238E27FC236}">
                  <a16:creationId xmlns:a16="http://schemas.microsoft.com/office/drawing/2014/main" id="{CB72AAF2-3883-ABC0-B062-C178CC35152A}"/>
                </a:ext>
              </a:extLst>
            </p:cNvPr>
            <p:cNvGrpSpPr/>
            <p:nvPr/>
          </p:nvGrpSpPr>
          <p:grpSpPr>
            <a:xfrm>
              <a:off x="1237427" y="3504878"/>
              <a:ext cx="4730750" cy="2477428"/>
              <a:chOff x="4069527" y="1523678"/>
              <a:chExt cx="4730750" cy="2477428"/>
            </a:xfrm>
          </p:grpSpPr>
          <p:grpSp>
            <p:nvGrpSpPr>
              <p:cNvPr id="83" name="Group 82">
                <a:extLst>
                  <a:ext uri="{FF2B5EF4-FFF2-40B4-BE49-F238E27FC236}">
                    <a16:creationId xmlns:a16="http://schemas.microsoft.com/office/drawing/2014/main" id="{482C9D7E-7A4C-D6DB-7D22-5AF0197996FB}"/>
                  </a:ext>
                </a:extLst>
              </p:cNvPr>
              <p:cNvGrpSpPr/>
              <p:nvPr/>
            </p:nvGrpSpPr>
            <p:grpSpPr>
              <a:xfrm>
                <a:off x="4069527" y="1523678"/>
                <a:ext cx="4730750" cy="1905322"/>
                <a:chOff x="3829050" y="3365500"/>
                <a:chExt cx="4730750" cy="1905322"/>
              </a:xfrm>
            </p:grpSpPr>
            <p:sp>
              <p:nvSpPr>
                <p:cNvPr id="14" name="Rectangle 13">
                  <a:extLst>
                    <a:ext uri="{FF2B5EF4-FFF2-40B4-BE49-F238E27FC236}">
                      <a16:creationId xmlns:a16="http://schemas.microsoft.com/office/drawing/2014/main" id="{67B34ED6-6707-1257-3482-84BE3A8F0819}"/>
                    </a:ext>
                  </a:extLst>
                </p:cNvPr>
                <p:cNvSpPr/>
                <p:nvPr/>
              </p:nvSpPr>
              <p:spPr>
                <a:xfrm>
                  <a:off x="3829050" y="3365500"/>
                  <a:ext cx="4730750" cy="19053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 name="Straight Connector 15">
                  <a:extLst>
                    <a:ext uri="{FF2B5EF4-FFF2-40B4-BE49-F238E27FC236}">
                      <a16:creationId xmlns:a16="http://schemas.microsoft.com/office/drawing/2014/main" id="{21E7C14F-DF85-6665-B3A6-B6BF72CEE6EA}"/>
                    </a:ext>
                  </a:extLst>
                </p:cNvPr>
                <p:cNvCxnSpPr>
                  <a:cxnSpLocks/>
                </p:cNvCxnSpPr>
                <p:nvPr/>
              </p:nvCxnSpPr>
              <p:spPr>
                <a:xfrm>
                  <a:off x="4649859"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32E0C7-11D3-B1BE-95E1-9361B74D715D}"/>
                    </a:ext>
                  </a:extLst>
                </p:cNvPr>
                <p:cNvCxnSpPr>
                  <a:cxnSpLocks/>
                </p:cNvCxnSpPr>
                <p:nvPr/>
              </p:nvCxnSpPr>
              <p:spPr>
                <a:xfrm>
                  <a:off x="7687661"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76720DE-65F6-DA50-B5E8-7CD242E6374C}"/>
                    </a:ext>
                  </a:extLst>
                </p:cNvPr>
                <p:cNvCxnSpPr>
                  <a:cxnSpLocks/>
                </p:cNvCxnSpPr>
                <p:nvPr/>
              </p:nvCxnSpPr>
              <p:spPr>
                <a:xfrm>
                  <a:off x="5320643"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2175F6-37AE-5AEE-1537-CCFC68F7E4BE}"/>
                    </a:ext>
                  </a:extLst>
                </p:cNvPr>
                <p:cNvCxnSpPr>
                  <a:cxnSpLocks/>
                </p:cNvCxnSpPr>
                <p:nvPr/>
              </p:nvCxnSpPr>
              <p:spPr>
                <a:xfrm>
                  <a:off x="6053108"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A11E822-90C8-0E51-1C98-D7106A93DC33}"/>
                    </a:ext>
                  </a:extLst>
                </p:cNvPr>
                <p:cNvCxnSpPr>
                  <a:cxnSpLocks/>
                </p:cNvCxnSpPr>
                <p:nvPr/>
              </p:nvCxnSpPr>
              <p:spPr>
                <a:xfrm>
                  <a:off x="6870385"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C8979BB9-ADCF-F77C-BB62-441903CF1909}"/>
                    </a:ext>
                  </a:extLst>
                </p:cNvPr>
                <p:cNvSpPr/>
                <p:nvPr/>
              </p:nvSpPr>
              <p:spPr>
                <a:xfrm>
                  <a:off x="4665270" y="3365500"/>
                  <a:ext cx="655366" cy="19053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4B2F7526-02F8-8EF5-0333-761BB72B0C0D}"/>
                    </a:ext>
                  </a:extLst>
                </p:cNvPr>
                <p:cNvSpPr/>
                <p:nvPr/>
              </p:nvSpPr>
              <p:spPr>
                <a:xfrm>
                  <a:off x="6053099" y="3365500"/>
                  <a:ext cx="817282" cy="1905322"/>
                </a:xfrm>
                <a:prstGeom prst="rect">
                  <a:avLst/>
                </a:prstGeom>
                <a:solidFill>
                  <a:schemeClr val="bg1">
                    <a:lumMod val="6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6" name="Group 85">
                <a:extLst>
                  <a:ext uri="{FF2B5EF4-FFF2-40B4-BE49-F238E27FC236}">
                    <a16:creationId xmlns:a16="http://schemas.microsoft.com/office/drawing/2014/main" id="{18C882E7-E3D5-A279-3CEE-B29E9D849CC8}"/>
                  </a:ext>
                </a:extLst>
              </p:cNvPr>
              <p:cNvGrpSpPr/>
              <p:nvPr/>
            </p:nvGrpSpPr>
            <p:grpSpPr>
              <a:xfrm>
                <a:off x="4389262" y="3102364"/>
                <a:ext cx="1087039" cy="898742"/>
                <a:chOff x="4692303" y="5064514"/>
                <a:chExt cx="1087039" cy="898742"/>
              </a:xfrm>
            </p:grpSpPr>
            <p:sp>
              <p:nvSpPr>
                <p:cNvPr id="70" name="Flowchart: Connector 69">
                  <a:extLst>
                    <a:ext uri="{FF2B5EF4-FFF2-40B4-BE49-F238E27FC236}">
                      <a16:creationId xmlns:a16="http://schemas.microsoft.com/office/drawing/2014/main" id="{77F33DB1-CD0C-0562-93CA-6D0D85C1A514}"/>
                    </a:ext>
                  </a:extLst>
                </p:cNvPr>
                <p:cNvSpPr/>
                <p:nvPr/>
              </p:nvSpPr>
              <p:spPr>
                <a:xfrm>
                  <a:off x="4692303" y="5064514"/>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Flowchart: Connector 71">
                  <a:extLst>
                    <a:ext uri="{FF2B5EF4-FFF2-40B4-BE49-F238E27FC236}">
                      <a16:creationId xmlns:a16="http://schemas.microsoft.com/office/drawing/2014/main" id="{6A41FD8B-7E5D-D9D7-EB58-0B29927EC8EB}"/>
                    </a:ext>
                  </a:extLst>
                </p:cNvPr>
                <p:cNvSpPr/>
                <p:nvPr/>
              </p:nvSpPr>
              <p:spPr>
                <a:xfrm>
                  <a:off x="4900382" y="5224154"/>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6" name="Graphic 75" descr="Single gear with solid fill">
                  <a:extLst>
                    <a:ext uri="{FF2B5EF4-FFF2-40B4-BE49-F238E27FC236}">
                      <a16:creationId xmlns:a16="http://schemas.microsoft.com/office/drawing/2014/main" id="{332BC85C-3677-8C0C-7093-6666E716D2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77451" y="5161986"/>
                  <a:ext cx="740175" cy="682503"/>
                </a:xfrm>
                <a:prstGeom prst="rect">
                  <a:avLst/>
                </a:prstGeom>
              </p:spPr>
            </p:pic>
          </p:grpSp>
          <p:grpSp>
            <p:nvGrpSpPr>
              <p:cNvPr id="93" name="Group 92">
                <a:extLst>
                  <a:ext uri="{FF2B5EF4-FFF2-40B4-BE49-F238E27FC236}">
                    <a16:creationId xmlns:a16="http://schemas.microsoft.com/office/drawing/2014/main" id="{2B631784-C180-1F56-59AB-733B4BFB8AF4}"/>
                  </a:ext>
                </a:extLst>
              </p:cNvPr>
              <p:cNvGrpSpPr/>
              <p:nvPr/>
            </p:nvGrpSpPr>
            <p:grpSpPr>
              <a:xfrm>
                <a:off x="7448118" y="3091716"/>
                <a:ext cx="1087039" cy="898742"/>
                <a:chOff x="6434902" y="5064513"/>
                <a:chExt cx="1087039" cy="898742"/>
              </a:xfrm>
            </p:grpSpPr>
            <p:sp>
              <p:nvSpPr>
                <p:cNvPr id="71" name="Flowchart: Connector 70">
                  <a:extLst>
                    <a:ext uri="{FF2B5EF4-FFF2-40B4-BE49-F238E27FC236}">
                      <a16:creationId xmlns:a16="http://schemas.microsoft.com/office/drawing/2014/main" id="{C9B19C70-9281-E2C1-1387-D549F1490A50}"/>
                    </a:ext>
                  </a:extLst>
                </p:cNvPr>
                <p:cNvSpPr/>
                <p:nvPr/>
              </p:nvSpPr>
              <p:spPr>
                <a:xfrm>
                  <a:off x="6434902" y="5064513"/>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Flowchart: Connector 72">
                  <a:extLst>
                    <a:ext uri="{FF2B5EF4-FFF2-40B4-BE49-F238E27FC236}">
                      <a16:creationId xmlns:a16="http://schemas.microsoft.com/office/drawing/2014/main" id="{162D3167-D789-8ADA-1BB2-4057D03FE633}"/>
                    </a:ext>
                  </a:extLst>
                </p:cNvPr>
                <p:cNvSpPr/>
                <p:nvPr/>
              </p:nvSpPr>
              <p:spPr>
                <a:xfrm>
                  <a:off x="6631417" y="5213508"/>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7" name="Graphic 76" descr="Single gear with solid fill">
                  <a:extLst>
                    <a:ext uri="{FF2B5EF4-FFF2-40B4-BE49-F238E27FC236}">
                      <a16:creationId xmlns:a16="http://schemas.microsoft.com/office/drawing/2014/main" id="{8DB281DE-6737-D6E1-4816-D2B3D64022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5055" y="5161986"/>
                  <a:ext cx="740175" cy="682503"/>
                </a:xfrm>
                <a:prstGeom prst="rect">
                  <a:avLst/>
                </a:prstGeom>
              </p:spPr>
            </p:pic>
          </p:grpSp>
        </p:grpSp>
        <p:sp>
          <p:nvSpPr>
            <p:cNvPr id="100" name="Rectangle 99">
              <a:extLst>
                <a:ext uri="{FF2B5EF4-FFF2-40B4-BE49-F238E27FC236}">
                  <a16:creationId xmlns:a16="http://schemas.microsoft.com/office/drawing/2014/main" id="{E92590B0-6B55-B709-5DDF-646629E94397}"/>
                </a:ext>
              </a:extLst>
            </p:cNvPr>
            <p:cNvSpPr/>
            <p:nvPr/>
          </p:nvSpPr>
          <p:spPr>
            <a:xfrm>
              <a:off x="5090459" y="3391260"/>
              <a:ext cx="877717" cy="1136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3" name="Flowchart: Delay 102">
              <a:extLst>
                <a:ext uri="{FF2B5EF4-FFF2-40B4-BE49-F238E27FC236}">
                  <a16:creationId xmlns:a16="http://schemas.microsoft.com/office/drawing/2014/main" id="{C65A24B5-75BC-7C9F-4BCC-940C315D05EA}"/>
                </a:ext>
              </a:extLst>
            </p:cNvPr>
            <p:cNvSpPr/>
            <p:nvPr/>
          </p:nvSpPr>
          <p:spPr>
            <a:xfrm rot="16200000">
              <a:off x="5195757" y="2745599"/>
              <a:ext cx="621573" cy="59137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E1A3D765-95C1-C1CB-A018-BD8E6B7A1DF1}"/>
                </a:ext>
              </a:extLst>
            </p:cNvPr>
            <p:cNvSpPr/>
            <p:nvPr/>
          </p:nvSpPr>
          <p:spPr>
            <a:xfrm>
              <a:off x="5210856" y="3339740"/>
              <a:ext cx="591374"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41">
              <a:extLst>
                <a:ext uri="{FF2B5EF4-FFF2-40B4-BE49-F238E27FC236}">
                  <a16:creationId xmlns:a16="http://schemas.microsoft.com/office/drawing/2014/main" id="{3628AC21-04EE-5FD7-B2DF-1AABF836CFE2}"/>
                </a:ext>
              </a:extLst>
            </p:cNvPr>
            <p:cNvSpPr/>
            <p:nvPr/>
          </p:nvSpPr>
          <p:spPr>
            <a:xfrm rot="8606310">
              <a:off x="5151876" y="2287125"/>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41">
              <a:extLst>
                <a:ext uri="{FF2B5EF4-FFF2-40B4-BE49-F238E27FC236}">
                  <a16:creationId xmlns:a16="http://schemas.microsoft.com/office/drawing/2014/main" id="{38E32365-3C5E-DCF3-9BA1-4B846FAAD846}"/>
                </a:ext>
              </a:extLst>
            </p:cNvPr>
            <p:cNvSpPr/>
            <p:nvPr/>
          </p:nvSpPr>
          <p:spPr>
            <a:xfrm rot="8606310">
              <a:off x="5684721" y="935501"/>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4" name="Group 123">
              <a:extLst>
                <a:ext uri="{FF2B5EF4-FFF2-40B4-BE49-F238E27FC236}">
                  <a16:creationId xmlns:a16="http://schemas.microsoft.com/office/drawing/2014/main" id="{C8EC0978-EAB7-7C47-B1B0-E0927212D503}"/>
                </a:ext>
              </a:extLst>
            </p:cNvPr>
            <p:cNvGrpSpPr/>
            <p:nvPr/>
          </p:nvGrpSpPr>
          <p:grpSpPr>
            <a:xfrm>
              <a:off x="8079874" y="1820054"/>
              <a:ext cx="537309" cy="509379"/>
              <a:chOff x="7911665" y="1472102"/>
              <a:chExt cx="683833" cy="653689"/>
            </a:xfrm>
          </p:grpSpPr>
          <p:sp>
            <p:nvSpPr>
              <p:cNvPr id="126" name="Circle: Hollow 125">
                <a:extLst>
                  <a:ext uri="{FF2B5EF4-FFF2-40B4-BE49-F238E27FC236}">
                    <a16:creationId xmlns:a16="http://schemas.microsoft.com/office/drawing/2014/main" id="{DB222288-D2F8-9251-BAE9-08340433CB44}"/>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8" name="Flowchart: Connector 127">
                <a:extLst>
                  <a:ext uri="{FF2B5EF4-FFF2-40B4-BE49-F238E27FC236}">
                    <a16:creationId xmlns:a16="http://schemas.microsoft.com/office/drawing/2014/main" id="{BACE33B1-AB21-4CCA-BBC0-3D7308F38ABC}"/>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0" name="Group 129">
              <a:extLst>
                <a:ext uri="{FF2B5EF4-FFF2-40B4-BE49-F238E27FC236}">
                  <a16:creationId xmlns:a16="http://schemas.microsoft.com/office/drawing/2014/main" id="{CC072AFE-F1FE-D273-EE0A-60482D8F1630}"/>
                </a:ext>
              </a:extLst>
            </p:cNvPr>
            <p:cNvGrpSpPr/>
            <p:nvPr/>
          </p:nvGrpSpPr>
          <p:grpSpPr>
            <a:xfrm>
              <a:off x="8509496" y="2902873"/>
              <a:ext cx="312475" cy="312127"/>
              <a:chOff x="7911665" y="1472102"/>
              <a:chExt cx="683833" cy="653689"/>
            </a:xfrm>
          </p:grpSpPr>
          <p:sp>
            <p:nvSpPr>
              <p:cNvPr id="131" name="Circle: Hollow 130">
                <a:extLst>
                  <a:ext uri="{FF2B5EF4-FFF2-40B4-BE49-F238E27FC236}">
                    <a16:creationId xmlns:a16="http://schemas.microsoft.com/office/drawing/2014/main" id="{A656FB93-7207-3304-454D-5545512DF86D}"/>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2" name="Flowchart: Connector 131">
                <a:extLst>
                  <a:ext uri="{FF2B5EF4-FFF2-40B4-BE49-F238E27FC236}">
                    <a16:creationId xmlns:a16="http://schemas.microsoft.com/office/drawing/2014/main" id="{52418758-6464-B11C-3244-19E059DB9FCF}"/>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6" name="Group 145">
              <a:extLst>
                <a:ext uri="{FF2B5EF4-FFF2-40B4-BE49-F238E27FC236}">
                  <a16:creationId xmlns:a16="http://schemas.microsoft.com/office/drawing/2014/main" id="{C0205E24-367B-5260-6DF7-4655DB56056B}"/>
                </a:ext>
              </a:extLst>
            </p:cNvPr>
            <p:cNvGrpSpPr/>
            <p:nvPr/>
          </p:nvGrpSpPr>
          <p:grpSpPr>
            <a:xfrm>
              <a:off x="8409144" y="3085555"/>
              <a:ext cx="684407" cy="611471"/>
              <a:chOff x="8409144" y="3085555"/>
              <a:chExt cx="684407" cy="611471"/>
            </a:xfrm>
            <a:solidFill>
              <a:schemeClr val="bg1">
                <a:lumMod val="50000"/>
              </a:schemeClr>
            </a:solidFill>
          </p:grpSpPr>
          <p:sp>
            <p:nvSpPr>
              <p:cNvPr id="143" name="Rectangle 142">
                <a:extLst>
                  <a:ext uri="{FF2B5EF4-FFF2-40B4-BE49-F238E27FC236}">
                    <a16:creationId xmlns:a16="http://schemas.microsoft.com/office/drawing/2014/main" id="{C96E51A2-0842-8FDA-776D-F9337ADCBB22}"/>
                  </a:ext>
                </a:extLst>
              </p:cNvPr>
              <p:cNvSpPr/>
              <p:nvPr/>
            </p:nvSpPr>
            <p:spPr>
              <a:xfrm rot="20748793">
                <a:off x="8409144" y="3138119"/>
                <a:ext cx="637588" cy="160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id="{B28958EF-2506-4E72-DEAA-F773B33471A1}"/>
                  </a:ext>
                </a:extLst>
              </p:cNvPr>
              <p:cNvSpPr/>
              <p:nvPr/>
            </p:nvSpPr>
            <p:spPr>
              <a:xfrm rot="4483729">
                <a:off x="8260198" y="3352315"/>
                <a:ext cx="508370" cy="181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id="{39C84386-629A-D356-7DA7-61229D039CFC}"/>
                  </a:ext>
                </a:extLst>
              </p:cNvPr>
              <p:cNvSpPr/>
              <p:nvPr/>
            </p:nvSpPr>
            <p:spPr>
              <a:xfrm rot="4483729">
                <a:off x="8748840" y="3249214"/>
                <a:ext cx="508370" cy="181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15726747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F6C957-0EFB-6C80-43F1-35E83EBC5C7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70DF14F2-EC51-A43B-CDE0-D22C0C6BC9C3}"/>
              </a:ext>
            </a:extLst>
          </p:cNvPr>
          <p:cNvSpPr>
            <a:spLocks noGrp="1"/>
          </p:cNvSpPr>
          <p:nvPr>
            <p:ph type="sldNum" sz="quarter" idx="4"/>
          </p:nvPr>
        </p:nvSpPr>
        <p:spPr/>
        <p:txBody>
          <a:bodyPr/>
          <a:lstStyle/>
          <a:p>
            <a:fld id="{6F1FABC0-072B-4F22-8F9B-95A9D10B0206}" type="slidenum">
              <a:rPr lang="en-US" smtClean="0"/>
              <a:pPr/>
              <a:t>58</a:t>
            </a:fld>
            <a:endParaRPr lang="en-US"/>
          </a:p>
        </p:txBody>
      </p:sp>
      <p:grpSp>
        <p:nvGrpSpPr>
          <p:cNvPr id="61" name="Group 60">
            <a:extLst>
              <a:ext uri="{FF2B5EF4-FFF2-40B4-BE49-F238E27FC236}">
                <a16:creationId xmlns:a16="http://schemas.microsoft.com/office/drawing/2014/main" id="{4992B97D-7943-B895-49C1-A7F168B0F47C}"/>
              </a:ext>
            </a:extLst>
          </p:cNvPr>
          <p:cNvGrpSpPr/>
          <p:nvPr/>
        </p:nvGrpSpPr>
        <p:grpSpPr>
          <a:xfrm>
            <a:off x="2046082" y="1263097"/>
            <a:ext cx="7384772" cy="2946953"/>
            <a:chOff x="2305878" y="854765"/>
            <a:chExt cx="9511748" cy="3729192"/>
          </a:xfrm>
        </p:grpSpPr>
        <p:sp>
          <p:nvSpPr>
            <p:cNvPr id="55" name="Rectangle 54">
              <a:extLst>
                <a:ext uri="{FF2B5EF4-FFF2-40B4-BE49-F238E27FC236}">
                  <a16:creationId xmlns:a16="http://schemas.microsoft.com/office/drawing/2014/main" id="{C2A436AA-F2A9-EDA3-2ADF-F8FEAABC145B}"/>
                </a:ext>
              </a:extLst>
            </p:cNvPr>
            <p:cNvSpPr/>
            <p:nvPr/>
          </p:nvSpPr>
          <p:spPr>
            <a:xfrm>
              <a:off x="5357190" y="854765"/>
              <a:ext cx="6460436" cy="2238349"/>
            </a:xfrm>
            <a:prstGeom prst="rect">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r>
                <a:rPr lang="en-US" sz="3600">
                  <a:solidFill>
                    <a:schemeClr val="tx1"/>
                  </a:solidFill>
                  <a:latin typeface="+mj-lt"/>
                </a:rPr>
                <a:t> CARGO</a:t>
              </a:r>
            </a:p>
            <a:p>
              <a:pPr algn="ctr"/>
              <a:endParaRPr lang="en-US" sz="3600">
                <a:solidFill>
                  <a:schemeClr val="tx1"/>
                </a:solidFill>
                <a:latin typeface="+mj-lt"/>
              </a:endParaRPr>
            </a:p>
          </p:txBody>
        </p:sp>
        <p:grpSp>
          <p:nvGrpSpPr>
            <p:cNvPr id="41" name="Group 40">
              <a:extLst>
                <a:ext uri="{FF2B5EF4-FFF2-40B4-BE49-F238E27FC236}">
                  <a16:creationId xmlns:a16="http://schemas.microsoft.com/office/drawing/2014/main" id="{DB012768-8FFA-A6CD-A994-E8DBA4FB0814}"/>
                </a:ext>
              </a:extLst>
            </p:cNvPr>
            <p:cNvGrpSpPr/>
            <p:nvPr/>
          </p:nvGrpSpPr>
          <p:grpSpPr>
            <a:xfrm>
              <a:off x="2305878" y="2857500"/>
              <a:ext cx="2693505" cy="1726457"/>
              <a:chOff x="2305878" y="2857500"/>
              <a:chExt cx="2693505" cy="1726457"/>
            </a:xfrm>
          </p:grpSpPr>
          <p:sp>
            <p:nvSpPr>
              <p:cNvPr id="22" name="Rectangle 21">
                <a:extLst>
                  <a:ext uri="{FF2B5EF4-FFF2-40B4-BE49-F238E27FC236}">
                    <a16:creationId xmlns:a16="http://schemas.microsoft.com/office/drawing/2014/main" id="{973F429A-A6B6-F6D9-5295-2E63FF72C58E}"/>
                  </a:ext>
                </a:extLst>
              </p:cNvPr>
              <p:cNvSpPr/>
              <p:nvPr/>
            </p:nvSpPr>
            <p:spPr>
              <a:xfrm>
                <a:off x="2305878" y="2857500"/>
                <a:ext cx="2693505" cy="134674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F39F7A07-651E-7F84-2D8E-DFDCEDFBB984}"/>
                  </a:ext>
                </a:extLst>
              </p:cNvPr>
              <p:cNvSpPr/>
              <p:nvPr/>
            </p:nvSpPr>
            <p:spPr>
              <a:xfrm>
                <a:off x="3967219" y="3883248"/>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105B3960-DB2A-9320-0463-AEC37E9CAF5E}"/>
                  </a:ext>
                </a:extLst>
              </p:cNvPr>
              <p:cNvSpPr/>
              <p:nvPr/>
            </p:nvSpPr>
            <p:spPr>
              <a:xfrm>
                <a:off x="2653598" y="3883247"/>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D16A62DA-69CF-8D78-2386-EFE9768F3B92}"/>
                  </a:ext>
                </a:extLst>
              </p:cNvPr>
              <p:cNvSpPr/>
              <p:nvPr/>
            </p:nvSpPr>
            <p:spPr>
              <a:xfrm>
                <a:off x="4109617" y="4029640"/>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DD6562CA-1ADB-C9EF-4723-8339C4F73E83}"/>
                  </a:ext>
                </a:extLst>
              </p:cNvPr>
              <p:cNvSpPr/>
              <p:nvPr/>
            </p:nvSpPr>
            <p:spPr>
              <a:xfrm>
                <a:off x="2795996" y="4029639"/>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8" descr="Single gear with solid fill">
                <a:extLst>
                  <a:ext uri="{FF2B5EF4-FFF2-40B4-BE49-F238E27FC236}">
                    <a16:creationId xmlns:a16="http://schemas.microsoft.com/office/drawing/2014/main" id="{78B8A84D-DC4B-3E5F-60F3-433AEC1B89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88972" y="4004999"/>
                <a:ext cx="457200" cy="457200"/>
              </a:xfrm>
              <a:prstGeom prst="rect">
                <a:avLst/>
              </a:prstGeom>
            </p:spPr>
          </p:pic>
          <p:pic>
            <p:nvPicPr>
              <p:cNvPr id="30" name="Graphic 29" descr="Single gear with solid fill">
                <a:extLst>
                  <a:ext uri="{FF2B5EF4-FFF2-40B4-BE49-F238E27FC236}">
                    <a16:creationId xmlns:a16="http://schemas.microsoft.com/office/drawing/2014/main" id="{D4CFF0BA-455C-053D-60FA-8828A15906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5351" y="4004999"/>
                <a:ext cx="457200" cy="457200"/>
              </a:xfrm>
              <a:prstGeom prst="rect">
                <a:avLst/>
              </a:prstGeom>
            </p:spPr>
          </p:pic>
        </p:grpSp>
        <p:sp>
          <p:nvSpPr>
            <p:cNvPr id="42" name="Oval 41">
              <a:extLst>
                <a:ext uri="{FF2B5EF4-FFF2-40B4-BE49-F238E27FC236}">
                  <a16:creationId xmlns:a16="http://schemas.microsoft.com/office/drawing/2014/main" id="{B1B68CAF-6D12-8CBD-BD45-0BB3F483C409}"/>
                </a:ext>
              </a:extLst>
            </p:cNvPr>
            <p:cNvSpPr/>
            <p:nvPr/>
          </p:nvSpPr>
          <p:spPr>
            <a:xfrm rot="9879301">
              <a:off x="3492636" y="2851559"/>
              <a:ext cx="2237582" cy="39020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Diagonal Stripe 45">
              <a:extLst>
                <a:ext uri="{FF2B5EF4-FFF2-40B4-BE49-F238E27FC236}">
                  <a16:creationId xmlns:a16="http://schemas.microsoft.com/office/drawing/2014/main" id="{E788856B-7E2B-C589-E5B5-272003C1ECB8}"/>
                </a:ext>
              </a:extLst>
            </p:cNvPr>
            <p:cNvSpPr/>
            <p:nvPr/>
          </p:nvSpPr>
          <p:spPr>
            <a:xfrm rot="19256382">
              <a:off x="6554856" y="1954862"/>
              <a:ext cx="884583" cy="865524"/>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chemeClr val="tx1"/>
                </a:solidFill>
              </a:endParaRPr>
            </a:p>
          </p:txBody>
        </p:sp>
        <p:sp>
          <p:nvSpPr>
            <p:cNvPr id="44" name="Oval 41">
              <a:extLst>
                <a:ext uri="{FF2B5EF4-FFF2-40B4-BE49-F238E27FC236}">
                  <a16:creationId xmlns:a16="http://schemas.microsoft.com/office/drawing/2014/main" id="{91E3730D-503F-AEDE-5C37-485613A9F1F0}"/>
                </a:ext>
              </a:extLst>
            </p:cNvPr>
            <p:cNvSpPr/>
            <p:nvPr/>
          </p:nvSpPr>
          <p:spPr>
            <a:xfrm rot="10800000">
              <a:off x="5224998" y="2612158"/>
              <a:ext cx="1898796" cy="39020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Flowchart: Connector 44">
              <a:extLst>
                <a:ext uri="{FF2B5EF4-FFF2-40B4-BE49-F238E27FC236}">
                  <a16:creationId xmlns:a16="http://schemas.microsoft.com/office/drawing/2014/main" id="{0F3DA8FA-A2C7-A0CA-B8DD-ADD923FE3759}"/>
                </a:ext>
              </a:extLst>
            </p:cNvPr>
            <p:cNvSpPr/>
            <p:nvPr/>
          </p:nvSpPr>
          <p:spPr>
            <a:xfrm>
              <a:off x="5357190" y="2729113"/>
              <a:ext cx="178905" cy="18387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9" name="Straight Connector 48">
              <a:extLst>
                <a:ext uri="{FF2B5EF4-FFF2-40B4-BE49-F238E27FC236}">
                  <a16:creationId xmlns:a16="http://schemas.microsoft.com/office/drawing/2014/main" id="{45B95827-17A8-8DDC-15DE-689855CFD805}"/>
                </a:ext>
              </a:extLst>
            </p:cNvPr>
            <p:cNvCxnSpPr>
              <a:cxnSpLocks/>
            </p:cNvCxnSpPr>
            <p:nvPr/>
          </p:nvCxnSpPr>
          <p:spPr>
            <a:xfrm>
              <a:off x="7056783" y="1772886"/>
              <a:ext cx="616226" cy="10846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9D0DD467-2FCB-DAE9-FC0F-8F5F967F744A}"/>
                </a:ext>
              </a:extLst>
            </p:cNvPr>
            <p:cNvSpPr/>
            <p:nvPr/>
          </p:nvSpPr>
          <p:spPr>
            <a:xfrm rot="19870922">
              <a:off x="7074213" y="1757773"/>
              <a:ext cx="114300" cy="3491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Rounded Corners 52">
              <a:extLst>
                <a:ext uri="{FF2B5EF4-FFF2-40B4-BE49-F238E27FC236}">
                  <a16:creationId xmlns:a16="http://schemas.microsoft.com/office/drawing/2014/main" id="{CF0900A9-4BB7-6047-5187-75BDA743B98B}"/>
                </a:ext>
              </a:extLst>
            </p:cNvPr>
            <p:cNvSpPr/>
            <p:nvPr/>
          </p:nvSpPr>
          <p:spPr>
            <a:xfrm>
              <a:off x="7131363" y="2807259"/>
              <a:ext cx="3354457" cy="2858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41">
              <a:extLst>
                <a:ext uri="{FF2B5EF4-FFF2-40B4-BE49-F238E27FC236}">
                  <a16:creationId xmlns:a16="http://schemas.microsoft.com/office/drawing/2014/main" id="{F3CFC613-3FCD-A553-A749-AC7D7E1F9DAE}"/>
                </a:ext>
              </a:extLst>
            </p:cNvPr>
            <p:cNvSpPr/>
            <p:nvPr/>
          </p:nvSpPr>
          <p:spPr>
            <a:xfrm rot="11566586">
              <a:off x="6766081" y="2722988"/>
              <a:ext cx="712826" cy="345397"/>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8F7EB705-49C4-C125-DFA3-077841084B90}"/>
                </a:ext>
              </a:extLst>
            </p:cNvPr>
            <p:cNvSpPr/>
            <p:nvPr/>
          </p:nvSpPr>
          <p:spPr>
            <a:xfrm>
              <a:off x="8043889" y="3088593"/>
              <a:ext cx="377687" cy="498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F7EA829B-E45A-7798-7A9A-9C7FA0432877}"/>
                </a:ext>
              </a:extLst>
            </p:cNvPr>
            <p:cNvSpPr/>
            <p:nvPr/>
          </p:nvSpPr>
          <p:spPr>
            <a:xfrm>
              <a:off x="9359726" y="3088593"/>
              <a:ext cx="377687" cy="498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Rounded Corners 57">
              <a:extLst>
                <a:ext uri="{FF2B5EF4-FFF2-40B4-BE49-F238E27FC236}">
                  <a16:creationId xmlns:a16="http://schemas.microsoft.com/office/drawing/2014/main" id="{A9310AB7-1FBC-4E27-F19C-F58674729656}"/>
                </a:ext>
              </a:extLst>
            </p:cNvPr>
            <p:cNvSpPr/>
            <p:nvPr/>
          </p:nvSpPr>
          <p:spPr>
            <a:xfrm>
              <a:off x="7364896" y="1311965"/>
              <a:ext cx="2623930" cy="9740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lowchart: Connector 58">
              <a:extLst>
                <a:ext uri="{FF2B5EF4-FFF2-40B4-BE49-F238E27FC236}">
                  <a16:creationId xmlns:a16="http://schemas.microsoft.com/office/drawing/2014/main" id="{D614CE86-BAA1-CF60-3738-9C96A32AF8C3}"/>
                </a:ext>
              </a:extLst>
            </p:cNvPr>
            <p:cNvSpPr/>
            <p:nvPr/>
          </p:nvSpPr>
          <p:spPr>
            <a:xfrm>
              <a:off x="6851289" y="2781300"/>
              <a:ext cx="158697" cy="1524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Flowchart: Connector 59">
              <a:extLst>
                <a:ext uri="{FF2B5EF4-FFF2-40B4-BE49-F238E27FC236}">
                  <a16:creationId xmlns:a16="http://schemas.microsoft.com/office/drawing/2014/main" id="{6342233E-1B09-14CE-B0C1-1E95BC87C97D}"/>
                </a:ext>
              </a:extLst>
            </p:cNvPr>
            <p:cNvSpPr/>
            <p:nvPr/>
          </p:nvSpPr>
          <p:spPr>
            <a:xfrm>
              <a:off x="7256287" y="2878543"/>
              <a:ext cx="158697" cy="1524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2" name="TextBox 61">
            <a:extLst>
              <a:ext uri="{FF2B5EF4-FFF2-40B4-BE49-F238E27FC236}">
                <a16:creationId xmlns:a16="http://schemas.microsoft.com/office/drawing/2014/main" id="{09C734BD-3F4B-143F-1509-ABA13673ADC6}"/>
              </a:ext>
            </a:extLst>
          </p:cNvPr>
          <p:cNvSpPr txBox="1"/>
          <p:nvPr/>
        </p:nvSpPr>
        <p:spPr>
          <a:xfrm>
            <a:off x="785191" y="760343"/>
            <a:ext cx="3488452" cy="369332"/>
          </a:xfrm>
          <a:prstGeom prst="rect">
            <a:avLst/>
          </a:prstGeom>
          <a:noFill/>
        </p:spPr>
        <p:txBody>
          <a:bodyPr wrap="square" rtlCol="0">
            <a:spAutoFit/>
          </a:bodyPr>
          <a:lstStyle/>
          <a:p>
            <a:r>
              <a:rPr lang="en-US" err="1"/>
              <a:t>MiBOX</a:t>
            </a:r>
            <a:endParaRPr lang="en-US"/>
          </a:p>
        </p:txBody>
      </p:sp>
    </p:spTree>
    <p:extLst>
      <p:ext uri="{BB962C8B-B14F-4D97-AF65-F5344CB8AC3E}">
        <p14:creationId xmlns:p14="http://schemas.microsoft.com/office/powerpoint/2010/main" val="5889560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F4F796F-BEA7-2E77-0966-5E0B28D7C53F}"/>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2B5521A2-CC0F-E3BD-69BE-092FD861CF3D}"/>
              </a:ext>
            </a:extLst>
          </p:cNvPr>
          <p:cNvSpPr>
            <a:spLocks noGrp="1"/>
          </p:cNvSpPr>
          <p:nvPr>
            <p:ph type="sldNum" sz="quarter" idx="4"/>
          </p:nvPr>
        </p:nvSpPr>
        <p:spPr/>
        <p:txBody>
          <a:bodyPr/>
          <a:lstStyle/>
          <a:p>
            <a:fld id="{6F1FABC0-072B-4F22-8F9B-95A9D10B0206}" type="slidenum">
              <a:rPr lang="en-US" smtClean="0"/>
              <a:pPr/>
              <a:t>59</a:t>
            </a:fld>
            <a:endParaRPr lang="en-US"/>
          </a:p>
        </p:txBody>
      </p:sp>
      <p:sp>
        <p:nvSpPr>
          <p:cNvPr id="5" name="Rectangle 4">
            <a:extLst>
              <a:ext uri="{FF2B5EF4-FFF2-40B4-BE49-F238E27FC236}">
                <a16:creationId xmlns:a16="http://schemas.microsoft.com/office/drawing/2014/main" id="{3887699C-A80D-3798-B7A0-A49984AA2D02}"/>
              </a:ext>
            </a:extLst>
          </p:cNvPr>
          <p:cNvSpPr/>
          <p:nvPr/>
        </p:nvSpPr>
        <p:spPr>
          <a:xfrm>
            <a:off x="4656603" y="1263097"/>
            <a:ext cx="4382621" cy="1768831"/>
          </a:xfrm>
          <a:prstGeom prst="rect">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r>
              <a:rPr lang="en-US" sz="3600">
                <a:solidFill>
                  <a:schemeClr val="tx1"/>
                </a:solidFill>
                <a:latin typeface="+mj-lt"/>
              </a:rPr>
              <a:t> </a:t>
            </a:r>
          </a:p>
          <a:p>
            <a:pPr algn="ctr"/>
            <a:endParaRPr lang="en-US" sz="3600">
              <a:solidFill>
                <a:schemeClr val="tx1"/>
              </a:solidFill>
              <a:latin typeface="+mj-lt"/>
            </a:endParaRPr>
          </a:p>
        </p:txBody>
      </p:sp>
      <p:sp>
        <p:nvSpPr>
          <p:cNvPr id="20" name="Rectangle 19">
            <a:extLst>
              <a:ext uri="{FF2B5EF4-FFF2-40B4-BE49-F238E27FC236}">
                <a16:creationId xmlns:a16="http://schemas.microsoft.com/office/drawing/2014/main" id="{B3C7E6A7-B481-B189-8137-928568155CCB}"/>
              </a:ext>
            </a:extLst>
          </p:cNvPr>
          <p:cNvSpPr/>
          <p:nvPr/>
        </p:nvSpPr>
        <p:spPr>
          <a:xfrm>
            <a:off x="2046082" y="2845736"/>
            <a:ext cx="2091195" cy="106425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E7D1428C-D344-2AA4-5B0E-48C915A04AD6}"/>
              </a:ext>
            </a:extLst>
          </p:cNvPr>
          <p:cNvSpPr/>
          <p:nvPr/>
        </p:nvSpPr>
        <p:spPr>
          <a:xfrm>
            <a:off x="3335921" y="3656322"/>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665116C2-47CD-BE24-4560-880F3C5597A7}"/>
              </a:ext>
            </a:extLst>
          </p:cNvPr>
          <p:cNvSpPr/>
          <p:nvPr/>
        </p:nvSpPr>
        <p:spPr>
          <a:xfrm>
            <a:off x="3446477" y="3772007"/>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5" name="Graphic 24" descr="Single gear with solid fill">
            <a:extLst>
              <a:ext uri="{FF2B5EF4-FFF2-40B4-BE49-F238E27FC236}">
                <a16:creationId xmlns:a16="http://schemas.microsoft.com/office/drawing/2014/main" id="{360EC448-42CC-7492-36D5-BA12366029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30448" y="3752535"/>
            <a:ext cx="354963" cy="361297"/>
          </a:xfrm>
          <a:prstGeom prst="rect">
            <a:avLst/>
          </a:prstGeom>
        </p:spPr>
      </p:pic>
      <p:grpSp>
        <p:nvGrpSpPr>
          <p:cNvPr id="29" name="Group 28">
            <a:extLst>
              <a:ext uri="{FF2B5EF4-FFF2-40B4-BE49-F238E27FC236}">
                <a16:creationId xmlns:a16="http://schemas.microsoft.com/office/drawing/2014/main" id="{E3A07B72-371F-489B-07B0-5EDB51A387E7}"/>
              </a:ext>
            </a:extLst>
          </p:cNvPr>
          <p:cNvGrpSpPr/>
          <p:nvPr/>
        </p:nvGrpSpPr>
        <p:grpSpPr>
          <a:xfrm>
            <a:off x="2316046" y="3656321"/>
            <a:ext cx="544019" cy="553728"/>
            <a:chOff x="2316046" y="3656321"/>
            <a:chExt cx="544019" cy="553728"/>
          </a:xfrm>
        </p:grpSpPr>
        <p:sp>
          <p:nvSpPr>
            <p:cNvPr id="22" name="Oval 21">
              <a:extLst>
                <a:ext uri="{FF2B5EF4-FFF2-40B4-BE49-F238E27FC236}">
                  <a16:creationId xmlns:a16="http://schemas.microsoft.com/office/drawing/2014/main" id="{1BA5682F-57CD-5D53-89DD-B77FC726F1FB}"/>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8" name="Group 27">
              <a:extLst>
                <a:ext uri="{FF2B5EF4-FFF2-40B4-BE49-F238E27FC236}">
                  <a16:creationId xmlns:a16="http://schemas.microsoft.com/office/drawing/2014/main" id="{F91E31B4-A00B-2824-B5F3-D946A9F05FC2}"/>
                </a:ext>
              </a:extLst>
            </p:cNvPr>
            <p:cNvGrpSpPr/>
            <p:nvPr/>
          </p:nvGrpSpPr>
          <p:grpSpPr>
            <a:xfrm>
              <a:off x="2410573" y="3752535"/>
              <a:ext cx="354963" cy="361297"/>
              <a:chOff x="2410573" y="3752535"/>
              <a:chExt cx="354963" cy="361297"/>
            </a:xfrm>
          </p:grpSpPr>
          <p:sp>
            <p:nvSpPr>
              <p:cNvPr id="24" name="Oval 23">
                <a:extLst>
                  <a:ext uri="{FF2B5EF4-FFF2-40B4-BE49-F238E27FC236}">
                    <a16:creationId xmlns:a16="http://schemas.microsoft.com/office/drawing/2014/main" id="{0B18FDE1-1F28-D29F-D5C4-EEBF9284BF17}"/>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6" name="Graphic 25" descr="Single gear with solid fill">
                <a:extLst>
                  <a:ext uri="{FF2B5EF4-FFF2-40B4-BE49-F238E27FC236}">
                    <a16:creationId xmlns:a16="http://schemas.microsoft.com/office/drawing/2014/main" id="{578435BB-1CC0-ED99-04F7-3740F9285D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sp>
        <p:nvSpPr>
          <p:cNvPr id="7" name="Oval 41">
            <a:extLst>
              <a:ext uri="{FF2B5EF4-FFF2-40B4-BE49-F238E27FC236}">
                <a16:creationId xmlns:a16="http://schemas.microsoft.com/office/drawing/2014/main" id="{F9A17B94-CF63-2747-0B9D-60E04F85D78E}"/>
              </a:ext>
            </a:extLst>
          </p:cNvPr>
          <p:cNvSpPr/>
          <p:nvPr/>
        </p:nvSpPr>
        <p:spPr>
          <a:xfrm rot="9879301">
            <a:off x="2967462" y="2841042"/>
            <a:ext cx="1737224"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Diagonal Stripe 7">
            <a:extLst>
              <a:ext uri="{FF2B5EF4-FFF2-40B4-BE49-F238E27FC236}">
                <a16:creationId xmlns:a16="http://schemas.microsoft.com/office/drawing/2014/main" id="{7D35C45C-1F44-F839-8BFB-B0C6FBA53025}"/>
              </a:ext>
            </a:extLst>
          </p:cNvPr>
          <p:cNvSpPr/>
          <p:nvPr/>
        </p:nvSpPr>
        <p:spPr>
          <a:xfrm rot="19256382">
            <a:off x="5344922" y="2132437"/>
            <a:ext cx="686776" cy="683971"/>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chemeClr val="tx1"/>
              </a:solidFill>
            </a:endParaRPr>
          </a:p>
        </p:txBody>
      </p:sp>
      <p:sp>
        <p:nvSpPr>
          <p:cNvPr id="9" name="Oval 41">
            <a:extLst>
              <a:ext uri="{FF2B5EF4-FFF2-40B4-BE49-F238E27FC236}">
                <a16:creationId xmlns:a16="http://schemas.microsoft.com/office/drawing/2014/main" id="{BEB10CE6-1A46-45EE-C745-B7B829AAAC6C}"/>
              </a:ext>
            </a:extLst>
          </p:cNvPr>
          <p:cNvSpPr/>
          <p:nvPr/>
        </p:nvSpPr>
        <p:spPr>
          <a:xfrm rot="10800000">
            <a:off x="4312441" y="2651858"/>
            <a:ext cx="1474195"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lowchart: Connector 9">
            <a:extLst>
              <a:ext uri="{FF2B5EF4-FFF2-40B4-BE49-F238E27FC236}">
                <a16:creationId xmlns:a16="http://schemas.microsoft.com/office/drawing/2014/main" id="{93C3BD26-D382-AB09-42D4-D2FF8EE5DEDF}"/>
              </a:ext>
            </a:extLst>
          </p:cNvPr>
          <p:cNvSpPr/>
          <p:nvPr/>
        </p:nvSpPr>
        <p:spPr>
          <a:xfrm>
            <a:off x="4415073" y="2744280"/>
            <a:ext cx="138899" cy="14530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 name="Straight Connector 10">
            <a:extLst>
              <a:ext uri="{FF2B5EF4-FFF2-40B4-BE49-F238E27FC236}">
                <a16:creationId xmlns:a16="http://schemas.microsoft.com/office/drawing/2014/main" id="{346C4423-C39A-9FC9-6B43-0F682761936F}"/>
              </a:ext>
            </a:extLst>
          </p:cNvPr>
          <p:cNvCxnSpPr>
            <a:cxnSpLocks/>
          </p:cNvCxnSpPr>
          <p:nvPr/>
        </p:nvCxnSpPr>
        <p:spPr>
          <a:xfrm>
            <a:off x="5734610" y="1988632"/>
            <a:ext cx="478428" cy="8571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DC891C2-D8B3-A242-814B-5D1BA2654B2D}"/>
              </a:ext>
            </a:extLst>
          </p:cNvPr>
          <p:cNvSpPr/>
          <p:nvPr/>
        </p:nvSpPr>
        <p:spPr>
          <a:xfrm rot="19870922">
            <a:off x="5748143" y="1976689"/>
            <a:ext cx="88741" cy="27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Rounded Corners 12">
            <a:extLst>
              <a:ext uri="{FF2B5EF4-FFF2-40B4-BE49-F238E27FC236}">
                <a16:creationId xmlns:a16="http://schemas.microsoft.com/office/drawing/2014/main" id="{D29565AB-D754-DA04-27A1-D81128D7DEDE}"/>
              </a:ext>
            </a:extLst>
          </p:cNvPr>
          <p:cNvSpPr/>
          <p:nvPr/>
        </p:nvSpPr>
        <p:spPr>
          <a:xfrm>
            <a:off x="5792513" y="2806034"/>
            <a:ext cx="2604348" cy="22589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41">
            <a:extLst>
              <a:ext uri="{FF2B5EF4-FFF2-40B4-BE49-F238E27FC236}">
                <a16:creationId xmlns:a16="http://schemas.microsoft.com/office/drawing/2014/main" id="{B9AF3B07-7471-499E-33E5-A1DE36FAA709}"/>
              </a:ext>
            </a:extLst>
          </p:cNvPr>
          <p:cNvSpPr/>
          <p:nvPr/>
        </p:nvSpPr>
        <p:spPr>
          <a:xfrm rot="11566586">
            <a:off x="5508914" y="2739440"/>
            <a:ext cx="553427" cy="27294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5BD91BE5-0DBF-153E-6C39-84F5EAB3B0B9}"/>
              </a:ext>
            </a:extLst>
          </p:cNvPr>
          <p:cNvSpPr/>
          <p:nvPr/>
        </p:nvSpPr>
        <p:spPr>
          <a:xfrm>
            <a:off x="6500984"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8E39F78A-DB54-B6F7-92EA-2F673234C637}"/>
              </a:ext>
            </a:extLst>
          </p:cNvPr>
          <p:cNvSpPr/>
          <p:nvPr/>
        </p:nvSpPr>
        <p:spPr>
          <a:xfrm>
            <a:off x="7522579"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lowchart: Connector 17">
            <a:extLst>
              <a:ext uri="{FF2B5EF4-FFF2-40B4-BE49-F238E27FC236}">
                <a16:creationId xmlns:a16="http://schemas.microsoft.com/office/drawing/2014/main" id="{5789803F-2FF7-C8B2-FB69-4175E6F246BB}"/>
              </a:ext>
            </a:extLst>
          </p:cNvPr>
          <p:cNvSpPr/>
          <p:nvPr/>
        </p:nvSpPr>
        <p:spPr>
          <a:xfrm>
            <a:off x="5575068" y="2785520"/>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lowchart: Connector 18">
            <a:extLst>
              <a:ext uri="{FF2B5EF4-FFF2-40B4-BE49-F238E27FC236}">
                <a16:creationId xmlns:a16="http://schemas.microsoft.com/office/drawing/2014/main" id="{4AFB0DD1-4E14-76E4-0D57-2D776CA93F43}"/>
              </a:ext>
            </a:extLst>
          </p:cNvPr>
          <p:cNvSpPr/>
          <p:nvPr/>
        </p:nvSpPr>
        <p:spPr>
          <a:xfrm>
            <a:off x="5889502" y="2862365"/>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oup 29">
            <a:extLst>
              <a:ext uri="{FF2B5EF4-FFF2-40B4-BE49-F238E27FC236}">
                <a16:creationId xmlns:a16="http://schemas.microsoft.com/office/drawing/2014/main" id="{AD5A0CAE-602D-6423-B969-877C69F63092}"/>
              </a:ext>
            </a:extLst>
          </p:cNvPr>
          <p:cNvGrpSpPr/>
          <p:nvPr/>
        </p:nvGrpSpPr>
        <p:grpSpPr>
          <a:xfrm>
            <a:off x="6170444" y="3535010"/>
            <a:ext cx="4497356" cy="2079710"/>
            <a:chOff x="5567088" y="3864565"/>
            <a:chExt cx="4497356" cy="2079710"/>
          </a:xfrm>
        </p:grpSpPr>
        <p:sp>
          <p:nvSpPr>
            <p:cNvPr id="31" name="Rectangle 30">
              <a:extLst>
                <a:ext uri="{FF2B5EF4-FFF2-40B4-BE49-F238E27FC236}">
                  <a16:creationId xmlns:a16="http://schemas.microsoft.com/office/drawing/2014/main" id="{5C27D4E6-6374-54AC-2C98-10CB9FD5461B}"/>
                </a:ext>
              </a:extLst>
            </p:cNvPr>
            <p:cNvSpPr/>
            <p:nvPr/>
          </p:nvSpPr>
          <p:spPr>
            <a:xfrm>
              <a:off x="8503325" y="4398169"/>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32" name="Group 31">
              <a:extLst>
                <a:ext uri="{FF2B5EF4-FFF2-40B4-BE49-F238E27FC236}">
                  <a16:creationId xmlns:a16="http://schemas.microsoft.com/office/drawing/2014/main" id="{3E330129-D880-E72B-B0AC-3696E58BB95C}"/>
                </a:ext>
              </a:extLst>
            </p:cNvPr>
            <p:cNvGrpSpPr/>
            <p:nvPr/>
          </p:nvGrpSpPr>
          <p:grpSpPr>
            <a:xfrm>
              <a:off x="5567088" y="3864565"/>
              <a:ext cx="4497356" cy="2079710"/>
              <a:chOff x="1368489" y="3248347"/>
              <a:chExt cx="5965372" cy="2723368"/>
            </a:xfrm>
          </p:grpSpPr>
          <p:sp>
            <p:nvSpPr>
              <p:cNvPr id="34" name="Rectangle 33">
                <a:extLst>
                  <a:ext uri="{FF2B5EF4-FFF2-40B4-BE49-F238E27FC236}">
                    <a16:creationId xmlns:a16="http://schemas.microsoft.com/office/drawing/2014/main" id="{00AA5507-5711-8580-0525-B31BE54302A8}"/>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5" name="Group 34">
                <a:extLst>
                  <a:ext uri="{FF2B5EF4-FFF2-40B4-BE49-F238E27FC236}">
                    <a16:creationId xmlns:a16="http://schemas.microsoft.com/office/drawing/2014/main" id="{A1F3C2BA-AE42-C405-9CA0-7C042F06A77A}"/>
                  </a:ext>
                </a:extLst>
              </p:cNvPr>
              <p:cNvGrpSpPr/>
              <p:nvPr/>
            </p:nvGrpSpPr>
            <p:grpSpPr>
              <a:xfrm>
                <a:off x="1818983" y="5101894"/>
                <a:ext cx="957780" cy="869821"/>
                <a:chOff x="2316046" y="3656321"/>
                <a:chExt cx="544019" cy="553728"/>
              </a:xfrm>
            </p:grpSpPr>
            <p:sp>
              <p:nvSpPr>
                <p:cNvPr id="43" name="Oval 42">
                  <a:extLst>
                    <a:ext uri="{FF2B5EF4-FFF2-40B4-BE49-F238E27FC236}">
                      <a16:creationId xmlns:a16="http://schemas.microsoft.com/office/drawing/2014/main" id="{F9436332-792C-97BF-240F-32AB88508CC0}"/>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4" name="Group 43">
                  <a:extLst>
                    <a:ext uri="{FF2B5EF4-FFF2-40B4-BE49-F238E27FC236}">
                      <a16:creationId xmlns:a16="http://schemas.microsoft.com/office/drawing/2014/main" id="{A9C987A1-DDC3-AE2C-0E33-D90E93B129D0}"/>
                    </a:ext>
                  </a:extLst>
                </p:cNvPr>
                <p:cNvGrpSpPr/>
                <p:nvPr/>
              </p:nvGrpSpPr>
              <p:grpSpPr>
                <a:xfrm>
                  <a:off x="2410573" y="3752535"/>
                  <a:ext cx="354963" cy="361297"/>
                  <a:chOff x="2410573" y="3752535"/>
                  <a:chExt cx="354963" cy="361297"/>
                </a:xfrm>
              </p:grpSpPr>
              <p:sp>
                <p:nvSpPr>
                  <p:cNvPr id="45" name="Oval 44">
                    <a:extLst>
                      <a:ext uri="{FF2B5EF4-FFF2-40B4-BE49-F238E27FC236}">
                        <a16:creationId xmlns:a16="http://schemas.microsoft.com/office/drawing/2014/main" id="{4D334387-EC6B-650D-BA3F-647EB1DC9C79}"/>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6" name="Graphic 45" descr="Single gear with solid fill">
                    <a:extLst>
                      <a:ext uri="{FF2B5EF4-FFF2-40B4-BE49-F238E27FC236}">
                        <a16:creationId xmlns:a16="http://schemas.microsoft.com/office/drawing/2014/main" id="{398B1756-1D6B-D8CB-7C09-0A39488C64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nvGrpSpPr>
              <p:cNvPr id="36" name="Group 35">
                <a:extLst>
                  <a:ext uri="{FF2B5EF4-FFF2-40B4-BE49-F238E27FC236}">
                    <a16:creationId xmlns:a16="http://schemas.microsoft.com/office/drawing/2014/main" id="{69619E2B-A04D-E59F-1FAA-CF9EEB0E75AF}"/>
                  </a:ext>
                </a:extLst>
              </p:cNvPr>
              <p:cNvGrpSpPr/>
              <p:nvPr/>
            </p:nvGrpSpPr>
            <p:grpSpPr>
              <a:xfrm>
                <a:off x="3743284" y="5101894"/>
                <a:ext cx="957780" cy="869821"/>
                <a:chOff x="2316046" y="3656321"/>
                <a:chExt cx="544019" cy="553728"/>
              </a:xfrm>
            </p:grpSpPr>
            <p:sp>
              <p:nvSpPr>
                <p:cNvPr id="39" name="Oval 38">
                  <a:extLst>
                    <a:ext uri="{FF2B5EF4-FFF2-40B4-BE49-F238E27FC236}">
                      <a16:creationId xmlns:a16="http://schemas.microsoft.com/office/drawing/2014/main" id="{E8973A33-59C6-CFDF-31E7-33D20687BADA}"/>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 name="Group 39">
                  <a:extLst>
                    <a:ext uri="{FF2B5EF4-FFF2-40B4-BE49-F238E27FC236}">
                      <a16:creationId xmlns:a16="http://schemas.microsoft.com/office/drawing/2014/main" id="{E4003A49-42CB-CFC4-10F3-B748F9B0F702}"/>
                    </a:ext>
                  </a:extLst>
                </p:cNvPr>
                <p:cNvGrpSpPr/>
                <p:nvPr/>
              </p:nvGrpSpPr>
              <p:grpSpPr>
                <a:xfrm>
                  <a:off x="2410573" y="3752535"/>
                  <a:ext cx="354963" cy="361297"/>
                  <a:chOff x="2410573" y="3752535"/>
                  <a:chExt cx="354963" cy="361297"/>
                </a:xfrm>
              </p:grpSpPr>
              <p:sp>
                <p:nvSpPr>
                  <p:cNvPr id="41" name="Oval 40">
                    <a:extLst>
                      <a:ext uri="{FF2B5EF4-FFF2-40B4-BE49-F238E27FC236}">
                        <a16:creationId xmlns:a16="http://schemas.microsoft.com/office/drawing/2014/main" id="{4FCD10C4-EF73-E462-E325-49C59138F110}"/>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Graphic 41" descr="Single gear with solid fill">
                    <a:extLst>
                      <a:ext uri="{FF2B5EF4-FFF2-40B4-BE49-F238E27FC236}">
                        <a16:creationId xmlns:a16="http://schemas.microsoft.com/office/drawing/2014/main" id="{57BAA7C9-E483-EEC5-5FB5-27BE6F90C6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sp>
            <p:nvSpPr>
              <p:cNvPr id="37" name="Rectangle 36">
                <a:extLst>
                  <a:ext uri="{FF2B5EF4-FFF2-40B4-BE49-F238E27FC236}">
                    <a16:creationId xmlns:a16="http://schemas.microsoft.com/office/drawing/2014/main" id="{045409EA-0F9F-EDA5-D5EA-45733F0423C3}"/>
                  </a:ext>
                </a:extLst>
              </p:cNvPr>
              <p:cNvSpPr/>
              <p:nvPr/>
            </p:nvSpPr>
            <p:spPr>
              <a:xfrm>
                <a:off x="5263165" y="392749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A913E35A-12F6-2C60-8ED9-FC6F86E36DDA}"/>
                  </a:ext>
                </a:extLst>
              </p:cNvPr>
              <p:cNvSpPr/>
              <p:nvPr/>
            </p:nvSpPr>
            <p:spPr>
              <a:xfrm>
                <a:off x="5263165" y="553782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 name="Rectangle 32">
              <a:extLst>
                <a:ext uri="{FF2B5EF4-FFF2-40B4-BE49-F238E27FC236}">
                  <a16:creationId xmlns:a16="http://schemas.microsoft.com/office/drawing/2014/main" id="{0F722D84-9973-B5E2-FE12-8F03392364D9}"/>
                </a:ext>
              </a:extLst>
            </p:cNvPr>
            <p:cNvSpPr/>
            <p:nvPr/>
          </p:nvSpPr>
          <p:spPr>
            <a:xfrm>
              <a:off x="8430249" y="3864565"/>
              <a:ext cx="73075" cy="2067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768304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CA09D0-1E3E-5ADC-8D5C-728850A749B4}"/>
              </a:ext>
            </a:extLst>
          </p:cNvPr>
          <p:cNvSpPr>
            <a:spLocks noGrp="1"/>
          </p:cNvSpPr>
          <p:nvPr>
            <p:ph type="sldNum" sz="quarter" idx="4"/>
          </p:nvPr>
        </p:nvSpPr>
        <p:spPr/>
        <p:txBody>
          <a:bodyPr/>
          <a:lstStyle/>
          <a:p>
            <a:fld id="{6F1FABC0-072B-4F22-8F9B-95A9D10B0206}" type="slidenum">
              <a:rPr lang="en-US" smtClean="0"/>
              <a:pPr/>
              <a:t>6</a:t>
            </a:fld>
            <a:endParaRPr lang="en-US"/>
          </a:p>
        </p:txBody>
      </p:sp>
      <p:sp>
        <p:nvSpPr>
          <p:cNvPr id="15" name="Rectangle: Rounded Corners 14">
            <a:extLst>
              <a:ext uri="{FF2B5EF4-FFF2-40B4-BE49-F238E27FC236}">
                <a16:creationId xmlns:a16="http://schemas.microsoft.com/office/drawing/2014/main" id="{C3B17A33-3092-22A2-7D14-71C4E2A45261}"/>
              </a:ext>
            </a:extLst>
          </p:cNvPr>
          <p:cNvSpPr/>
          <p:nvPr/>
        </p:nvSpPr>
        <p:spPr>
          <a:xfrm>
            <a:off x="4947424" y="1462377"/>
            <a:ext cx="6942482" cy="200273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latin typeface="Georgia" panose="02040502050405020303" pitchFamily="18" charset="0"/>
            </a:endParaRPr>
          </a:p>
        </p:txBody>
      </p:sp>
      <p:pic>
        <p:nvPicPr>
          <p:cNvPr id="5124" name="Picture 4" descr="Caduceus - Wikipedia">
            <a:extLst>
              <a:ext uri="{FF2B5EF4-FFF2-40B4-BE49-F238E27FC236}">
                <a16:creationId xmlns:a16="http://schemas.microsoft.com/office/drawing/2014/main" id="{D806A28E-0128-CD7D-4B71-66D658A0E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1569" y="1812527"/>
            <a:ext cx="1238541" cy="147477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297DDA32-3DAB-CC4F-D8F6-C919682D665A}"/>
              </a:ext>
            </a:extLst>
          </p:cNvPr>
          <p:cNvSpPr txBox="1"/>
          <p:nvPr/>
        </p:nvSpPr>
        <p:spPr>
          <a:xfrm>
            <a:off x="5089984" y="1545158"/>
            <a:ext cx="5945459" cy="2092881"/>
          </a:xfrm>
          <a:prstGeom prst="rect">
            <a:avLst/>
          </a:prstGeom>
          <a:noFill/>
        </p:spPr>
        <p:txBody>
          <a:bodyPr wrap="square" rtlCol="0">
            <a:spAutoFit/>
          </a:bodyPr>
          <a:lstStyle/>
          <a:p>
            <a:r>
              <a:rPr lang="en-US" sz="2800" b="1">
                <a:latin typeface="Georgia" panose="02040502050405020303" pitchFamily="18" charset="0"/>
              </a:rPr>
              <a:t>ACRONYM:</a:t>
            </a:r>
          </a:p>
          <a:p>
            <a:r>
              <a:rPr lang="en-US" sz="2800">
                <a:latin typeface="Georgia" panose="02040502050405020303" pitchFamily="18" charset="0"/>
              </a:rPr>
              <a:t>Heavy Equipment Rover for lunar Mobility, Expansion, and Sustainment </a:t>
            </a:r>
          </a:p>
          <a:p>
            <a:endParaRPr lang="en-US"/>
          </a:p>
        </p:txBody>
      </p:sp>
      <p:sp>
        <p:nvSpPr>
          <p:cNvPr id="31" name="Rectangle: Rounded Corners 30">
            <a:extLst>
              <a:ext uri="{FF2B5EF4-FFF2-40B4-BE49-F238E27FC236}">
                <a16:creationId xmlns:a16="http://schemas.microsoft.com/office/drawing/2014/main" id="{60693DD3-F064-0BBB-021C-8BD3B0D19D2F}"/>
              </a:ext>
            </a:extLst>
          </p:cNvPr>
          <p:cNvSpPr/>
          <p:nvPr/>
        </p:nvSpPr>
        <p:spPr>
          <a:xfrm>
            <a:off x="4976892" y="3810966"/>
            <a:ext cx="6942482" cy="162076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a:solidFill>
                <a:schemeClr val="tx1"/>
              </a:solidFill>
              <a:latin typeface="Georgia" panose="02040502050405020303" pitchFamily="18" charset="0"/>
            </a:endParaRPr>
          </a:p>
        </p:txBody>
      </p:sp>
      <p:pic>
        <p:nvPicPr>
          <p:cNvPr id="5126" name="Picture 6" descr="God, hermes, mythology, winged, fly, greek, speed icon - Download on  Iconfinder">
            <a:extLst>
              <a:ext uri="{FF2B5EF4-FFF2-40B4-BE49-F238E27FC236}">
                <a16:creationId xmlns:a16="http://schemas.microsoft.com/office/drawing/2014/main" id="{BE6F8828-CD17-E5C1-ECDB-28B554C76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596" y="3884498"/>
            <a:ext cx="1481778" cy="1481778"/>
          </a:xfrm>
          <a:prstGeom prst="rect">
            <a:avLst/>
          </a:prstGeom>
          <a:noFill/>
        </p:spPr>
      </p:pic>
      <p:sp>
        <p:nvSpPr>
          <p:cNvPr id="40" name="TextBox 39">
            <a:extLst>
              <a:ext uri="{FF2B5EF4-FFF2-40B4-BE49-F238E27FC236}">
                <a16:creationId xmlns:a16="http://schemas.microsoft.com/office/drawing/2014/main" id="{B2A8794B-1045-2390-A82D-2588463B62B8}"/>
              </a:ext>
            </a:extLst>
          </p:cNvPr>
          <p:cNvSpPr txBox="1"/>
          <p:nvPr/>
        </p:nvSpPr>
        <p:spPr>
          <a:xfrm>
            <a:off x="5185234" y="3869019"/>
            <a:ext cx="3947615" cy="1661993"/>
          </a:xfrm>
          <a:prstGeom prst="rect">
            <a:avLst/>
          </a:prstGeom>
          <a:noFill/>
        </p:spPr>
        <p:txBody>
          <a:bodyPr wrap="square" rtlCol="0">
            <a:spAutoFit/>
          </a:bodyPr>
          <a:lstStyle/>
          <a:p>
            <a:r>
              <a:rPr lang="en-US" sz="2800" b="1">
                <a:latin typeface="Georgia" panose="02040502050405020303" pitchFamily="18" charset="0"/>
              </a:rPr>
              <a:t>SYMBOLISM:</a:t>
            </a:r>
          </a:p>
          <a:p>
            <a:r>
              <a:rPr lang="en-US" sz="2800">
                <a:latin typeface="Georgia" panose="02040502050405020303" pitchFamily="18" charset="0"/>
              </a:rPr>
              <a:t>God of Transportation Protector of Travelers </a:t>
            </a:r>
          </a:p>
          <a:p>
            <a:endParaRPr lang="en-US"/>
          </a:p>
        </p:txBody>
      </p:sp>
      <p:sp>
        <p:nvSpPr>
          <p:cNvPr id="42" name="TextBox 41">
            <a:extLst>
              <a:ext uri="{FF2B5EF4-FFF2-40B4-BE49-F238E27FC236}">
                <a16:creationId xmlns:a16="http://schemas.microsoft.com/office/drawing/2014/main" id="{767034D5-DECF-1DB2-31A6-3B561A1CB618}"/>
              </a:ext>
            </a:extLst>
          </p:cNvPr>
          <p:cNvSpPr txBox="1"/>
          <p:nvPr/>
        </p:nvSpPr>
        <p:spPr>
          <a:xfrm>
            <a:off x="6390925" y="311325"/>
            <a:ext cx="6477582" cy="1015663"/>
          </a:xfrm>
          <a:prstGeom prst="rect">
            <a:avLst/>
          </a:prstGeom>
          <a:noFill/>
        </p:spPr>
        <p:txBody>
          <a:bodyPr wrap="square" rtlCol="0">
            <a:spAutoFit/>
          </a:bodyPr>
          <a:lstStyle/>
          <a:p>
            <a:r>
              <a:rPr lang="en-US" sz="6000" b="1">
                <a:solidFill>
                  <a:schemeClr val="accent3"/>
                </a:solidFill>
                <a:latin typeface="Georgia" panose="02040502050405020303" pitchFamily="18" charset="0"/>
              </a:rPr>
              <a:t>HERMES</a:t>
            </a:r>
          </a:p>
        </p:txBody>
      </p:sp>
      <p:grpSp>
        <p:nvGrpSpPr>
          <p:cNvPr id="20" name="Group 19">
            <a:extLst>
              <a:ext uri="{FF2B5EF4-FFF2-40B4-BE49-F238E27FC236}">
                <a16:creationId xmlns:a16="http://schemas.microsoft.com/office/drawing/2014/main" id="{DFA42B8C-BB33-C4FD-9151-C052FE07AEFA}"/>
              </a:ext>
            </a:extLst>
          </p:cNvPr>
          <p:cNvGrpSpPr/>
          <p:nvPr/>
        </p:nvGrpSpPr>
        <p:grpSpPr>
          <a:xfrm>
            <a:off x="354079" y="1326988"/>
            <a:ext cx="4083531" cy="3898900"/>
            <a:chOff x="354079" y="1326988"/>
            <a:chExt cx="4083531" cy="3898900"/>
          </a:xfrm>
        </p:grpSpPr>
        <p:pic>
          <p:nvPicPr>
            <p:cNvPr id="1026" name="Picture 2" descr="Caduceus - Wikipedia">
              <a:extLst>
                <a:ext uri="{FF2B5EF4-FFF2-40B4-BE49-F238E27FC236}">
                  <a16:creationId xmlns:a16="http://schemas.microsoft.com/office/drawing/2014/main" id="{51EB6978-B9A6-FDA9-66E0-0C48C4A78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Connector 5">
              <a:extLst>
                <a:ext uri="{FF2B5EF4-FFF2-40B4-BE49-F238E27FC236}">
                  <a16:creationId xmlns:a16="http://schemas.microsoft.com/office/drawing/2014/main" id="{33C56957-2F2C-4625-EAAE-EE42633A59C8}"/>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a:extLst>
                <a:ext uri="{FF2B5EF4-FFF2-40B4-BE49-F238E27FC236}">
                  <a16:creationId xmlns:a16="http://schemas.microsoft.com/office/drawing/2014/main" id="{E4B558FF-E701-010F-6D08-8A7B36311CE1}"/>
                </a:ext>
              </a:extLst>
            </p:cNvPr>
            <p:cNvPicPr>
              <a:picLocks noChangeAspect="1"/>
            </p:cNvPicPr>
            <p:nvPr/>
          </p:nvPicPr>
          <p:blipFill rotWithShape="1">
            <a:blip r:embed="rId5">
              <a:alphaModFix amt="10000"/>
            </a:blip>
            <a:srcRect l="30694" t="28915" r="26668" b="28746"/>
            <a:stretch/>
          </p:blipFill>
          <p:spPr>
            <a:xfrm>
              <a:off x="392661" y="1379133"/>
              <a:ext cx="4044949" cy="3794609"/>
            </a:xfrm>
            <a:prstGeom prst="flowChartConnector">
              <a:avLst/>
            </a:prstGeom>
          </p:spPr>
        </p:pic>
        <p:grpSp>
          <p:nvGrpSpPr>
            <p:cNvPr id="18" name="Group 17">
              <a:extLst>
                <a:ext uri="{FF2B5EF4-FFF2-40B4-BE49-F238E27FC236}">
                  <a16:creationId xmlns:a16="http://schemas.microsoft.com/office/drawing/2014/main" id="{CE4F73AE-2FFA-AA9F-F3DF-EC0BFEE69606}"/>
                </a:ext>
              </a:extLst>
            </p:cNvPr>
            <p:cNvGrpSpPr/>
            <p:nvPr/>
          </p:nvGrpSpPr>
          <p:grpSpPr>
            <a:xfrm>
              <a:off x="845033" y="1971012"/>
              <a:ext cx="3044825" cy="2670175"/>
              <a:chOff x="845033" y="1971012"/>
              <a:chExt cx="3044825" cy="2670175"/>
            </a:xfrm>
          </p:grpSpPr>
          <p:grpSp>
            <p:nvGrpSpPr>
              <p:cNvPr id="7" name="Group 6">
                <a:extLst>
                  <a:ext uri="{FF2B5EF4-FFF2-40B4-BE49-F238E27FC236}">
                    <a16:creationId xmlns:a16="http://schemas.microsoft.com/office/drawing/2014/main" id="{7A3325FD-2424-0048-5572-CC5D7BD3820A}"/>
                  </a:ext>
                </a:extLst>
              </p:cNvPr>
              <p:cNvGrpSpPr/>
              <p:nvPr/>
            </p:nvGrpSpPr>
            <p:grpSpPr>
              <a:xfrm>
                <a:off x="2623034" y="1971012"/>
                <a:ext cx="673100" cy="2670175"/>
                <a:chOff x="8225255" y="1818774"/>
                <a:chExt cx="673100" cy="2670175"/>
              </a:xfrm>
            </p:grpSpPr>
            <p:sp>
              <p:nvSpPr>
                <p:cNvPr id="13" name="Flowchart: Process 12">
                  <a:extLst>
                    <a:ext uri="{FF2B5EF4-FFF2-40B4-BE49-F238E27FC236}">
                      <a16:creationId xmlns:a16="http://schemas.microsoft.com/office/drawing/2014/main" id="{DC49DECC-BEC8-71B9-6B6F-1106916897B0}"/>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rapezoid 13">
                  <a:extLst>
                    <a:ext uri="{FF2B5EF4-FFF2-40B4-BE49-F238E27FC236}">
                      <a16:creationId xmlns:a16="http://schemas.microsoft.com/office/drawing/2014/main" id="{EC38A35D-D8A5-EFB5-A57A-9A015C23301E}"/>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Block Arc 45">
                <a:extLst>
                  <a:ext uri="{FF2B5EF4-FFF2-40B4-BE49-F238E27FC236}">
                    <a16:creationId xmlns:a16="http://schemas.microsoft.com/office/drawing/2014/main" id="{56575D97-F92E-A111-A66D-9F336036A71C}"/>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9" name="Group 8">
                <a:extLst>
                  <a:ext uri="{FF2B5EF4-FFF2-40B4-BE49-F238E27FC236}">
                    <a16:creationId xmlns:a16="http://schemas.microsoft.com/office/drawing/2014/main" id="{1444B0C0-E14E-5339-07D8-8350BDB89C90}"/>
                  </a:ext>
                </a:extLst>
              </p:cNvPr>
              <p:cNvGrpSpPr/>
              <p:nvPr/>
            </p:nvGrpSpPr>
            <p:grpSpPr>
              <a:xfrm>
                <a:off x="1429234" y="1971012"/>
                <a:ext cx="673100" cy="2670175"/>
                <a:chOff x="8225255" y="1818774"/>
                <a:chExt cx="673100" cy="2670175"/>
              </a:xfrm>
            </p:grpSpPr>
            <p:sp>
              <p:nvSpPr>
                <p:cNvPr id="11" name="Flowchart: Process 10">
                  <a:extLst>
                    <a:ext uri="{FF2B5EF4-FFF2-40B4-BE49-F238E27FC236}">
                      <a16:creationId xmlns:a16="http://schemas.microsoft.com/office/drawing/2014/main" id="{EA5ECB34-500A-FDA5-5F7A-547F1602CA53}"/>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rapezoid 11">
                  <a:extLst>
                    <a:ext uri="{FF2B5EF4-FFF2-40B4-BE49-F238E27FC236}">
                      <a16:creationId xmlns:a16="http://schemas.microsoft.com/office/drawing/2014/main" id="{8471E4EB-6340-F8D6-AE17-03A559EFD8E8}"/>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6">
              <p14:nvContentPartPr>
                <p14:cNvPr id="4" name="Ink 3">
                  <a:extLst>
                    <a:ext uri="{FF2B5EF4-FFF2-40B4-BE49-F238E27FC236}">
                      <a16:creationId xmlns:a16="http://schemas.microsoft.com/office/drawing/2014/main" id="{BE5E8E6B-637D-FD0A-FE3C-379278939BA0}"/>
                    </a:ext>
                  </a:extLst>
                </p14:cNvPr>
                <p14:cNvContentPartPr/>
                <p14:nvPr/>
              </p14:nvContentPartPr>
              <p14:xfrm>
                <a:off x="3177098" y="3103265"/>
                <a:ext cx="360" cy="360"/>
              </p14:xfrm>
            </p:contentPart>
          </mc:Choice>
          <mc:Fallback>
            <p:pic>
              <p:nvPicPr>
                <p:cNvPr id="4" name="Ink 3">
                  <a:extLst>
                    <a:ext uri="{FF2B5EF4-FFF2-40B4-BE49-F238E27FC236}">
                      <a16:creationId xmlns:a16="http://schemas.microsoft.com/office/drawing/2014/main" id="{BE5E8E6B-637D-FD0A-FE3C-379278939BA0}"/>
                    </a:ext>
                  </a:extLst>
                </p:cNvPr>
                <p:cNvPicPr/>
                <p:nvPr/>
              </p:nvPicPr>
              <p:blipFill>
                <a:blip r:embed="rId7"/>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5" name="Ink 4">
                  <a:extLst>
                    <a:ext uri="{FF2B5EF4-FFF2-40B4-BE49-F238E27FC236}">
                      <a16:creationId xmlns:a16="http://schemas.microsoft.com/office/drawing/2014/main" id="{AA533A5C-D1A3-E9BF-4D84-98C30A654AC9}"/>
                    </a:ext>
                  </a:extLst>
                </p14:cNvPr>
                <p14:cNvContentPartPr/>
                <p14:nvPr/>
              </p14:nvContentPartPr>
              <p14:xfrm>
                <a:off x="3694418" y="3112265"/>
                <a:ext cx="360" cy="360"/>
              </p14:xfrm>
            </p:contentPart>
          </mc:Choice>
          <mc:Fallback>
            <p:pic>
              <p:nvPicPr>
                <p:cNvPr id="5" name="Ink 4">
                  <a:extLst>
                    <a:ext uri="{FF2B5EF4-FFF2-40B4-BE49-F238E27FC236}">
                      <a16:creationId xmlns:a16="http://schemas.microsoft.com/office/drawing/2014/main" id="{AA533A5C-D1A3-E9BF-4D84-98C30A654AC9}"/>
                    </a:ext>
                  </a:extLst>
                </p:cNvPr>
                <p:cNvPicPr/>
                <p:nvPr/>
              </p:nvPicPr>
              <p:blipFill>
                <a:blip r:embed="rId9"/>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16" name="Ink 15">
                  <a:extLst>
                    <a:ext uri="{FF2B5EF4-FFF2-40B4-BE49-F238E27FC236}">
                      <a16:creationId xmlns:a16="http://schemas.microsoft.com/office/drawing/2014/main" id="{0F099366-B560-A6F5-8D9B-DDB65DE7703F}"/>
                    </a:ext>
                  </a:extLst>
                </p14:cNvPr>
                <p14:cNvContentPartPr/>
                <p14:nvPr/>
              </p14:nvContentPartPr>
              <p14:xfrm>
                <a:off x="3352418" y="2933345"/>
                <a:ext cx="5760" cy="3960"/>
              </p14:xfrm>
            </p:contentPart>
          </mc:Choice>
          <mc:Fallback>
            <p:pic>
              <p:nvPicPr>
                <p:cNvPr id="16" name="Ink 15">
                  <a:extLst>
                    <a:ext uri="{FF2B5EF4-FFF2-40B4-BE49-F238E27FC236}">
                      <a16:creationId xmlns:a16="http://schemas.microsoft.com/office/drawing/2014/main" id="{0F099366-B560-A6F5-8D9B-DDB65DE7703F}"/>
                    </a:ext>
                  </a:extLst>
                </p:cNvPr>
                <p:cNvPicPr/>
                <p:nvPr/>
              </p:nvPicPr>
              <p:blipFill>
                <a:blip r:embed="rId11"/>
                <a:stretch>
                  <a:fillRect/>
                </a:stretch>
              </p:blipFill>
              <p:spPr>
                <a:xfrm>
                  <a:off x="3334418" y="2825345"/>
                  <a:ext cx="41400" cy="2196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17" name="Ink 16">
                  <a:extLst>
                    <a:ext uri="{FF2B5EF4-FFF2-40B4-BE49-F238E27FC236}">
                      <a16:creationId xmlns:a16="http://schemas.microsoft.com/office/drawing/2014/main" id="{7416E663-C299-ED7D-C81E-3F0504D8F3EB}"/>
                    </a:ext>
                  </a:extLst>
                </p14:cNvPr>
                <p14:cNvContentPartPr/>
                <p14:nvPr/>
              </p14:nvContentPartPr>
              <p14:xfrm>
                <a:off x="3576698" y="1951265"/>
                <a:ext cx="16200" cy="34200"/>
              </p14:xfrm>
            </p:contentPart>
          </mc:Choice>
          <mc:Fallback>
            <p:pic>
              <p:nvPicPr>
                <p:cNvPr id="17" name="Ink 16">
                  <a:extLst>
                    <a:ext uri="{FF2B5EF4-FFF2-40B4-BE49-F238E27FC236}">
                      <a16:creationId xmlns:a16="http://schemas.microsoft.com/office/drawing/2014/main" id="{7416E663-C299-ED7D-C81E-3F0504D8F3EB}"/>
                    </a:ext>
                  </a:extLst>
                </p:cNvPr>
                <p:cNvPicPr/>
                <p:nvPr/>
              </p:nvPicPr>
              <p:blipFill>
                <a:blip r:embed="rId13"/>
                <a:stretch>
                  <a:fillRect/>
                </a:stretch>
              </p:blipFill>
              <p:spPr>
                <a:xfrm>
                  <a:off x="3559089" y="1843265"/>
                  <a:ext cx="51065" cy="249840"/>
                </a:xfrm>
                <a:prstGeom prst="rect">
                  <a:avLst/>
                </a:prstGeom>
              </p:spPr>
            </p:pic>
          </mc:Fallback>
        </mc:AlternateContent>
      </p:grpSp>
      <p:sp>
        <p:nvSpPr>
          <p:cNvPr id="21" name="Footer Placeholder 3">
            <a:extLst>
              <a:ext uri="{FF2B5EF4-FFF2-40B4-BE49-F238E27FC236}">
                <a16:creationId xmlns:a16="http://schemas.microsoft.com/office/drawing/2014/main" id="{126EF8D4-E95C-B61A-85F8-DA64AF55F0EF}"/>
              </a:ext>
            </a:extLst>
          </p:cNvPr>
          <p:cNvSpPr>
            <a:spLocks noGrp="1"/>
          </p:cNvSpPr>
          <p:nvPr>
            <p:ph type="ftr" sz="quarter" idx="3"/>
          </p:nvPr>
        </p:nvSpPr>
        <p:spPr>
          <a:xfrm>
            <a:off x="4038600" y="6205048"/>
            <a:ext cx="4114800" cy="365125"/>
          </a:xfrm>
        </p:spPr>
        <p:txBody>
          <a:bodyPr lIns="91440" tIns="45720" rIns="91440" bIns="45720" anchor="t"/>
          <a:lstStyle/>
          <a:p>
            <a:r>
              <a:rPr lang="en-US">
                <a:latin typeface="Arial"/>
                <a:cs typeface="Arial"/>
              </a:rPr>
              <a:t>Cameron Barnes</a:t>
            </a:r>
            <a:endParaRPr lang="en-US"/>
          </a:p>
        </p:txBody>
      </p:sp>
    </p:spTree>
    <p:extLst>
      <p:ext uri="{BB962C8B-B14F-4D97-AF65-F5344CB8AC3E}">
        <p14:creationId xmlns:p14="http://schemas.microsoft.com/office/powerpoint/2010/main" val="915635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345A81-704D-1560-98BC-0F03F400BD79}"/>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34060C47-0C78-0089-0674-E02E2213471A}"/>
              </a:ext>
            </a:extLst>
          </p:cNvPr>
          <p:cNvSpPr>
            <a:spLocks noGrp="1"/>
          </p:cNvSpPr>
          <p:nvPr>
            <p:ph type="sldNum" sz="quarter" idx="4"/>
          </p:nvPr>
        </p:nvSpPr>
        <p:spPr/>
        <p:txBody>
          <a:bodyPr/>
          <a:lstStyle/>
          <a:p>
            <a:fld id="{6F1FABC0-072B-4F22-8F9B-95A9D10B0206}" type="slidenum">
              <a:rPr lang="en-US" smtClean="0"/>
              <a:pPr/>
              <a:t>60</a:t>
            </a:fld>
            <a:endParaRPr lang="en-US"/>
          </a:p>
        </p:txBody>
      </p:sp>
      <p:sp>
        <p:nvSpPr>
          <p:cNvPr id="25" name="TextBox 24">
            <a:extLst>
              <a:ext uri="{FF2B5EF4-FFF2-40B4-BE49-F238E27FC236}">
                <a16:creationId xmlns:a16="http://schemas.microsoft.com/office/drawing/2014/main" id="{B42B776F-B2BA-C04B-CD23-420866288FC8}"/>
              </a:ext>
            </a:extLst>
          </p:cNvPr>
          <p:cNvSpPr txBox="1"/>
          <p:nvPr/>
        </p:nvSpPr>
        <p:spPr>
          <a:xfrm>
            <a:off x="1003223" y="990600"/>
            <a:ext cx="2841702" cy="369332"/>
          </a:xfrm>
          <a:prstGeom prst="rect">
            <a:avLst/>
          </a:prstGeom>
          <a:noFill/>
        </p:spPr>
        <p:txBody>
          <a:bodyPr wrap="square" rtlCol="0">
            <a:spAutoFit/>
          </a:bodyPr>
          <a:lstStyle/>
          <a:p>
            <a:r>
              <a:rPr lang="en-US"/>
              <a:t>Front View</a:t>
            </a:r>
          </a:p>
        </p:txBody>
      </p:sp>
      <p:sp>
        <p:nvSpPr>
          <p:cNvPr id="26" name="TextBox 25">
            <a:extLst>
              <a:ext uri="{FF2B5EF4-FFF2-40B4-BE49-F238E27FC236}">
                <a16:creationId xmlns:a16="http://schemas.microsoft.com/office/drawing/2014/main" id="{6AF7861D-F4B4-51EF-ECC5-99137E8CFB92}"/>
              </a:ext>
            </a:extLst>
          </p:cNvPr>
          <p:cNvSpPr txBox="1"/>
          <p:nvPr/>
        </p:nvSpPr>
        <p:spPr>
          <a:xfrm>
            <a:off x="6924675" y="590550"/>
            <a:ext cx="3324225" cy="369332"/>
          </a:xfrm>
          <a:prstGeom prst="rect">
            <a:avLst/>
          </a:prstGeom>
          <a:noFill/>
        </p:spPr>
        <p:txBody>
          <a:bodyPr wrap="square" rtlCol="0">
            <a:spAutoFit/>
          </a:bodyPr>
          <a:lstStyle/>
          <a:p>
            <a:r>
              <a:rPr lang="en-US"/>
              <a:t>Side View </a:t>
            </a:r>
          </a:p>
        </p:txBody>
      </p:sp>
      <p:grpSp>
        <p:nvGrpSpPr>
          <p:cNvPr id="34" name="Group 33">
            <a:extLst>
              <a:ext uri="{FF2B5EF4-FFF2-40B4-BE49-F238E27FC236}">
                <a16:creationId xmlns:a16="http://schemas.microsoft.com/office/drawing/2014/main" id="{AF39910A-617F-2BB6-7128-A05F833C0892}"/>
              </a:ext>
            </a:extLst>
          </p:cNvPr>
          <p:cNvGrpSpPr/>
          <p:nvPr/>
        </p:nvGrpSpPr>
        <p:grpSpPr>
          <a:xfrm>
            <a:off x="226449" y="1879600"/>
            <a:ext cx="4263080" cy="3801965"/>
            <a:chOff x="226449" y="1879600"/>
            <a:chExt cx="4263080" cy="3801965"/>
          </a:xfrm>
        </p:grpSpPr>
        <p:sp>
          <p:nvSpPr>
            <p:cNvPr id="16" name="Diagonal Stripe 15">
              <a:extLst>
                <a:ext uri="{FF2B5EF4-FFF2-40B4-BE49-F238E27FC236}">
                  <a16:creationId xmlns:a16="http://schemas.microsoft.com/office/drawing/2014/main" id="{A30A3D73-A6B4-9EC0-7653-79B0C88B57F0}"/>
                </a:ext>
              </a:extLst>
            </p:cNvPr>
            <p:cNvSpPr/>
            <p:nvPr/>
          </p:nvSpPr>
          <p:spPr>
            <a:xfrm rot="1734923">
              <a:off x="746136"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 name="Diagonal Stripe 17">
              <a:extLst>
                <a:ext uri="{FF2B5EF4-FFF2-40B4-BE49-F238E27FC236}">
                  <a16:creationId xmlns:a16="http://schemas.microsoft.com/office/drawing/2014/main" id="{ED501B75-D03B-732D-54EF-12F67DDDAB9A}"/>
                </a:ext>
              </a:extLst>
            </p:cNvPr>
            <p:cNvSpPr/>
            <p:nvPr/>
          </p:nvSpPr>
          <p:spPr>
            <a:xfrm rot="19738599" flipH="1">
              <a:off x="2914639"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8" name="Group 27">
              <a:extLst>
                <a:ext uri="{FF2B5EF4-FFF2-40B4-BE49-F238E27FC236}">
                  <a16:creationId xmlns:a16="http://schemas.microsoft.com/office/drawing/2014/main" id="{3F7378D3-D2CF-4BBF-984E-29115B79766F}"/>
                </a:ext>
              </a:extLst>
            </p:cNvPr>
            <p:cNvGrpSpPr/>
            <p:nvPr/>
          </p:nvGrpSpPr>
          <p:grpSpPr>
            <a:xfrm>
              <a:off x="527050" y="1879600"/>
              <a:ext cx="3705225" cy="3435350"/>
              <a:chOff x="527050" y="1879600"/>
              <a:chExt cx="3705225" cy="3435350"/>
            </a:xfrm>
          </p:grpSpPr>
          <p:sp>
            <p:nvSpPr>
              <p:cNvPr id="15" name="Flowchart: Process 14">
                <a:extLst>
                  <a:ext uri="{FF2B5EF4-FFF2-40B4-BE49-F238E27FC236}">
                    <a16:creationId xmlns:a16="http://schemas.microsoft.com/office/drawing/2014/main" id="{84D03D76-3927-F53B-E89D-785DD9EF295F}"/>
                  </a:ext>
                </a:extLst>
              </p:cNvPr>
              <p:cNvSpPr/>
              <p:nvPr/>
            </p:nvSpPr>
            <p:spPr>
              <a:xfrm>
                <a:off x="914400" y="1879600"/>
                <a:ext cx="3317875" cy="27940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lowchart: Process 12">
                <a:extLst>
                  <a:ext uri="{FF2B5EF4-FFF2-40B4-BE49-F238E27FC236}">
                    <a16:creationId xmlns:a16="http://schemas.microsoft.com/office/drawing/2014/main" id="{D1EEA93D-F39B-E8A7-EE53-4026A37CD055}"/>
                  </a:ext>
                </a:extLst>
              </p:cNvPr>
              <p:cNvSpPr/>
              <p:nvPr/>
            </p:nvSpPr>
            <p:spPr>
              <a:xfrm>
                <a:off x="527050"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lowchart: Process 13">
                <a:extLst>
                  <a:ext uri="{FF2B5EF4-FFF2-40B4-BE49-F238E27FC236}">
                    <a16:creationId xmlns:a16="http://schemas.microsoft.com/office/drawing/2014/main" id="{2B9C249D-E056-66D8-AB18-48C0725A28DE}"/>
                  </a:ext>
                </a:extLst>
              </p:cNvPr>
              <p:cNvSpPr/>
              <p:nvPr/>
            </p:nvSpPr>
            <p:spPr>
              <a:xfrm>
                <a:off x="3844925"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 name="Flowchart: Process 21">
              <a:extLst>
                <a:ext uri="{FF2B5EF4-FFF2-40B4-BE49-F238E27FC236}">
                  <a16:creationId xmlns:a16="http://schemas.microsoft.com/office/drawing/2014/main" id="{84999ADC-2B8B-DCE5-929B-D6989A993380}"/>
                </a:ext>
              </a:extLst>
            </p:cNvPr>
            <p:cNvSpPr/>
            <p:nvPr/>
          </p:nvSpPr>
          <p:spPr>
            <a:xfrm>
              <a:off x="1244600" y="3530600"/>
              <a:ext cx="2216150" cy="1168401"/>
            </a:xfrm>
            <a:prstGeom prst="flowChartProcess">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extBox 23">
              <a:extLst>
                <a:ext uri="{FF2B5EF4-FFF2-40B4-BE49-F238E27FC236}">
                  <a16:creationId xmlns:a16="http://schemas.microsoft.com/office/drawing/2014/main" id="{86C4683A-98A1-8DDD-7195-ADC12CDA2555}"/>
                </a:ext>
              </a:extLst>
            </p:cNvPr>
            <p:cNvSpPr txBox="1"/>
            <p:nvPr/>
          </p:nvSpPr>
          <p:spPr>
            <a:xfrm>
              <a:off x="1722438" y="3866885"/>
              <a:ext cx="1568450" cy="461665"/>
            </a:xfrm>
            <a:prstGeom prst="rect">
              <a:avLst/>
            </a:prstGeom>
            <a:noFill/>
          </p:spPr>
          <p:txBody>
            <a:bodyPr wrap="square" rtlCol="0">
              <a:spAutoFit/>
            </a:bodyPr>
            <a:lstStyle/>
            <a:p>
              <a:endParaRPr lang="en-US" sz="2400">
                <a:latin typeface="+mj-lt"/>
              </a:endParaRPr>
            </a:p>
          </p:txBody>
        </p:sp>
        <p:sp>
          <p:nvSpPr>
            <p:cNvPr id="30" name="Flowchart: Alternate Process 29">
              <a:extLst>
                <a:ext uri="{FF2B5EF4-FFF2-40B4-BE49-F238E27FC236}">
                  <a16:creationId xmlns:a16="http://schemas.microsoft.com/office/drawing/2014/main" id="{B0B36176-B433-A0BE-4270-3208B7EEAC04}"/>
                </a:ext>
              </a:extLst>
            </p:cNvPr>
            <p:cNvSpPr/>
            <p:nvPr/>
          </p:nvSpPr>
          <p:spPr>
            <a:xfrm>
              <a:off x="226449"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Flowchart: Alternate Process 30">
              <a:extLst>
                <a:ext uri="{FF2B5EF4-FFF2-40B4-BE49-F238E27FC236}">
                  <a16:creationId xmlns:a16="http://schemas.microsoft.com/office/drawing/2014/main" id="{9251153B-2DF6-DC72-479D-B996CC83AEBF}"/>
                </a:ext>
              </a:extLst>
            </p:cNvPr>
            <p:cNvSpPr/>
            <p:nvPr/>
          </p:nvSpPr>
          <p:spPr>
            <a:xfrm>
              <a:off x="730302"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lowchart: Alternate Process 31">
              <a:extLst>
                <a:ext uri="{FF2B5EF4-FFF2-40B4-BE49-F238E27FC236}">
                  <a16:creationId xmlns:a16="http://schemas.microsoft.com/office/drawing/2014/main" id="{092A95B3-E3D4-E614-DA3F-2C02E10F46BD}"/>
                </a:ext>
              </a:extLst>
            </p:cNvPr>
            <p:cNvSpPr/>
            <p:nvPr/>
          </p:nvSpPr>
          <p:spPr>
            <a:xfrm>
              <a:off x="3481823"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lowchart: Alternate Process 32">
              <a:extLst>
                <a:ext uri="{FF2B5EF4-FFF2-40B4-BE49-F238E27FC236}">
                  <a16:creationId xmlns:a16="http://schemas.microsoft.com/office/drawing/2014/main" id="{44B99E95-E496-AAB4-A75B-3DCFF47D2947}"/>
                </a:ext>
              </a:extLst>
            </p:cNvPr>
            <p:cNvSpPr/>
            <p:nvPr/>
          </p:nvSpPr>
          <p:spPr>
            <a:xfrm>
              <a:off x="3985676"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6" name="Group 105">
            <a:extLst>
              <a:ext uri="{FF2B5EF4-FFF2-40B4-BE49-F238E27FC236}">
                <a16:creationId xmlns:a16="http://schemas.microsoft.com/office/drawing/2014/main" id="{5DB87D65-B843-89A7-7245-E940B6EE0B09}"/>
              </a:ext>
            </a:extLst>
          </p:cNvPr>
          <p:cNvGrpSpPr/>
          <p:nvPr/>
        </p:nvGrpSpPr>
        <p:grpSpPr>
          <a:xfrm>
            <a:off x="7162800" y="2216963"/>
            <a:ext cx="1704012" cy="1649922"/>
            <a:chOff x="7162800" y="2216963"/>
            <a:chExt cx="1704012" cy="1649922"/>
          </a:xfrm>
        </p:grpSpPr>
        <p:sp>
          <p:nvSpPr>
            <p:cNvPr id="63" name="Rectangle 62">
              <a:extLst>
                <a:ext uri="{FF2B5EF4-FFF2-40B4-BE49-F238E27FC236}">
                  <a16:creationId xmlns:a16="http://schemas.microsoft.com/office/drawing/2014/main" id="{53DB69F7-FD41-022A-10FA-537DA73CE94D}"/>
                </a:ext>
              </a:extLst>
            </p:cNvPr>
            <p:cNvSpPr/>
            <p:nvPr/>
          </p:nvSpPr>
          <p:spPr>
            <a:xfrm>
              <a:off x="7456197" y="2945282"/>
              <a:ext cx="743405" cy="165945"/>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4" name="Group 63">
              <a:extLst>
                <a:ext uri="{FF2B5EF4-FFF2-40B4-BE49-F238E27FC236}">
                  <a16:creationId xmlns:a16="http://schemas.microsoft.com/office/drawing/2014/main" id="{608B2F32-F94D-DD2A-F37C-7F2C74016794}"/>
                </a:ext>
              </a:extLst>
            </p:cNvPr>
            <p:cNvGrpSpPr/>
            <p:nvPr/>
          </p:nvGrpSpPr>
          <p:grpSpPr>
            <a:xfrm>
              <a:off x="7162800" y="2216963"/>
              <a:ext cx="1704012" cy="1649922"/>
              <a:chOff x="3728252" y="1350751"/>
              <a:chExt cx="3241240" cy="2784440"/>
            </a:xfrm>
          </p:grpSpPr>
          <p:grpSp>
            <p:nvGrpSpPr>
              <p:cNvPr id="65" name="Group 64">
                <a:extLst>
                  <a:ext uri="{FF2B5EF4-FFF2-40B4-BE49-F238E27FC236}">
                    <a16:creationId xmlns:a16="http://schemas.microsoft.com/office/drawing/2014/main" id="{3E1AD111-A61F-F551-082F-78984C1791A2}"/>
                  </a:ext>
                </a:extLst>
              </p:cNvPr>
              <p:cNvGrpSpPr/>
              <p:nvPr/>
            </p:nvGrpSpPr>
            <p:grpSpPr>
              <a:xfrm>
                <a:off x="5802001" y="3716267"/>
                <a:ext cx="313860" cy="403412"/>
                <a:chOff x="4606454" y="4047564"/>
                <a:chExt cx="313860" cy="403412"/>
              </a:xfrm>
              <a:solidFill>
                <a:schemeClr val="tx1"/>
              </a:solidFill>
            </p:grpSpPr>
            <p:sp>
              <p:nvSpPr>
                <p:cNvPr id="101" name="Oval 100">
                  <a:extLst>
                    <a:ext uri="{FF2B5EF4-FFF2-40B4-BE49-F238E27FC236}">
                      <a16:creationId xmlns:a16="http://schemas.microsoft.com/office/drawing/2014/main" id="{1BA1185A-917E-3699-A65A-04710520276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Oval 101">
                  <a:extLst>
                    <a:ext uri="{FF2B5EF4-FFF2-40B4-BE49-F238E27FC236}">
                      <a16:creationId xmlns:a16="http://schemas.microsoft.com/office/drawing/2014/main" id="{0F01406F-DCC2-ACB2-2203-AF0BE6E99AD8}"/>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6" name="Group 65">
                <a:extLst>
                  <a:ext uri="{FF2B5EF4-FFF2-40B4-BE49-F238E27FC236}">
                    <a16:creationId xmlns:a16="http://schemas.microsoft.com/office/drawing/2014/main" id="{97DFDD8E-85C8-2686-7189-4D6D3263BED1}"/>
                  </a:ext>
                </a:extLst>
              </p:cNvPr>
              <p:cNvGrpSpPr/>
              <p:nvPr/>
            </p:nvGrpSpPr>
            <p:grpSpPr>
              <a:xfrm>
                <a:off x="3728252" y="1350751"/>
                <a:ext cx="3241240" cy="2784440"/>
                <a:chOff x="3728252" y="1350751"/>
                <a:chExt cx="3241240" cy="2784440"/>
              </a:xfrm>
            </p:grpSpPr>
            <p:grpSp>
              <p:nvGrpSpPr>
                <p:cNvPr id="67" name="Group 66">
                  <a:extLst>
                    <a:ext uri="{FF2B5EF4-FFF2-40B4-BE49-F238E27FC236}">
                      <a16:creationId xmlns:a16="http://schemas.microsoft.com/office/drawing/2014/main" id="{3970CC87-687C-5F61-4F90-244311BD83FB}"/>
                    </a:ext>
                  </a:extLst>
                </p:cNvPr>
                <p:cNvGrpSpPr/>
                <p:nvPr/>
              </p:nvGrpSpPr>
              <p:grpSpPr>
                <a:xfrm>
                  <a:off x="4067611" y="3716267"/>
                  <a:ext cx="313860" cy="403412"/>
                  <a:chOff x="4606454" y="4047564"/>
                  <a:chExt cx="313860" cy="403412"/>
                </a:xfrm>
                <a:solidFill>
                  <a:schemeClr val="tx1"/>
                </a:solidFill>
              </p:grpSpPr>
              <p:sp>
                <p:nvSpPr>
                  <p:cNvPr id="99" name="Oval 98">
                    <a:extLst>
                      <a:ext uri="{FF2B5EF4-FFF2-40B4-BE49-F238E27FC236}">
                        <a16:creationId xmlns:a16="http://schemas.microsoft.com/office/drawing/2014/main" id="{5218F533-8068-67C7-4F2D-AC06A1EE5F8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a:extLst>
                      <a:ext uri="{FF2B5EF4-FFF2-40B4-BE49-F238E27FC236}">
                        <a16:creationId xmlns:a16="http://schemas.microsoft.com/office/drawing/2014/main" id="{F1559C4B-8174-528E-5F05-E4D8C9FB76A6}"/>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8" name="Group 67">
                  <a:extLst>
                    <a:ext uri="{FF2B5EF4-FFF2-40B4-BE49-F238E27FC236}">
                      <a16:creationId xmlns:a16="http://schemas.microsoft.com/office/drawing/2014/main" id="{298FF041-B6C1-FAD2-F47A-AEDE84BABE61}"/>
                    </a:ext>
                  </a:extLst>
                </p:cNvPr>
                <p:cNvGrpSpPr/>
                <p:nvPr/>
              </p:nvGrpSpPr>
              <p:grpSpPr>
                <a:xfrm>
                  <a:off x="4894929" y="3716267"/>
                  <a:ext cx="313860" cy="403412"/>
                  <a:chOff x="4606454" y="4047564"/>
                  <a:chExt cx="313860" cy="403412"/>
                </a:xfrm>
                <a:solidFill>
                  <a:schemeClr val="tx1"/>
                </a:solidFill>
              </p:grpSpPr>
              <p:sp>
                <p:nvSpPr>
                  <p:cNvPr id="97" name="Oval 96">
                    <a:extLst>
                      <a:ext uri="{FF2B5EF4-FFF2-40B4-BE49-F238E27FC236}">
                        <a16:creationId xmlns:a16="http://schemas.microsoft.com/office/drawing/2014/main" id="{7489B0D8-53D8-EED4-8A55-C022E4D5C4C0}"/>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a:extLst>
                      <a:ext uri="{FF2B5EF4-FFF2-40B4-BE49-F238E27FC236}">
                        <a16:creationId xmlns:a16="http://schemas.microsoft.com/office/drawing/2014/main" id="{201C249A-5533-5AED-9B5F-B7F725D1C2F2}"/>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9" name="Group 68">
                  <a:extLst>
                    <a:ext uri="{FF2B5EF4-FFF2-40B4-BE49-F238E27FC236}">
                      <a16:creationId xmlns:a16="http://schemas.microsoft.com/office/drawing/2014/main" id="{6AAA7FFF-507F-C0F8-4FAD-B864BBD9198F}"/>
                    </a:ext>
                  </a:extLst>
                </p:cNvPr>
                <p:cNvGrpSpPr/>
                <p:nvPr/>
              </p:nvGrpSpPr>
              <p:grpSpPr>
                <a:xfrm>
                  <a:off x="6655632" y="3716267"/>
                  <a:ext cx="313860" cy="403412"/>
                  <a:chOff x="4606454" y="4047564"/>
                  <a:chExt cx="313860" cy="403412"/>
                </a:xfrm>
                <a:solidFill>
                  <a:schemeClr val="tx1"/>
                </a:solidFill>
              </p:grpSpPr>
              <p:sp>
                <p:nvSpPr>
                  <p:cNvPr id="95" name="Oval 94">
                    <a:extLst>
                      <a:ext uri="{FF2B5EF4-FFF2-40B4-BE49-F238E27FC236}">
                        <a16:creationId xmlns:a16="http://schemas.microsoft.com/office/drawing/2014/main" id="{AEE012CA-12FD-BAB4-F819-F8D2429F758D}"/>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Oval 95">
                    <a:extLst>
                      <a:ext uri="{FF2B5EF4-FFF2-40B4-BE49-F238E27FC236}">
                        <a16:creationId xmlns:a16="http://schemas.microsoft.com/office/drawing/2014/main" id="{807EA2D9-DC2F-58C0-1F5A-E1975FDB7F26}"/>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0" name="Group 69">
                  <a:extLst>
                    <a:ext uri="{FF2B5EF4-FFF2-40B4-BE49-F238E27FC236}">
                      <a16:creationId xmlns:a16="http://schemas.microsoft.com/office/drawing/2014/main" id="{824AA247-715B-CE96-8CF4-16BB3A5BD63D}"/>
                    </a:ext>
                  </a:extLst>
                </p:cNvPr>
                <p:cNvGrpSpPr/>
                <p:nvPr/>
              </p:nvGrpSpPr>
              <p:grpSpPr>
                <a:xfrm>
                  <a:off x="3728252" y="1350751"/>
                  <a:ext cx="3148653" cy="2780859"/>
                  <a:chOff x="3728252" y="1350751"/>
                  <a:chExt cx="3148653" cy="2780859"/>
                </a:xfrm>
              </p:grpSpPr>
              <p:grpSp>
                <p:nvGrpSpPr>
                  <p:cNvPr id="73" name="Group 72">
                    <a:extLst>
                      <a:ext uri="{FF2B5EF4-FFF2-40B4-BE49-F238E27FC236}">
                        <a16:creationId xmlns:a16="http://schemas.microsoft.com/office/drawing/2014/main" id="{4AD73588-6434-506F-6384-997EB63A96C8}"/>
                      </a:ext>
                    </a:extLst>
                  </p:cNvPr>
                  <p:cNvGrpSpPr/>
                  <p:nvPr/>
                </p:nvGrpSpPr>
                <p:grpSpPr>
                  <a:xfrm>
                    <a:off x="3804738" y="1350751"/>
                    <a:ext cx="467723" cy="2643809"/>
                    <a:chOff x="4067707" y="1690994"/>
                    <a:chExt cx="467723" cy="2643809"/>
                  </a:xfrm>
                </p:grpSpPr>
                <p:sp>
                  <p:nvSpPr>
                    <p:cNvPr id="93" name="Rectangle 92">
                      <a:extLst>
                        <a:ext uri="{FF2B5EF4-FFF2-40B4-BE49-F238E27FC236}">
                          <a16:creationId xmlns:a16="http://schemas.microsoft.com/office/drawing/2014/main" id="{0EE3132B-082A-7381-2C4C-3FBC4B447F71}"/>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E38E51D8-D2D4-755D-DF10-EB7875E680C1}"/>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4" name="Group 73">
                    <a:extLst>
                      <a:ext uri="{FF2B5EF4-FFF2-40B4-BE49-F238E27FC236}">
                        <a16:creationId xmlns:a16="http://schemas.microsoft.com/office/drawing/2014/main" id="{3110C27C-1C28-541C-AB5C-5D3FCFA0FF43}"/>
                      </a:ext>
                    </a:extLst>
                  </p:cNvPr>
                  <p:cNvGrpSpPr/>
                  <p:nvPr/>
                </p:nvGrpSpPr>
                <p:grpSpPr>
                  <a:xfrm>
                    <a:off x="6407398" y="1350751"/>
                    <a:ext cx="469507" cy="2643809"/>
                    <a:chOff x="4065923" y="1669773"/>
                    <a:chExt cx="469507" cy="2643809"/>
                  </a:xfrm>
                </p:grpSpPr>
                <p:sp>
                  <p:nvSpPr>
                    <p:cNvPr id="91" name="Rectangle 90">
                      <a:extLst>
                        <a:ext uri="{FF2B5EF4-FFF2-40B4-BE49-F238E27FC236}">
                          <a16:creationId xmlns:a16="http://schemas.microsoft.com/office/drawing/2014/main" id="{234995A4-03C3-CAE7-F615-A2AF06E516FE}"/>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F9F9D6F0-233C-7AA2-297D-008EFFBCAB94}"/>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5" name="Group 74">
                    <a:extLst>
                      <a:ext uri="{FF2B5EF4-FFF2-40B4-BE49-F238E27FC236}">
                        <a16:creationId xmlns:a16="http://schemas.microsoft.com/office/drawing/2014/main" id="{8819D85F-40CD-46A1-B2F2-C8B4B9EE2EF4}"/>
                      </a:ext>
                    </a:extLst>
                  </p:cNvPr>
                  <p:cNvGrpSpPr/>
                  <p:nvPr/>
                </p:nvGrpSpPr>
                <p:grpSpPr>
                  <a:xfrm>
                    <a:off x="4651984" y="1350751"/>
                    <a:ext cx="481160" cy="2643809"/>
                    <a:chOff x="4048641" y="1690993"/>
                    <a:chExt cx="481160" cy="2643809"/>
                  </a:xfrm>
                </p:grpSpPr>
                <p:sp>
                  <p:nvSpPr>
                    <p:cNvPr id="89" name="Rectangle 88">
                      <a:extLst>
                        <a:ext uri="{FF2B5EF4-FFF2-40B4-BE49-F238E27FC236}">
                          <a16:creationId xmlns:a16="http://schemas.microsoft.com/office/drawing/2014/main" id="{3C78F1BD-2F51-1AD4-D6FF-ED36367CA7E3}"/>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2E855A1F-8562-1E3E-D5F0-4525DBF9AE00}"/>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 name="Group 75">
                    <a:extLst>
                      <a:ext uri="{FF2B5EF4-FFF2-40B4-BE49-F238E27FC236}">
                        <a16:creationId xmlns:a16="http://schemas.microsoft.com/office/drawing/2014/main" id="{551DF2BE-78B5-DE9D-839E-93CFFD3D4449}"/>
                      </a:ext>
                    </a:extLst>
                  </p:cNvPr>
                  <p:cNvGrpSpPr/>
                  <p:nvPr/>
                </p:nvGrpSpPr>
                <p:grpSpPr>
                  <a:xfrm>
                    <a:off x="5560284" y="1350751"/>
                    <a:ext cx="469507" cy="2643809"/>
                    <a:chOff x="4349753" y="1690993"/>
                    <a:chExt cx="469507" cy="2643809"/>
                  </a:xfrm>
                </p:grpSpPr>
                <p:sp>
                  <p:nvSpPr>
                    <p:cNvPr id="87" name="Rectangle 86">
                      <a:extLst>
                        <a:ext uri="{FF2B5EF4-FFF2-40B4-BE49-F238E27FC236}">
                          <a16:creationId xmlns:a16="http://schemas.microsoft.com/office/drawing/2014/main" id="{4CC48280-727C-69B8-01B1-CCFCCCAD478E}"/>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07DA057D-78DE-45C9-0BEF-24ABFC21B4DE}"/>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7" name="Rectangle 76">
                    <a:extLst>
                      <a:ext uri="{FF2B5EF4-FFF2-40B4-BE49-F238E27FC236}">
                        <a16:creationId xmlns:a16="http://schemas.microsoft.com/office/drawing/2014/main" id="{2444B1FD-BCE1-EF00-019E-5B15EE063476}"/>
                      </a:ext>
                    </a:extLst>
                  </p:cNvPr>
                  <p:cNvSpPr/>
                  <p:nvPr/>
                </p:nvSpPr>
                <p:spPr>
                  <a:xfrm>
                    <a:off x="3939275" y="2579874"/>
                    <a:ext cx="848425"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id="{16D55B66-B27D-7396-C661-21C3BE45113E}"/>
                      </a:ext>
                    </a:extLst>
                  </p:cNvPr>
                  <p:cNvGrpSpPr/>
                  <p:nvPr/>
                </p:nvGrpSpPr>
                <p:grpSpPr>
                  <a:xfrm>
                    <a:off x="3728252" y="3728198"/>
                    <a:ext cx="313860" cy="403412"/>
                    <a:chOff x="4606454" y="4047564"/>
                    <a:chExt cx="313860" cy="403412"/>
                  </a:xfrm>
                  <a:solidFill>
                    <a:schemeClr val="tx1"/>
                  </a:solidFill>
                </p:grpSpPr>
                <p:sp>
                  <p:nvSpPr>
                    <p:cNvPr id="85" name="Oval 84">
                      <a:extLst>
                        <a:ext uri="{FF2B5EF4-FFF2-40B4-BE49-F238E27FC236}">
                          <a16:creationId xmlns:a16="http://schemas.microsoft.com/office/drawing/2014/main" id="{33F54B41-3C60-56E9-5A6E-6E1E013ECC9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Oval 85">
                      <a:extLst>
                        <a:ext uri="{FF2B5EF4-FFF2-40B4-BE49-F238E27FC236}">
                          <a16:creationId xmlns:a16="http://schemas.microsoft.com/office/drawing/2014/main" id="{146D6D6F-D89A-59E2-C6B9-5608F559EEB6}"/>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9" name="Group 78">
                    <a:extLst>
                      <a:ext uri="{FF2B5EF4-FFF2-40B4-BE49-F238E27FC236}">
                        <a16:creationId xmlns:a16="http://schemas.microsoft.com/office/drawing/2014/main" id="{44B51182-C817-0A37-3EBA-AED2C8C6F65D}"/>
                      </a:ext>
                    </a:extLst>
                  </p:cNvPr>
                  <p:cNvGrpSpPr/>
                  <p:nvPr/>
                </p:nvGrpSpPr>
                <p:grpSpPr>
                  <a:xfrm>
                    <a:off x="4555570" y="3728198"/>
                    <a:ext cx="313860" cy="403412"/>
                    <a:chOff x="4606454" y="4047564"/>
                    <a:chExt cx="313860" cy="403412"/>
                  </a:xfrm>
                  <a:solidFill>
                    <a:schemeClr val="tx1"/>
                  </a:solidFill>
                </p:grpSpPr>
                <p:sp>
                  <p:nvSpPr>
                    <p:cNvPr id="83" name="Oval 82">
                      <a:extLst>
                        <a:ext uri="{FF2B5EF4-FFF2-40B4-BE49-F238E27FC236}">
                          <a16:creationId xmlns:a16="http://schemas.microsoft.com/office/drawing/2014/main" id="{5A572DC0-7D73-5BFF-D3B7-E6F1011038A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a:extLst>
                        <a:ext uri="{FF2B5EF4-FFF2-40B4-BE49-F238E27FC236}">
                          <a16:creationId xmlns:a16="http://schemas.microsoft.com/office/drawing/2014/main" id="{B61C192D-D2DA-0356-0E5F-CC5ABD4EA2AD}"/>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0" name="Group 79">
                    <a:extLst>
                      <a:ext uri="{FF2B5EF4-FFF2-40B4-BE49-F238E27FC236}">
                        <a16:creationId xmlns:a16="http://schemas.microsoft.com/office/drawing/2014/main" id="{5C305724-E5E2-A23C-DAE7-8E3D7A781A6B}"/>
                      </a:ext>
                    </a:extLst>
                  </p:cNvPr>
                  <p:cNvGrpSpPr/>
                  <p:nvPr/>
                </p:nvGrpSpPr>
                <p:grpSpPr>
                  <a:xfrm>
                    <a:off x="6316273" y="3728198"/>
                    <a:ext cx="313860" cy="403412"/>
                    <a:chOff x="4606454" y="4047564"/>
                    <a:chExt cx="313860" cy="403412"/>
                  </a:xfrm>
                  <a:solidFill>
                    <a:schemeClr val="tx1"/>
                  </a:solidFill>
                </p:grpSpPr>
                <p:sp>
                  <p:nvSpPr>
                    <p:cNvPr id="81" name="Oval 80">
                      <a:extLst>
                        <a:ext uri="{FF2B5EF4-FFF2-40B4-BE49-F238E27FC236}">
                          <a16:creationId xmlns:a16="http://schemas.microsoft.com/office/drawing/2014/main" id="{6D7430EA-0871-6B8E-19E6-808CAF7FEDAF}"/>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a:extLst>
                        <a:ext uri="{FF2B5EF4-FFF2-40B4-BE49-F238E27FC236}">
                          <a16:creationId xmlns:a16="http://schemas.microsoft.com/office/drawing/2014/main" id="{E2CB8BB8-4F12-7A3B-0F07-3E52E4652EA3}"/>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71" name="Oval 70">
                  <a:extLst>
                    <a:ext uri="{FF2B5EF4-FFF2-40B4-BE49-F238E27FC236}">
                      <a16:creationId xmlns:a16="http://schemas.microsoft.com/office/drawing/2014/main" id="{3E909D16-6557-EBDA-2AFA-EA41F7374F50}"/>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a:extLst>
                    <a:ext uri="{FF2B5EF4-FFF2-40B4-BE49-F238E27FC236}">
                      <a16:creationId xmlns:a16="http://schemas.microsoft.com/office/drawing/2014/main" id="{C72CF1D1-C67A-BA74-D19B-C50685CC3804}"/>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03" name="Rectangle 102">
              <a:extLst>
                <a:ext uri="{FF2B5EF4-FFF2-40B4-BE49-F238E27FC236}">
                  <a16:creationId xmlns:a16="http://schemas.microsoft.com/office/drawing/2014/main" id="{BB9847CE-DB6F-7052-3B22-CCF78D326464}"/>
                </a:ext>
              </a:extLst>
            </p:cNvPr>
            <p:cNvSpPr/>
            <p:nvPr/>
          </p:nvSpPr>
          <p:spPr>
            <a:xfrm rot="16200000">
              <a:off x="7402912" y="2087470"/>
              <a:ext cx="184494" cy="44348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268FD358-19B6-F43D-7FDD-C91D56CD8738}"/>
                </a:ext>
              </a:extLst>
            </p:cNvPr>
            <p:cNvSpPr/>
            <p:nvPr/>
          </p:nvSpPr>
          <p:spPr>
            <a:xfrm rot="16200000">
              <a:off x="8178154" y="1761476"/>
              <a:ext cx="184494" cy="109546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897C123F-1CD9-9799-4E38-4711B40CB5FA}"/>
                </a:ext>
              </a:extLst>
            </p:cNvPr>
            <p:cNvSpPr/>
            <p:nvPr/>
          </p:nvSpPr>
          <p:spPr>
            <a:xfrm>
              <a:off x="8200880" y="2945282"/>
              <a:ext cx="370424" cy="165945"/>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8069620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345A81-704D-1560-98BC-0F03F400BD79}"/>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34060C47-0C78-0089-0674-E02E2213471A}"/>
              </a:ext>
            </a:extLst>
          </p:cNvPr>
          <p:cNvSpPr>
            <a:spLocks noGrp="1"/>
          </p:cNvSpPr>
          <p:nvPr>
            <p:ph type="sldNum" sz="quarter" idx="4"/>
          </p:nvPr>
        </p:nvSpPr>
        <p:spPr/>
        <p:txBody>
          <a:bodyPr/>
          <a:lstStyle/>
          <a:p>
            <a:fld id="{6F1FABC0-072B-4F22-8F9B-95A9D10B0206}" type="slidenum">
              <a:rPr lang="en-US" dirty="0" smtClean="0"/>
              <a:pPr/>
              <a:t>61</a:t>
            </a:fld>
            <a:endParaRPr lang="en-US"/>
          </a:p>
        </p:txBody>
      </p:sp>
      <p:sp>
        <p:nvSpPr>
          <p:cNvPr id="4" name="Rectangle 3">
            <a:extLst>
              <a:ext uri="{FF2B5EF4-FFF2-40B4-BE49-F238E27FC236}">
                <a16:creationId xmlns:a16="http://schemas.microsoft.com/office/drawing/2014/main" id="{FCF4A9FD-C39D-D68D-4029-84E52B0D2AD2}"/>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 name="Group 5">
            <a:extLst>
              <a:ext uri="{FF2B5EF4-FFF2-40B4-BE49-F238E27FC236}">
                <a16:creationId xmlns:a16="http://schemas.microsoft.com/office/drawing/2014/main" id="{40B6A5BF-5EEE-3634-CC3D-C36FF6B25DD4}"/>
              </a:ext>
            </a:extLst>
          </p:cNvPr>
          <p:cNvGrpSpPr/>
          <p:nvPr/>
        </p:nvGrpSpPr>
        <p:grpSpPr>
          <a:xfrm>
            <a:off x="1818983" y="5101894"/>
            <a:ext cx="957780" cy="869821"/>
            <a:chOff x="2316046" y="3656321"/>
            <a:chExt cx="544019" cy="553728"/>
          </a:xfrm>
        </p:grpSpPr>
        <p:sp>
          <p:nvSpPr>
            <p:cNvPr id="7" name="Oval 6">
              <a:extLst>
                <a:ext uri="{FF2B5EF4-FFF2-40B4-BE49-F238E27FC236}">
                  <a16:creationId xmlns:a16="http://schemas.microsoft.com/office/drawing/2014/main" id="{49163FC7-3E24-38E3-7FA7-F247440BD2B9}"/>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 name="Group 7">
              <a:extLst>
                <a:ext uri="{FF2B5EF4-FFF2-40B4-BE49-F238E27FC236}">
                  <a16:creationId xmlns:a16="http://schemas.microsoft.com/office/drawing/2014/main" id="{598DCBE9-17C3-41B8-CD3C-C737A086ABB3}"/>
                </a:ext>
              </a:extLst>
            </p:cNvPr>
            <p:cNvGrpSpPr/>
            <p:nvPr/>
          </p:nvGrpSpPr>
          <p:grpSpPr>
            <a:xfrm>
              <a:off x="2410573" y="3752535"/>
              <a:ext cx="354963" cy="361297"/>
              <a:chOff x="2410573" y="3752535"/>
              <a:chExt cx="354963" cy="361297"/>
            </a:xfrm>
          </p:grpSpPr>
          <p:sp>
            <p:nvSpPr>
              <p:cNvPr id="9" name="Oval 8">
                <a:extLst>
                  <a:ext uri="{FF2B5EF4-FFF2-40B4-BE49-F238E27FC236}">
                    <a16:creationId xmlns:a16="http://schemas.microsoft.com/office/drawing/2014/main" id="{48A96B7E-DC57-5855-406E-9F36F0164DD7}"/>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Graphic 9" descr="Single gear with solid fill">
                <a:extLst>
                  <a:ext uri="{FF2B5EF4-FFF2-40B4-BE49-F238E27FC236}">
                    <a16:creationId xmlns:a16="http://schemas.microsoft.com/office/drawing/2014/main" id="{74C87EEE-0488-D165-E505-B0CCBE3347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nvGrpSpPr>
          <p:cNvPr id="11" name="Group 10">
            <a:extLst>
              <a:ext uri="{FF2B5EF4-FFF2-40B4-BE49-F238E27FC236}">
                <a16:creationId xmlns:a16="http://schemas.microsoft.com/office/drawing/2014/main" id="{E7159D87-127A-C26C-9C64-AB632E1966BE}"/>
              </a:ext>
            </a:extLst>
          </p:cNvPr>
          <p:cNvGrpSpPr/>
          <p:nvPr/>
        </p:nvGrpSpPr>
        <p:grpSpPr>
          <a:xfrm>
            <a:off x="3743284" y="5101894"/>
            <a:ext cx="957780" cy="869821"/>
            <a:chOff x="2316046" y="3656321"/>
            <a:chExt cx="544019" cy="553728"/>
          </a:xfrm>
        </p:grpSpPr>
        <p:sp>
          <p:nvSpPr>
            <p:cNvPr id="12" name="Oval 11">
              <a:extLst>
                <a:ext uri="{FF2B5EF4-FFF2-40B4-BE49-F238E27FC236}">
                  <a16:creationId xmlns:a16="http://schemas.microsoft.com/office/drawing/2014/main" id="{95774985-A84F-AB5C-14D6-F50775E63954}"/>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 name="Group 16">
              <a:extLst>
                <a:ext uri="{FF2B5EF4-FFF2-40B4-BE49-F238E27FC236}">
                  <a16:creationId xmlns:a16="http://schemas.microsoft.com/office/drawing/2014/main" id="{E1D4C2B0-1410-9A08-C7C1-08D87E7D6481}"/>
                </a:ext>
              </a:extLst>
            </p:cNvPr>
            <p:cNvGrpSpPr/>
            <p:nvPr/>
          </p:nvGrpSpPr>
          <p:grpSpPr>
            <a:xfrm>
              <a:off x="2410573" y="3752535"/>
              <a:ext cx="354963" cy="361297"/>
              <a:chOff x="2410573" y="3752535"/>
              <a:chExt cx="354963" cy="361297"/>
            </a:xfrm>
          </p:grpSpPr>
          <p:sp>
            <p:nvSpPr>
              <p:cNvPr id="21" name="Oval 20">
                <a:extLst>
                  <a:ext uri="{FF2B5EF4-FFF2-40B4-BE49-F238E27FC236}">
                    <a16:creationId xmlns:a16="http://schemas.microsoft.com/office/drawing/2014/main" id="{D41388BE-7664-6AC5-ADF7-7D56FC3E409D}"/>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 name="Graphic 26" descr="Single gear with solid fill">
                <a:extLst>
                  <a:ext uri="{FF2B5EF4-FFF2-40B4-BE49-F238E27FC236}">
                    <a16:creationId xmlns:a16="http://schemas.microsoft.com/office/drawing/2014/main" id="{B446A797-2717-A2F0-7BCC-E4F380F407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sp>
        <p:nvSpPr>
          <p:cNvPr id="31" name="Rectangle 30">
            <a:extLst>
              <a:ext uri="{FF2B5EF4-FFF2-40B4-BE49-F238E27FC236}">
                <a16:creationId xmlns:a16="http://schemas.microsoft.com/office/drawing/2014/main" id="{DEC89122-047C-804E-AE2B-455D8C9CF458}"/>
              </a:ext>
            </a:extLst>
          </p:cNvPr>
          <p:cNvSpPr/>
          <p:nvPr/>
        </p:nvSpPr>
        <p:spPr>
          <a:xfrm>
            <a:off x="5263165" y="3248347"/>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39058756-E2D0-2CEE-3228-9BE66DD68470}"/>
              </a:ext>
            </a:extLst>
          </p:cNvPr>
          <p:cNvSpPr/>
          <p:nvPr/>
        </p:nvSpPr>
        <p:spPr>
          <a:xfrm>
            <a:off x="5263165" y="4951484"/>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220530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6FCE73F-50B8-40BF-397E-8ACBAA90022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0AB35A8E-CB6F-7BCE-60AA-CBAF4E423A91}"/>
              </a:ext>
            </a:extLst>
          </p:cNvPr>
          <p:cNvSpPr>
            <a:spLocks noGrp="1"/>
          </p:cNvSpPr>
          <p:nvPr>
            <p:ph type="sldNum" sz="quarter" idx="4"/>
          </p:nvPr>
        </p:nvSpPr>
        <p:spPr/>
        <p:txBody>
          <a:bodyPr/>
          <a:lstStyle/>
          <a:p>
            <a:fld id="{6F1FABC0-072B-4F22-8F9B-95A9D10B0206}" type="slidenum">
              <a:rPr lang="en-US" smtClean="0"/>
              <a:pPr/>
              <a:t>62</a:t>
            </a:fld>
            <a:endParaRPr lang="en-US"/>
          </a:p>
        </p:txBody>
      </p:sp>
      <p:grpSp>
        <p:nvGrpSpPr>
          <p:cNvPr id="21" name="Group 20">
            <a:extLst>
              <a:ext uri="{FF2B5EF4-FFF2-40B4-BE49-F238E27FC236}">
                <a16:creationId xmlns:a16="http://schemas.microsoft.com/office/drawing/2014/main" id="{9F15C1D5-72E2-910B-B062-625EC3986DD8}"/>
              </a:ext>
            </a:extLst>
          </p:cNvPr>
          <p:cNvGrpSpPr/>
          <p:nvPr/>
        </p:nvGrpSpPr>
        <p:grpSpPr>
          <a:xfrm>
            <a:off x="1368489" y="3248347"/>
            <a:ext cx="6170646" cy="2128020"/>
            <a:chOff x="1368489" y="3248347"/>
            <a:chExt cx="6170646" cy="2128020"/>
          </a:xfrm>
        </p:grpSpPr>
        <p:grpSp>
          <p:nvGrpSpPr>
            <p:cNvPr id="16" name="Group 15">
              <a:extLst>
                <a:ext uri="{FF2B5EF4-FFF2-40B4-BE49-F238E27FC236}">
                  <a16:creationId xmlns:a16="http://schemas.microsoft.com/office/drawing/2014/main" id="{462D7A0A-1515-15E7-6EC1-0E5719A16F42}"/>
                </a:ext>
              </a:extLst>
            </p:cNvPr>
            <p:cNvGrpSpPr/>
            <p:nvPr/>
          </p:nvGrpSpPr>
          <p:grpSpPr>
            <a:xfrm>
              <a:off x="1368489" y="3248347"/>
              <a:ext cx="6170646" cy="2128020"/>
              <a:chOff x="1368489" y="3248347"/>
              <a:chExt cx="6170646" cy="2128020"/>
            </a:xfrm>
          </p:grpSpPr>
          <p:sp>
            <p:nvSpPr>
              <p:cNvPr id="4" name="Rectangle 3">
                <a:extLst>
                  <a:ext uri="{FF2B5EF4-FFF2-40B4-BE49-F238E27FC236}">
                    <a16:creationId xmlns:a16="http://schemas.microsoft.com/office/drawing/2014/main" id="{95F8D3BE-FB6C-643C-534F-D3B0BA821747}"/>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612F5D64-A325-1B90-6AB4-CF5EAFC23F35}"/>
                  </a:ext>
                </a:extLst>
              </p:cNvPr>
              <p:cNvSpPr/>
              <p:nvPr/>
            </p:nvSpPr>
            <p:spPr>
              <a:xfrm>
                <a:off x="5263165" y="5057192"/>
                <a:ext cx="2275970" cy="31917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lowchart: Connector 18">
              <a:extLst>
                <a:ext uri="{FF2B5EF4-FFF2-40B4-BE49-F238E27FC236}">
                  <a16:creationId xmlns:a16="http://schemas.microsoft.com/office/drawing/2014/main" id="{31784DA6-3CCE-F310-7DCF-68D3F51264F2}"/>
                </a:ext>
              </a:extLst>
            </p:cNvPr>
            <p:cNvSpPr/>
            <p:nvPr/>
          </p:nvSpPr>
          <p:spPr>
            <a:xfrm>
              <a:off x="4827038" y="3918858"/>
              <a:ext cx="436128" cy="41870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36DEE33F-56F2-B28D-C052-C62C5F37BB34}"/>
                </a:ext>
              </a:extLst>
            </p:cNvPr>
            <p:cNvSpPr/>
            <p:nvPr/>
          </p:nvSpPr>
          <p:spPr>
            <a:xfrm>
              <a:off x="5263165" y="4076019"/>
              <a:ext cx="223235" cy="1043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a:extLst>
              <a:ext uri="{FF2B5EF4-FFF2-40B4-BE49-F238E27FC236}">
                <a16:creationId xmlns:a16="http://schemas.microsoft.com/office/drawing/2014/main" id="{F34EA611-B28F-3C1F-73CD-A848EEFD0F98}"/>
              </a:ext>
            </a:extLst>
          </p:cNvPr>
          <p:cNvGrpSpPr/>
          <p:nvPr/>
        </p:nvGrpSpPr>
        <p:grpSpPr>
          <a:xfrm>
            <a:off x="3743284" y="5101894"/>
            <a:ext cx="957780" cy="869821"/>
            <a:chOff x="2316046" y="3656321"/>
            <a:chExt cx="544019" cy="553728"/>
          </a:xfrm>
        </p:grpSpPr>
        <p:sp>
          <p:nvSpPr>
            <p:cNvPr id="11" name="Oval 10">
              <a:extLst>
                <a:ext uri="{FF2B5EF4-FFF2-40B4-BE49-F238E27FC236}">
                  <a16:creationId xmlns:a16="http://schemas.microsoft.com/office/drawing/2014/main" id="{313B26ED-47E7-20C5-DC3A-F0E83133CA5D}"/>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id="{3FD9EB96-2EA3-4C46-CE4A-A138AE21555E}"/>
                </a:ext>
              </a:extLst>
            </p:cNvPr>
            <p:cNvGrpSpPr/>
            <p:nvPr/>
          </p:nvGrpSpPr>
          <p:grpSpPr>
            <a:xfrm>
              <a:off x="2410573" y="3752535"/>
              <a:ext cx="354963" cy="361297"/>
              <a:chOff x="2410573" y="3752535"/>
              <a:chExt cx="354963" cy="361297"/>
            </a:xfrm>
          </p:grpSpPr>
          <p:sp>
            <p:nvSpPr>
              <p:cNvPr id="13" name="Oval 12">
                <a:extLst>
                  <a:ext uri="{FF2B5EF4-FFF2-40B4-BE49-F238E27FC236}">
                    <a16:creationId xmlns:a16="http://schemas.microsoft.com/office/drawing/2014/main" id="{D5146E63-E140-25B0-7FF3-E6A137A9929A}"/>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 name="Graphic 13" descr="Single gear with solid fill">
                <a:extLst>
                  <a:ext uri="{FF2B5EF4-FFF2-40B4-BE49-F238E27FC236}">
                    <a16:creationId xmlns:a16="http://schemas.microsoft.com/office/drawing/2014/main" id="{7050E93E-5A65-2343-00ED-DDA6384B0A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nvGrpSpPr>
          <p:cNvPr id="5" name="Group 4">
            <a:extLst>
              <a:ext uri="{FF2B5EF4-FFF2-40B4-BE49-F238E27FC236}">
                <a16:creationId xmlns:a16="http://schemas.microsoft.com/office/drawing/2014/main" id="{4BC13781-BBC8-A51C-BEEF-699891AA5CC3}"/>
              </a:ext>
            </a:extLst>
          </p:cNvPr>
          <p:cNvGrpSpPr/>
          <p:nvPr/>
        </p:nvGrpSpPr>
        <p:grpSpPr>
          <a:xfrm>
            <a:off x="1818983" y="5101894"/>
            <a:ext cx="957780" cy="869821"/>
            <a:chOff x="2316046" y="3656321"/>
            <a:chExt cx="544019" cy="553728"/>
          </a:xfrm>
        </p:grpSpPr>
        <p:sp>
          <p:nvSpPr>
            <p:cNvPr id="6" name="Oval 5">
              <a:extLst>
                <a:ext uri="{FF2B5EF4-FFF2-40B4-BE49-F238E27FC236}">
                  <a16:creationId xmlns:a16="http://schemas.microsoft.com/office/drawing/2014/main" id="{67E2B9FA-390A-000D-D16A-E2A5A915B6C6}"/>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 name="Group 6">
              <a:extLst>
                <a:ext uri="{FF2B5EF4-FFF2-40B4-BE49-F238E27FC236}">
                  <a16:creationId xmlns:a16="http://schemas.microsoft.com/office/drawing/2014/main" id="{668EED00-31F2-66F9-4965-EA4CB370DC26}"/>
                </a:ext>
              </a:extLst>
            </p:cNvPr>
            <p:cNvGrpSpPr/>
            <p:nvPr/>
          </p:nvGrpSpPr>
          <p:grpSpPr>
            <a:xfrm>
              <a:off x="2410573" y="3752535"/>
              <a:ext cx="354963" cy="361297"/>
              <a:chOff x="2410573" y="3752535"/>
              <a:chExt cx="354963" cy="361297"/>
            </a:xfrm>
          </p:grpSpPr>
          <p:sp>
            <p:nvSpPr>
              <p:cNvPr id="8" name="Oval 7">
                <a:extLst>
                  <a:ext uri="{FF2B5EF4-FFF2-40B4-BE49-F238E27FC236}">
                    <a16:creationId xmlns:a16="http://schemas.microsoft.com/office/drawing/2014/main" id="{E7791122-4C4A-ECAA-3E9B-538EC6F6AE42}"/>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Graphic 8" descr="Single gear with solid fill">
                <a:extLst>
                  <a:ext uri="{FF2B5EF4-FFF2-40B4-BE49-F238E27FC236}">
                    <a16:creationId xmlns:a16="http://schemas.microsoft.com/office/drawing/2014/main" id="{6F90C7A6-45F4-0BBF-8E85-FC56B635BD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sp>
        <p:nvSpPr>
          <p:cNvPr id="17" name="Rectangle 16">
            <a:extLst>
              <a:ext uri="{FF2B5EF4-FFF2-40B4-BE49-F238E27FC236}">
                <a16:creationId xmlns:a16="http://schemas.microsoft.com/office/drawing/2014/main" id="{6B0DDA50-0425-01EC-9350-AFE13810B474}"/>
              </a:ext>
            </a:extLst>
          </p:cNvPr>
          <p:cNvSpPr/>
          <p:nvPr/>
        </p:nvSpPr>
        <p:spPr>
          <a:xfrm rot="6233914">
            <a:off x="7941989" y="1621718"/>
            <a:ext cx="314503" cy="2073368"/>
          </a:xfrm>
          <a:prstGeom prst="rect">
            <a:avLst/>
          </a:prstGeom>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0C79CD33-D070-3911-7EDB-752895A3E7CD}"/>
              </a:ext>
            </a:extLst>
          </p:cNvPr>
          <p:cNvSpPr/>
          <p:nvPr/>
        </p:nvSpPr>
        <p:spPr>
          <a:xfrm rot="5400000">
            <a:off x="10460941" y="1605257"/>
            <a:ext cx="249384" cy="2370989"/>
          </a:xfrm>
          <a:prstGeom prst="rect">
            <a:avLst/>
          </a:prstGeom>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82A37D27-A806-972D-C818-113739C8A014}"/>
              </a:ext>
            </a:extLst>
          </p:cNvPr>
          <p:cNvSpPr/>
          <p:nvPr/>
        </p:nvSpPr>
        <p:spPr>
          <a:xfrm>
            <a:off x="7319577" y="772181"/>
            <a:ext cx="440875" cy="3408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59FEFF6-1C24-A64B-C1F9-656D754CD6C1}"/>
              </a:ext>
            </a:extLst>
          </p:cNvPr>
          <p:cNvSpPr/>
          <p:nvPr/>
        </p:nvSpPr>
        <p:spPr>
          <a:xfrm>
            <a:off x="8421013" y="772180"/>
            <a:ext cx="440875" cy="250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6BAF50D3-29DD-DFC2-D2CA-514233F3012F}"/>
              </a:ext>
            </a:extLst>
          </p:cNvPr>
          <p:cNvSpPr/>
          <p:nvPr/>
        </p:nvSpPr>
        <p:spPr>
          <a:xfrm>
            <a:off x="10669205" y="765635"/>
            <a:ext cx="440875" cy="250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2746FE27-A8FD-7FD9-9924-B6CC86AA7F1C}"/>
              </a:ext>
            </a:extLst>
          </p:cNvPr>
          <p:cNvSpPr/>
          <p:nvPr/>
        </p:nvSpPr>
        <p:spPr>
          <a:xfrm>
            <a:off x="10012134" y="765635"/>
            <a:ext cx="440875" cy="3408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2DCB78F-9577-232B-AA4E-4725FD520B0E}"/>
              </a:ext>
            </a:extLst>
          </p:cNvPr>
          <p:cNvSpPr/>
          <p:nvPr/>
        </p:nvSpPr>
        <p:spPr>
          <a:xfrm rot="5400000">
            <a:off x="8723268" y="1731942"/>
            <a:ext cx="249382" cy="28438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E092AF03-E4CC-4BEE-782C-5DADE3A19C8D}"/>
              </a:ext>
            </a:extLst>
          </p:cNvPr>
          <p:cNvSpPr/>
          <p:nvPr/>
        </p:nvSpPr>
        <p:spPr>
          <a:xfrm rot="5400000">
            <a:off x="9609079" y="1363994"/>
            <a:ext cx="249383" cy="1870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DAB56158-48F2-0375-BA01-EE0CFAF94DD1}"/>
              </a:ext>
            </a:extLst>
          </p:cNvPr>
          <p:cNvSpPr/>
          <p:nvPr/>
        </p:nvSpPr>
        <p:spPr>
          <a:xfrm>
            <a:off x="8991600" y="2424120"/>
            <a:ext cx="192342" cy="2419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6CD2EF6C-8ECD-6321-6366-DF4634D2F7EA}"/>
              </a:ext>
            </a:extLst>
          </p:cNvPr>
          <p:cNvSpPr/>
          <p:nvPr/>
        </p:nvSpPr>
        <p:spPr>
          <a:xfrm>
            <a:off x="8793634" y="2289600"/>
            <a:ext cx="207982" cy="957736"/>
          </a:xfrm>
          <a:prstGeom prst="rect">
            <a:avLst/>
          </a:prstGeom>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827234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076BA9-56D8-8419-1206-44127F841C20}"/>
              </a:ext>
            </a:extLst>
          </p:cNvPr>
          <p:cNvSpPr/>
          <p:nvPr/>
        </p:nvSpPr>
        <p:spPr>
          <a:xfrm>
            <a:off x="7251441" y="1520682"/>
            <a:ext cx="1822580" cy="701234"/>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sp>
        <p:nvSpPr>
          <p:cNvPr id="2" name="Footer Placeholder 1">
            <a:extLst>
              <a:ext uri="{FF2B5EF4-FFF2-40B4-BE49-F238E27FC236}">
                <a16:creationId xmlns:a16="http://schemas.microsoft.com/office/drawing/2014/main" id="{A7520D48-EECA-24F5-85AC-8D02353CF610}"/>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020D7851-55E9-6AC3-F4C7-B03393B24A3A}"/>
              </a:ext>
            </a:extLst>
          </p:cNvPr>
          <p:cNvSpPr>
            <a:spLocks noGrp="1"/>
          </p:cNvSpPr>
          <p:nvPr>
            <p:ph type="sldNum" sz="quarter" idx="4"/>
          </p:nvPr>
        </p:nvSpPr>
        <p:spPr/>
        <p:txBody>
          <a:bodyPr/>
          <a:lstStyle/>
          <a:p>
            <a:fld id="{6F1FABC0-072B-4F22-8F9B-95A9D10B0206}" type="slidenum">
              <a:rPr lang="en-US" smtClean="0"/>
              <a:pPr/>
              <a:t>63</a:t>
            </a:fld>
            <a:endParaRPr lang="en-US"/>
          </a:p>
        </p:txBody>
      </p:sp>
      <p:pic>
        <p:nvPicPr>
          <p:cNvPr id="4" name="Picture 3">
            <a:extLst>
              <a:ext uri="{FF2B5EF4-FFF2-40B4-BE49-F238E27FC236}">
                <a16:creationId xmlns:a16="http://schemas.microsoft.com/office/drawing/2014/main" id="{1C3890F5-1E5F-5C91-082C-B2AE22E85561}"/>
              </a:ext>
            </a:extLst>
          </p:cNvPr>
          <p:cNvPicPr>
            <a:picLocks noChangeAspect="1"/>
          </p:cNvPicPr>
          <p:nvPr/>
        </p:nvPicPr>
        <p:blipFill>
          <a:blip r:embed="rId2">
            <a:extLst>
              <a:ext uri="{28A0092B-C50C-407E-A947-70E740481C1C}">
                <a14:useLocalDpi xmlns:a14="http://schemas.microsoft.com/office/drawing/2010/main" val="0"/>
              </a:ext>
            </a:extLst>
          </a:blip>
          <a:srcRect t="25833" b="11875"/>
          <a:stretch>
            <a:fillRect/>
          </a:stretch>
        </p:blipFill>
        <p:spPr>
          <a:xfrm>
            <a:off x="732063" y="1513230"/>
            <a:ext cx="4163397" cy="3661340"/>
          </a:xfrm>
          <a:prstGeom prst="rect">
            <a:avLst/>
          </a:prstGeom>
        </p:spPr>
      </p:pic>
      <p:sp>
        <p:nvSpPr>
          <p:cNvPr id="5" name="Rectangle 4">
            <a:extLst>
              <a:ext uri="{FF2B5EF4-FFF2-40B4-BE49-F238E27FC236}">
                <a16:creationId xmlns:a16="http://schemas.microsoft.com/office/drawing/2014/main" id="{2470C151-A529-F6F3-9D51-840E13778326}"/>
              </a:ext>
            </a:extLst>
          </p:cNvPr>
          <p:cNvSpPr/>
          <p:nvPr/>
        </p:nvSpPr>
        <p:spPr>
          <a:xfrm>
            <a:off x="7103706" y="1934547"/>
            <a:ext cx="727788" cy="572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7628BF2C-5FB4-91AD-5AB9-0569927022AB}"/>
              </a:ext>
            </a:extLst>
          </p:cNvPr>
          <p:cNvSpPr/>
          <p:nvPr/>
        </p:nvSpPr>
        <p:spPr>
          <a:xfrm>
            <a:off x="8929395" y="1935778"/>
            <a:ext cx="597159" cy="572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DB30D9FC-03B0-3E1E-C8B3-8074D5A3967C}"/>
              </a:ext>
            </a:extLst>
          </p:cNvPr>
          <p:cNvSpPr/>
          <p:nvPr/>
        </p:nvSpPr>
        <p:spPr>
          <a:xfrm>
            <a:off x="7103706" y="3778900"/>
            <a:ext cx="597159" cy="572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5EFC4ADB-D5AE-80E9-234C-0D662A3722D5}"/>
              </a:ext>
            </a:extLst>
          </p:cNvPr>
          <p:cNvSpPr/>
          <p:nvPr/>
        </p:nvSpPr>
        <p:spPr>
          <a:xfrm>
            <a:off x="8929394" y="3777669"/>
            <a:ext cx="597159" cy="572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70DDDFDC-C118-FE4B-2A95-AA2C4F0E0982}"/>
              </a:ext>
            </a:extLst>
          </p:cNvPr>
          <p:cNvSpPr/>
          <p:nvPr/>
        </p:nvSpPr>
        <p:spPr>
          <a:xfrm>
            <a:off x="9224865" y="1513229"/>
            <a:ext cx="1822580" cy="701235"/>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sp>
        <p:nvSpPr>
          <p:cNvPr id="11" name="Rectangle 10">
            <a:extLst>
              <a:ext uri="{FF2B5EF4-FFF2-40B4-BE49-F238E27FC236}">
                <a16:creationId xmlns:a16="http://schemas.microsoft.com/office/drawing/2014/main" id="{CD582788-0A3E-6AB1-2B34-777257C87BCA}"/>
              </a:ext>
            </a:extLst>
          </p:cNvPr>
          <p:cNvSpPr/>
          <p:nvPr/>
        </p:nvSpPr>
        <p:spPr>
          <a:xfrm>
            <a:off x="7402285" y="3343900"/>
            <a:ext cx="1822580" cy="701234"/>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sp>
        <p:nvSpPr>
          <p:cNvPr id="12" name="Rectangle 11">
            <a:extLst>
              <a:ext uri="{FF2B5EF4-FFF2-40B4-BE49-F238E27FC236}">
                <a16:creationId xmlns:a16="http://schemas.microsoft.com/office/drawing/2014/main" id="{F872562B-BA16-B417-E282-9960243BACBE}"/>
              </a:ext>
            </a:extLst>
          </p:cNvPr>
          <p:cNvSpPr/>
          <p:nvPr/>
        </p:nvSpPr>
        <p:spPr>
          <a:xfrm>
            <a:off x="9224865" y="3343900"/>
            <a:ext cx="1822580" cy="701234"/>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cxnSp>
        <p:nvCxnSpPr>
          <p:cNvPr id="16" name="Straight Connector 15">
            <a:extLst>
              <a:ext uri="{FF2B5EF4-FFF2-40B4-BE49-F238E27FC236}">
                <a16:creationId xmlns:a16="http://schemas.microsoft.com/office/drawing/2014/main" id="{194F0554-DE28-497A-8C3D-A8200CC4D5BA}"/>
              </a:ext>
            </a:extLst>
          </p:cNvPr>
          <p:cNvCxnSpPr>
            <a:cxnSpLocks/>
          </p:cNvCxnSpPr>
          <p:nvPr/>
        </p:nvCxnSpPr>
        <p:spPr>
          <a:xfrm flipV="1">
            <a:off x="7103706" y="1207187"/>
            <a:ext cx="1209869" cy="727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626D880-384F-80F0-5AC4-7D7A6D8DF28A}"/>
              </a:ext>
            </a:extLst>
          </p:cNvPr>
          <p:cNvCxnSpPr>
            <a:cxnSpLocks/>
          </p:cNvCxnSpPr>
          <p:nvPr/>
        </p:nvCxnSpPr>
        <p:spPr>
          <a:xfrm>
            <a:off x="8313575" y="1207186"/>
            <a:ext cx="615819"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A62E982-D6B7-3D3C-F462-A5D1D7598002}"/>
              </a:ext>
            </a:extLst>
          </p:cNvPr>
          <p:cNvSpPr/>
          <p:nvPr/>
        </p:nvSpPr>
        <p:spPr>
          <a:xfrm>
            <a:off x="7740520" y="1834177"/>
            <a:ext cx="307910" cy="701234"/>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spTree>
    <p:extLst>
      <p:ext uri="{BB962C8B-B14F-4D97-AF65-F5344CB8AC3E}">
        <p14:creationId xmlns:p14="http://schemas.microsoft.com/office/powerpoint/2010/main" val="2290615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fld id="{6F1FABC0-072B-4F22-8F9B-95A9D10B0206}" type="slidenum">
              <a:rPr lang="en-US" smtClean="0"/>
              <a:pPr/>
              <a:t>64</a:t>
            </a:fld>
            <a:endParaRPr lang="en-US"/>
          </a:p>
        </p:txBody>
      </p:sp>
      <p:graphicFrame>
        <p:nvGraphicFramePr>
          <p:cNvPr id="3" name="Content Placeholder 2">
            <a:extLst>
              <a:ext uri="{FF2B5EF4-FFF2-40B4-BE49-F238E27FC236}">
                <a16:creationId xmlns:a16="http://schemas.microsoft.com/office/drawing/2014/main" id="{3B10A17D-9FCB-4709-AAE0-EF43B81DF92C}"/>
              </a:ext>
            </a:extLst>
          </p:cNvPr>
          <p:cNvGraphicFramePr>
            <a:graphicFrameLocks noGrp="1"/>
          </p:cNvGraphicFramePr>
          <p:nvPr>
            <p:ph sz="quarter" idx="11"/>
          </p:nvPr>
        </p:nvGraphicFramePr>
        <p:xfrm>
          <a:off x="11116579" y="5526344"/>
          <a:ext cx="322041" cy="482088"/>
        </p:xfrm>
        <a:graphic>
          <a:graphicData uri="http://schemas.openxmlformats.org/drawingml/2006/table">
            <a:tbl>
              <a:tblPr/>
              <a:tblGrid>
                <a:gridCol w="107347">
                  <a:extLst>
                    <a:ext uri="{9D8B030D-6E8A-4147-A177-3AD203B41FA5}">
                      <a16:colId xmlns:a16="http://schemas.microsoft.com/office/drawing/2014/main" val="965667087"/>
                    </a:ext>
                  </a:extLst>
                </a:gridCol>
                <a:gridCol w="107347">
                  <a:extLst>
                    <a:ext uri="{9D8B030D-6E8A-4147-A177-3AD203B41FA5}">
                      <a16:colId xmlns:a16="http://schemas.microsoft.com/office/drawing/2014/main" val="1168729586"/>
                    </a:ext>
                  </a:extLst>
                </a:gridCol>
                <a:gridCol w="107347">
                  <a:extLst>
                    <a:ext uri="{9D8B030D-6E8A-4147-A177-3AD203B41FA5}">
                      <a16:colId xmlns:a16="http://schemas.microsoft.com/office/drawing/2014/main" val="1286243742"/>
                    </a:ext>
                  </a:extLst>
                </a:gridCol>
              </a:tblGrid>
              <a:tr h="80899">
                <a:tc>
                  <a:txBody>
                    <a:bodyPr/>
                    <a:lstStyle/>
                    <a:p>
                      <a:pPr algn="l" rtl="0" fontAlgn="base">
                        <a:buFont typeface="+mj-lt"/>
                        <a:buAutoNum type="arabicPeriod"/>
                      </a:pPr>
                      <a:r>
                        <a:rPr lang="en-US" sz="100" b="0" i="0">
                          <a:effectLst/>
                          <a:latin typeface="Times New Roman" panose="02020603050405020304" pitchFamily="18" charset="0"/>
                        </a:rPr>
                        <a:t>How do you think current control surfaces and their actuation can be improved?</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Current control surfaces require clean flow, which is not realistic at high angles of attack, so that’s something.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Projectile accommodates for attached flow over control surfaces.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712108994"/>
                  </a:ext>
                </a:extLst>
              </a:tr>
              <a:tr h="68453">
                <a:tc>
                  <a:txBody>
                    <a:bodyPr/>
                    <a:lstStyle/>
                    <a:p>
                      <a:pPr algn="l" rtl="0" fontAlgn="base">
                        <a:buFont typeface="+mj-lt"/>
                        <a:buAutoNum type="arabicPeriod" startAt="2"/>
                      </a:pPr>
                      <a:r>
                        <a:rPr lang="en-US" sz="100" b="0" i="0">
                          <a:effectLst/>
                          <a:latin typeface="Times New Roman" panose="02020603050405020304" pitchFamily="18" charset="0"/>
                        </a:rPr>
                        <a:t>What draw backs come with standard fin deflections as a control surface?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Must have clean flow to actuate properly. Size and weight that come with actuation mechanism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Projectile control surfaces will be suitable effective even in detached flow.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71889207"/>
                  </a:ext>
                </a:extLst>
              </a:tr>
              <a:tr h="68453">
                <a:tc>
                  <a:txBody>
                    <a:bodyPr/>
                    <a:lstStyle/>
                    <a:p>
                      <a:pPr algn="l" rtl="0" fontAlgn="base">
                        <a:buFont typeface="+mj-lt"/>
                        <a:buAutoNum type="arabicPeriod" startAt="3"/>
                      </a:pPr>
                      <a:r>
                        <a:rPr lang="en-US" sz="100" b="0" i="0">
                          <a:effectLst/>
                          <a:latin typeface="Times New Roman" panose="02020603050405020304" pitchFamily="18" charset="0"/>
                        </a:rPr>
                        <a:t>What Mach numbers would be expected for this projectile?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FCAAP polysonic wind tunnel can’t go faster than Mach 5. We’ll probably test Mach 4.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The projectile can withstand Mach 4.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860770276"/>
                  </a:ext>
                </a:extLst>
              </a:tr>
              <a:tr h="93345">
                <a:tc>
                  <a:txBody>
                    <a:bodyPr/>
                    <a:lstStyle/>
                    <a:p>
                      <a:pPr algn="l" rtl="0" fontAlgn="base">
                        <a:buFont typeface="+mj-lt"/>
                        <a:buAutoNum type="arabicPeriod" startAt="4"/>
                      </a:pPr>
                      <a:r>
                        <a:rPr lang="en-US" sz="100" b="0" i="0">
                          <a:effectLst/>
                          <a:latin typeface="Times New Roman" panose="02020603050405020304" pitchFamily="18" charset="0"/>
                        </a:rPr>
                        <a:t>What slenderness ratio of the projectile would be appropriate?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Would be nice if it could be tied into what we have done already. Matching a baseline design here at FCAAP. 8-10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The projectile uses a basic axisymmetric body configuration based on previously tested models.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42493630"/>
                  </a:ext>
                </a:extLst>
              </a:tr>
            </a:tbl>
          </a:graphicData>
        </a:graphic>
      </p:graphicFrame>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3"/>
          <a:stretch>
            <a:fillRect/>
          </a:stretch>
        </p:blipFill>
        <p:spPr>
          <a:xfrm>
            <a:off x="2815119" y="1825625"/>
            <a:ext cx="7290682" cy="3955834"/>
          </a:xfrm>
          <a:prstGeom prst="rect">
            <a:avLst/>
          </a:prstGeom>
        </p:spPr>
      </p:pic>
    </p:spTree>
    <p:extLst>
      <p:ext uri="{BB962C8B-B14F-4D97-AF65-F5344CB8AC3E}">
        <p14:creationId xmlns:p14="http://schemas.microsoft.com/office/powerpoint/2010/main" val="50215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D6552D-2408-5E13-F3F5-9CE9FF7BEA8E}"/>
              </a:ext>
            </a:extLst>
          </p:cNvPr>
          <p:cNvSpPr>
            <a:spLocks noGrp="1"/>
          </p:cNvSpPr>
          <p:nvPr>
            <p:ph type="sldNum" sz="quarter" idx="4"/>
          </p:nvPr>
        </p:nvSpPr>
        <p:spPr/>
        <p:txBody>
          <a:bodyPr/>
          <a:lstStyle/>
          <a:p>
            <a:fld id="{6F1FABC0-072B-4F22-8F9B-95A9D10B0206}" type="slidenum">
              <a:rPr lang="en-US" smtClean="0"/>
              <a:pPr/>
              <a:t>7</a:t>
            </a:fld>
            <a:endParaRPr lang="en-US"/>
          </a:p>
        </p:txBody>
      </p:sp>
      <p:grpSp>
        <p:nvGrpSpPr>
          <p:cNvPr id="12" name="Group 11">
            <a:extLst>
              <a:ext uri="{FF2B5EF4-FFF2-40B4-BE49-F238E27FC236}">
                <a16:creationId xmlns:a16="http://schemas.microsoft.com/office/drawing/2014/main" id="{D2C10677-696B-0245-D784-235D7F636C20}"/>
              </a:ext>
            </a:extLst>
          </p:cNvPr>
          <p:cNvGrpSpPr/>
          <p:nvPr/>
        </p:nvGrpSpPr>
        <p:grpSpPr>
          <a:xfrm>
            <a:off x="2659888" y="348990"/>
            <a:ext cx="6870878" cy="1397358"/>
            <a:chOff x="2660561" y="320899"/>
            <a:chExt cx="6870878" cy="1397358"/>
          </a:xfrm>
        </p:grpSpPr>
        <p:sp>
          <p:nvSpPr>
            <p:cNvPr id="4" name="Rectangle 3">
              <a:extLst>
                <a:ext uri="{FF2B5EF4-FFF2-40B4-BE49-F238E27FC236}">
                  <a16:creationId xmlns:a16="http://schemas.microsoft.com/office/drawing/2014/main" id="{D3887F84-4751-82F0-E5FD-AE2E282D69D7}"/>
                </a:ext>
              </a:extLst>
            </p:cNvPr>
            <p:cNvSpPr/>
            <p:nvPr/>
          </p:nvSpPr>
          <p:spPr>
            <a:xfrm>
              <a:off x="2660561" y="320899"/>
              <a:ext cx="6870878" cy="139735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1F3B0860-4176-D872-1818-7761697AF5A7}"/>
                </a:ext>
              </a:extLst>
            </p:cNvPr>
            <p:cNvSpPr/>
            <p:nvPr/>
          </p:nvSpPr>
          <p:spPr>
            <a:xfrm>
              <a:off x="3197181" y="562378"/>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a:extLst>
                <a:ext uri="{FF2B5EF4-FFF2-40B4-BE49-F238E27FC236}">
                  <a16:creationId xmlns:a16="http://schemas.microsoft.com/office/drawing/2014/main" id="{E2AAAFCB-8E95-B8FE-6E75-7B5803C1EF52}"/>
                </a:ext>
              </a:extLst>
            </p:cNvPr>
            <p:cNvSpPr txBox="1"/>
            <p:nvPr/>
          </p:nvSpPr>
          <p:spPr>
            <a:xfrm>
              <a:off x="3418268" y="696413"/>
              <a:ext cx="53554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latin typeface="Georgia"/>
                  <a:cs typeface="Calibri"/>
                </a:rPr>
                <a:t>Key Goals</a:t>
              </a:r>
            </a:p>
          </p:txBody>
        </p:sp>
      </p:grpSp>
      <p:sp>
        <p:nvSpPr>
          <p:cNvPr id="7" name="Hexagon 6">
            <a:extLst>
              <a:ext uri="{FF2B5EF4-FFF2-40B4-BE49-F238E27FC236}">
                <a16:creationId xmlns:a16="http://schemas.microsoft.com/office/drawing/2014/main" id="{A3100C8C-7F99-2331-F8D5-1BF341027519}"/>
              </a:ext>
            </a:extLst>
          </p:cNvPr>
          <p:cNvSpPr/>
          <p:nvPr/>
        </p:nvSpPr>
        <p:spPr>
          <a:xfrm>
            <a:off x="708568" y="2176932"/>
            <a:ext cx="2616901" cy="2266681"/>
          </a:xfrm>
          <a:prstGeom prst="hex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Hexagon 7">
            <a:extLst>
              <a:ext uri="{FF2B5EF4-FFF2-40B4-BE49-F238E27FC236}">
                <a16:creationId xmlns:a16="http://schemas.microsoft.com/office/drawing/2014/main" id="{5CF4B7DD-7A24-1143-1A0A-AC56A33E5643}"/>
              </a:ext>
            </a:extLst>
          </p:cNvPr>
          <p:cNvSpPr/>
          <p:nvPr/>
        </p:nvSpPr>
        <p:spPr>
          <a:xfrm>
            <a:off x="2742356" y="3309199"/>
            <a:ext cx="2616901" cy="2266681"/>
          </a:xfrm>
          <a:prstGeom prst="hexagon">
            <a:avLst/>
          </a:prstGeom>
          <a:solidFill>
            <a:srgbClr val="F8A9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Hexagon 8">
            <a:extLst>
              <a:ext uri="{FF2B5EF4-FFF2-40B4-BE49-F238E27FC236}">
                <a16:creationId xmlns:a16="http://schemas.microsoft.com/office/drawing/2014/main" id="{41C1B630-A48A-F06D-3D8E-9BEF00F81032}"/>
              </a:ext>
            </a:extLst>
          </p:cNvPr>
          <p:cNvSpPr/>
          <p:nvPr/>
        </p:nvSpPr>
        <p:spPr>
          <a:xfrm>
            <a:off x="4786877" y="2176931"/>
            <a:ext cx="2616901" cy="2266681"/>
          </a:xfrm>
          <a:prstGeom prst="hexag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Hexagon 9">
            <a:extLst>
              <a:ext uri="{FF2B5EF4-FFF2-40B4-BE49-F238E27FC236}">
                <a16:creationId xmlns:a16="http://schemas.microsoft.com/office/drawing/2014/main" id="{01E161E8-689F-8BEC-A521-98DB00F5728A}"/>
              </a:ext>
            </a:extLst>
          </p:cNvPr>
          <p:cNvSpPr/>
          <p:nvPr/>
        </p:nvSpPr>
        <p:spPr>
          <a:xfrm>
            <a:off x="6820666" y="3309199"/>
            <a:ext cx="2616901" cy="2266681"/>
          </a:xfrm>
          <a:prstGeom prst="hexagon">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Hexagon 10">
            <a:extLst>
              <a:ext uri="{FF2B5EF4-FFF2-40B4-BE49-F238E27FC236}">
                <a16:creationId xmlns:a16="http://schemas.microsoft.com/office/drawing/2014/main" id="{BD61CCE2-0099-BC13-0287-D9153EB8005D}"/>
              </a:ext>
            </a:extLst>
          </p:cNvPr>
          <p:cNvSpPr/>
          <p:nvPr/>
        </p:nvSpPr>
        <p:spPr>
          <a:xfrm>
            <a:off x="8866531" y="2157369"/>
            <a:ext cx="2616901" cy="2266681"/>
          </a:xfrm>
          <a:prstGeom prst="hexag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1FDCFA39-DF37-6D48-DF11-463E83B667EB}"/>
              </a:ext>
            </a:extLst>
          </p:cNvPr>
          <p:cNvSpPr txBox="1"/>
          <p:nvPr/>
        </p:nvSpPr>
        <p:spPr>
          <a:xfrm>
            <a:off x="882967" y="2873314"/>
            <a:ext cx="25757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Calibri"/>
              </a:rPr>
              <a:t>Lightweight</a:t>
            </a:r>
          </a:p>
        </p:txBody>
      </p:sp>
      <p:sp>
        <p:nvSpPr>
          <p:cNvPr id="15" name="TextBox 14">
            <a:extLst>
              <a:ext uri="{FF2B5EF4-FFF2-40B4-BE49-F238E27FC236}">
                <a16:creationId xmlns:a16="http://schemas.microsoft.com/office/drawing/2014/main" id="{51E7FA0E-EB29-BFFC-963F-B0330719C47A}"/>
              </a:ext>
            </a:extLst>
          </p:cNvPr>
          <p:cNvSpPr txBox="1"/>
          <p:nvPr/>
        </p:nvSpPr>
        <p:spPr>
          <a:xfrm>
            <a:off x="3310944" y="3665111"/>
            <a:ext cx="20015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Arial"/>
              </a:rPr>
              <a:t>Robust</a:t>
            </a:r>
          </a:p>
        </p:txBody>
      </p:sp>
      <p:sp>
        <p:nvSpPr>
          <p:cNvPr id="16" name="TextBox 15">
            <a:extLst>
              <a:ext uri="{FF2B5EF4-FFF2-40B4-BE49-F238E27FC236}">
                <a16:creationId xmlns:a16="http://schemas.microsoft.com/office/drawing/2014/main" id="{7CF72099-E845-A2A5-E51D-E4BF7302CD4F}"/>
              </a:ext>
            </a:extLst>
          </p:cNvPr>
          <p:cNvSpPr txBox="1"/>
          <p:nvPr/>
        </p:nvSpPr>
        <p:spPr>
          <a:xfrm>
            <a:off x="5097885" y="2785055"/>
            <a:ext cx="24308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Arial"/>
              </a:rPr>
              <a:t>Adaptable</a:t>
            </a:r>
          </a:p>
        </p:txBody>
      </p:sp>
      <p:sp>
        <p:nvSpPr>
          <p:cNvPr id="17" name="TextBox 16">
            <a:extLst>
              <a:ext uri="{FF2B5EF4-FFF2-40B4-BE49-F238E27FC236}">
                <a16:creationId xmlns:a16="http://schemas.microsoft.com/office/drawing/2014/main" id="{C5566833-C55F-9401-3C0A-BD7605477749}"/>
              </a:ext>
            </a:extLst>
          </p:cNvPr>
          <p:cNvSpPr txBox="1"/>
          <p:nvPr/>
        </p:nvSpPr>
        <p:spPr>
          <a:xfrm>
            <a:off x="7196069" y="3665109"/>
            <a:ext cx="22430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Arial"/>
              </a:rPr>
              <a:t>Lifespan</a:t>
            </a:r>
            <a:endParaRPr lang="en-US" sz="2800" b="1">
              <a:latin typeface="Georgia"/>
            </a:endParaRPr>
          </a:p>
        </p:txBody>
      </p:sp>
      <p:sp>
        <p:nvSpPr>
          <p:cNvPr id="18" name="TextBox 17">
            <a:extLst>
              <a:ext uri="{FF2B5EF4-FFF2-40B4-BE49-F238E27FC236}">
                <a16:creationId xmlns:a16="http://schemas.microsoft.com/office/drawing/2014/main" id="{BF9A8CA4-D188-46A3-676B-FE58655F0EC9}"/>
              </a:ext>
            </a:extLst>
          </p:cNvPr>
          <p:cNvSpPr txBox="1"/>
          <p:nvPr/>
        </p:nvSpPr>
        <p:spPr>
          <a:xfrm>
            <a:off x="9649759" y="2777074"/>
            <a:ext cx="10689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Arial"/>
              </a:rPr>
              <a:t>Safe</a:t>
            </a:r>
          </a:p>
        </p:txBody>
      </p:sp>
      <p:pic>
        <p:nvPicPr>
          <p:cNvPr id="20" name="Picture 2" descr="Lightweight - Free miscellaneous icons">
            <a:extLst>
              <a:ext uri="{FF2B5EF4-FFF2-40B4-BE49-F238E27FC236}">
                <a16:creationId xmlns:a16="http://schemas.microsoft.com/office/drawing/2014/main" id="{82112A22-EBD6-B805-DF9A-65E6E70B8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609" y="3398033"/>
            <a:ext cx="868737" cy="8633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cons — Createk Inc.">
            <a:extLst>
              <a:ext uri="{FF2B5EF4-FFF2-40B4-BE49-F238E27FC236}">
                <a16:creationId xmlns:a16="http://schemas.microsoft.com/office/drawing/2014/main" id="{A4ACAD36-354B-8747-93D7-4EF517165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0096" y="4017999"/>
            <a:ext cx="1454380" cy="14877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Adaptability Icons - Free SVG &amp; PNG Adaptability Images - Noun Project">
            <a:extLst>
              <a:ext uri="{FF2B5EF4-FFF2-40B4-BE49-F238E27FC236}">
                <a16:creationId xmlns:a16="http://schemas.microsoft.com/office/drawing/2014/main" id="{8DFDDB0D-53C8-D076-1CAB-9ABECDDD1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8512" y="3133899"/>
            <a:ext cx="1340027" cy="13453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lifespan Icon - Free PNG &amp; SVG 2289713 - Noun Project">
            <a:extLst>
              <a:ext uri="{FF2B5EF4-FFF2-40B4-BE49-F238E27FC236}">
                <a16:creationId xmlns:a16="http://schemas.microsoft.com/office/drawing/2014/main" id="{CD1DEEA0-FB73-E583-1CEA-030B82522E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0276" y="4227174"/>
            <a:ext cx="1012885" cy="10128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ealth-and-safety Icons - Free SVG &amp; PNG Health-and-safety Images - Noun  Project">
            <a:extLst>
              <a:ext uri="{FF2B5EF4-FFF2-40B4-BE49-F238E27FC236}">
                <a16:creationId xmlns:a16="http://schemas.microsoft.com/office/drawing/2014/main" id="{5C8161C7-CA4F-03BD-D5B6-2C2A7F04C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8231" y="3291736"/>
            <a:ext cx="1068916" cy="1068916"/>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6AC4AA09-EE7A-7E49-C64F-0B4BC31BF336}"/>
              </a:ext>
            </a:extLst>
          </p:cNvPr>
          <p:cNvGrpSpPr/>
          <p:nvPr/>
        </p:nvGrpSpPr>
        <p:grpSpPr>
          <a:xfrm>
            <a:off x="11367238" y="33824"/>
            <a:ext cx="762811" cy="758655"/>
            <a:chOff x="354079" y="1326988"/>
            <a:chExt cx="4083531" cy="3898900"/>
          </a:xfrm>
        </p:grpSpPr>
        <p:pic>
          <p:nvPicPr>
            <p:cNvPr id="39" name="Picture 2" descr="Caduceus - Wikipedia">
              <a:extLst>
                <a:ext uri="{FF2B5EF4-FFF2-40B4-BE49-F238E27FC236}">
                  <a16:creationId xmlns:a16="http://schemas.microsoft.com/office/drawing/2014/main" id="{65028D61-8A75-7E0E-C423-83AF144900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40" name="Flowchart: Connector 39">
              <a:extLst>
                <a:ext uri="{FF2B5EF4-FFF2-40B4-BE49-F238E27FC236}">
                  <a16:creationId xmlns:a16="http://schemas.microsoft.com/office/drawing/2014/main" id="{D5B217D4-EDC7-99AF-65C1-8696167A74BC}"/>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a:extLst>
                <a:ext uri="{FF2B5EF4-FFF2-40B4-BE49-F238E27FC236}">
                  <a16:creationId xmlns:a16="http://schemas.microsoft.com/office/drawing/2014/main" id="{0325C209-4CE1-8AA9-1619-B4509E2D2B7D}"/>
                </a:ext>
              </a:extLst>
            </p:cNvPr>
            <p:cNvPicPr>
              <a:picLocks noChangeAspect="1"/>
            </p:cNvPicPr>
            <p:nvPr/>
          </p:nvPicPr>
          <p:blipFill rotWithShape="1">
            <a:blip r:embed="rId9">
              <a:alphaModFix amt="10000"/>
            </a:blip>
            <a:srcRect l="30694" t="28915" r="26668" b="28746"/>
            <a:stretch/>
          </p:blipFill>
          <p:spPr>
            <a:xfrm>
              <a:off x="392661" y="1379133"/>
              <a:ext cx="4044949" cy="3794609"/>
            </a:xfrm>
            <a:prstGeom prst="flowChartConnector">
              <a:avLst/>
            </a:prstGeom>
          </p:spPr>
        </p:pic>
        <p:grpSp>
          <p:nvGrpSpPr>
            <p:cNvPr id="42" name="Group 41">
              <a:extLst>
                <a:ext uri="{FF2B5EF4-FFF2-40B4-BE49-F238E27FC236}">
                  <a16:creationId xmlns:a16="http://schemas.microsoft.com/office/drawing/2014/main" id="{46D8117D-AB59-7854-610B-6020558D3A02}"/>
                </a:ext>
              </a:extLst>
            </p:cNvPr>
            <p:cNvGrpSpPr/>
            <p:nvPr/>
          </p:nvGrpSpPr>
          <p:grpSpPr>
            <a:xfrm>
              <a:off x="845033" y="1971012"/>
              <a:ext cx="3044825" cy="2670175"/>
              <a:chOff x="845033" y="1971012"/>
              <a:chExt cx="3044825" cy="2670175"/>
            </a:xfrm>
          </p:grpSpPr>
          <p:grpSp>
            <p:nvGrpSpPr>
              <p:cNvPr id="47" name="Group 46">
                <a:extLst>
                  <a:ext uri="{FF2B5EF4-FFF2-40B4-BE49-F238E27FC236}">
                    <a16:creationId xmlns:a16="http://schemas.microsoft.com/office/drawing/2014/main" id="{A59342DE-2792-1DA9-7DB5-D80645D1EB9F}"/>
                  </a:ext>
                </a:extLst>
              </p:cNvPr>
              <p:cNvGrpSpPr/>
              <p:nvPr/>
            </p:nvGrpSpPr>
            <p:grpSpPr>
              <a:xfrm>
                <a:off x="2623034" y="1971012"/>
                <a:ext cx="673100" cy="2670175"/>
                <a:chOff x="8225255" y="1818774"/>
                <a:chExt cx="673100" cy="2670175"/>
              </a:xfrm>
            </p:grpSpPr>
            <p:sp>
              <p:nvSpPr>
                <p:cNvPr id="52" name="Flowchart: Process 51">
                  <a:extLst>
                    <a:ext uri="{FF2B5EF4-FFF2-40B4-BE49-F238E27FC236}">
                      <a16:creationId xmlns:a16="http://schemas.microsoft.com/office/drawing/2014/main" id="{9774EA45-8220-C14D-6814-C75558B095C8}"/>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Trapezoid 52">
                  <a:extLst>
                    <a:ext uri="{FF2B5EF4-FFF2-40B4-BE49-F238E27FC236}">
                      <a16:creationId xmlns:a16="http://schemas.microsoft.com/office/drawing/2014/main" id="{84A81AE5-A7E2-6C07-0995-5F2D3038AE72}"/>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8" name="Block Arc 45">
                <a:extLst>
                  <a:ext uri="{FF2B5EF4-FFF2-40B4-BE49-F238E27FC236}">
                    <a16:creationId xmlns:a16="http://schemas.microsoft.com/office/drawing/2014/main" id="{BD05431E-478C-5103-B705-314607DD5C25}"/>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49" name="Group 48">
                <a:extLst>
                  <a:ext uri="{FF2B5EF4-FFF2-40B4-BE49-F238E27FC236}">
                    <a16:creationId xmlns:a16="http://schemas.microsoft.com/office/drawing/2014/main" id="{CEC79014-9CCD-B566-AADE-FD4A39222E99}"/>
                  </a:ext>
                </a:extLst>
              </p:cNvPr>
              <p:cNvGrpSpPr/>
              <p:nvPr/>
            </p:nvGrpSpPr>
            <p:grpSpPr>
              <a:xfrm>
                <a:off x="1429234" y="1971012"/>
                <a:ext cx="673100" cy="2670175"/>
                <a:chOff x="8225255" y="1818774"/>
                <a:chExt cx="673100" cy="2670175"/>
              </a:xfrm>
            </p:grpSpPr>
            <p:sp>
              <p:nvSpPr>
                <p:cNvPr id="50" name="Flowchart: Process 49">
                  <a:extLst>
                    <a:ext uri="{FF2B5EF4-FFF2-40B4-BE49-F238E27FC236}">
                      <a16:creationId xmlns:a16="http://schemas.microsoft.com/office/drawing/2014/main" id="{393B19DD-0869-B8AB-28DA-3405731419DF}"/>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Trapezoid 50">
                  <a:extLst>
                    <a:ext uri="{FF2B5EF4-FFF2-40B4-BE49-F238E27FC236}">
                      <a16:creationId xmlns:a16="http://schemas.microsoft.com/office/drawing/2014/main" id="{D7B732A3-C5E9-C256-BB8E-DF03EC957273}"/>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43" name="Ink 42">
                  <a:extLst>
                    <a:ext uri="{FF2B5EF4-FFF2-40B4-BE49-F238E27FC236}">
                      <a16:creationId xmlns:a16="http://schemas.microsoft.com/office/drawing/2014/main" id="{588DAD47-00B6-3A6B-5D72-744C6FA25791}"/>
                    </a:ext>
                  </a:extLst>
                </p14:cNvPr>
                <p14:cNvContentPartPr/>
                <p14:nvPr/>
              </p14:nvContentPartPr>
              <p14:xfrm>
                <a:off x="3177098" y="3103265"/>
                <a:ext cx="360" cy="360"/>
              </p14:xfrm>
            </p:contentPart>
          </mc:Choice>
          <mc:Fallback>
            <p:pic>
              <p:nvPicPr>
                <p:cNvPr id="43" name="Ink 42">
                  <a:extLst>
                    <a:ext uri="{FF2B5EF4-FFF2-40B4-BE49-F238E27FC236}">
                      <a16:creationId xmlns:a16="http://schemas.microsoft.com/office/drawing/2014/main" id="{588DAD47-00B6-3A6B-5D72-744C6FA25791}"/>
                    </a:ext>
                  </a:extLst>
                </p:cNvPr>
                <p:cNvPicPr/>
                <p:nvPr/>
              </p:nvPicPr>
              <p:blipFill>
                <a:blip r:embed="rId11"/>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44" name="Ink 43">
                  <a:extLst>
                    <a:ext uri="{FF2B5EF4-FFF2-40B4-BE49-F238E27FC236}">
                      <a16:creationId xmlns:a16="http://schemas.microsoft.com/office/drawing/2014/main" id="{6F87DAE4-7E2A-3595-D094-D5D63C7E319E}"/>
                    </a:ext>
                  </a:extLst>
                </p14:cNvPr>
                <p14:cNvContentPartPr/>
                <p14:nvPr/>
              </p14:nvContentPartPr>
              <p14:xfrm>
                <a:off x="3694418" y="3112265"/>
                <a:ext cx="360" cy="360"/>
              </p14:xfrm>
            </p:contentPart>
          </mc:Choice>
          <mc:Fallback>
            <p:pic>
              <p:nvPicPr>
                <p:cNvPr id="44" name="Ink 43">
                  <a:extLst>
                    <a:ext uri="{FF2B5EF4-FFF2-40B4-BE49-F238E27FC236}">
                      <a16:creationId xmlns:a16="http://schemas.microsoft.com/office/drawing/2014/main" id="{6F87DAE4-7E2A-3595-D094-D5D63C7E319E}"/>
                    </a:ext>
                  </a:extLst>
                </p:cNvPr>
                <p:cNvPicPr/>
                <p:nvPr/>
              </p:nvPicPr>
              <p:blipFill>
                <a:blip r:embed="rId13"/>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45" name="Ink 44">
                  <a:extLst>
                    <a:ext uri="{FF2B5EF4-FFF2-40B4-BE49-F238E27FC236}">
                      <a16:creationId xmlns:a16="http://schemas.microsoft.com/office/drawing/2014/main" id="{C99B397F-41B9-6577-A522-18CE5954B8CC}"/>
                    </a:ext>
                  </a:extLst>
                </p14:cNvPr>
                <p14:cNvContentPartPr/>
                <p14:nvPr/>
              </p14:nvContentPartPr>
              <p14:xfrm>
                <a:off x="3352418" y="2933345"/>
                <a:ext cx="5760" cy="3960"/>
              </p14:xfrm>
            </p:contentPart>
          </mc:Choice>
          <mc:Fallback>
            <p:pic>
              <p:nvPicPr>
                <p:cNvPr id="45" name="Ink 44">
                  <a:extLst>
                    <a:ext uri="{FF2B5EF4-FFF2-40B4-BE49-F238E27FC236}">
                      <a16:creationId xmlns:a16="http://schemas.microsoft.com/office/drawing/2014/main" id="{C99B397F-41B9-6577-A522-18CE5954B8CC}"/>
                    </a:ext>
                  </a:extLst>
                </p:cNvPr>
                <p:cNvPicPr/>
                <p:nvPr/>
              </p:nvPicPr>
              <p:blipFill>
                <a:blip r:embed="rId15"/>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46" name="Ink 45">
                  <a:extLst>
                    <a:ext uri="{FF2B5EF4-FFF2-40B4-BE49-F238E27FC236}">
                      <a16:creationId xmlns:a16="http://schemas.microsoft.com/office/drawing/2014/main" id="{DEFE0F5C-8681-4F9E-2827-6B12653CB35F}"/>
                    </a:ext>
                  </a:extLst>
                </p14:cNvPr>
                <p14:cNvContentPartPr/>
                <p14:nvPr/>
              </p14:nvContentPartPr>
              <p14:xfrm>
                <a:off x="3576698" y="1951265"/>
                <a:ext cx="16200" cy="34200"/>
              </p14:xfrm>
            </p:contentPart>
          </mc:Choice>
          <mc:Fallback>
            <p:pic>
              <p:nvPicPr>
                <p:cNvPr id="46" name="Ink 45">
                  <a:extLst>
                    <a:ext uri="{FF2B5EF4-FFF2-40B4-BE49-F238E27FC236}">
                      <a16:creationId xmlns:a16="http://schemas.microsoft.com/office/drawing/2014/main" id="{DEFE0F5C-8681-4F9E-2827-6B12653CB35F}"/>
                    </a:ext>
                  </a:extLst>
                </p:cNvPr>
                <p:cNvPicPr/>
                <p:nvPr/>
              </p:nvPicPr>
              <p:blipFill>
                <a:blip r:embed="rId17"/>
                <a:stretch>
                  <a:fillRect/>
                </a:stretch>
              </p:blipFill>
              <p:spPr>
                <a:xfrm>
                  <a:off x="3486698" y="1438265"/>
                  <a:ext cx="194400" cy="1058490"/>
                </a:xfrm>
                <a:prstGeom prst="rect">
                  <a:avLst/>
                </a:prstGeom>
              </p:spPr>
            </p:pic>
          </mc:Fallback>
        </mc:AlternateContent>
      </p:grpSp>
      <p:sp>
        <p:nvSpPr>
          <p:cNvPr id="19" name="Footer Placeholder 3">
            <a:extLst>
              <a:ext uri="{FF2B5EF4-FFF2-40B4-BE49-F238E27FC236}">
                <a16:creationId xmlns:a16="http://schemas.microsoft.com/office/drawing/2014/main" id="{8DA5FA53-D92B-3ADE-7FC5-6905E46B72BF}"/>
              </a:ext>
            </a:extLst>
          </p:cNvPr>
          <p:cNvSpPr>
            <a:spLocks noGrp="1"/>
          </p:cNvSpPr>
          <p:nvPr>
            <p:ph type="ftr" sz="quarter" idx="3"/>
          </p:nvPr>
        </p:nvSpPr>
        <p:spPr>
          <a:xfrm>
            <a:off x="4038600" y="6205048"/>
            <a:ext cx="4114800" cy="365125"/>
          </a:xfrm>
        </p:spPr>
        <p:txBody>
          <a:bodyPr lIns="91440" tIns="45720" rIns="91440" bIns="45720" anchor="t"/>
          <a:lstStyle/>
          <a:p>
            <a:r>
              <a:rPr lang="en-US">
                <a:latin typeface="Arial"/>
                <a:cs typeface="Arial"/>
              </a:rPr>
              <a:t>Cameron Barnes</a:t>
            </a:r>
            <a:endParaRPr lang="en-US"/>
          </a:p>
        </p:txBody>
      </p:sp>
    </p:spTree>
    <p:extLst>
      <p:ext uri="{BB962C8B-B14F-4D97-AF65-F5344CB8AC3E}">
        <p14:creationId xmlns:p14="http://schemas.microsoft.com/office/powerpoint/2010/main" val="61434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7"/>
                                        </p:tgtEl>
                                        <p:attrNameLst>
                                          <p:attrName>fillcolor</p:attrName>
                                        </p:attrNameLst>
                                      </p:cBhvr>
                                      <p:to>
                                        <a:schemeClr val="accent2"/>
                                      </p:to>
                                    </p:animClr>
                                    <p:set>
                                      <p:cBhvr>
                                        <p:cTn id="7" dur="250" fill="hold"/>
                                        <p:tgtEl>
                                          <p:spTgt spid="7"/>
                                        </p:tgtEl>
                                        <p:attrNameLst>
                                          <p:attrName>fill.type</p:attrName>
                                        </p:attrNameLst>
                                      </p:cBhvr>
                                      <p:to>
                                        <p:strVal val="solid"/>
                                      </p:to>
                                    </p:set>
                                    <p:set>
                                      <p:cBhvr>
                                        <p:cTn id="8" dur="250" fill="hold"/>
                                        <p:tgtEl>
                                          <p:spTgt spid="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50" fill="hold"/>
                                        <p:tgtEl>
                                          <p:spTgt spid="8"/>
                                        </p:tgtEl>
                                        <p:attrNameLst>
                                          <p:attrName>fillcolor</p:attrName>
                                        </p:attrNameLst>
                                      </p:cBhvr>
                                      <p:to>
                                        <a:srgbClr val="EE2737"/>
                                      </p:to>
                                    </p:animClr>
                                    <p:set>
                                      <p:cBhvr>
                                        <p:cTn id="13" dur="250" fill="hold"/>
                                        <p:tgtEl>
                                          <p:spTgt spid="8"/>
                                        </p:tgtEl>
                                        <p:attrNameLst>
                                          <p:attrName>fill.type</p:attrName>
                                        </p:attrNameLst>
                                      </p:cBhvr>
                                      <p:to>
                                        <p:strVal val="solid"/>
                                      </p:to>
                                    </p:set>
                                    <p:set>
                                      <p:cBhvr>
                                        <p:cTn id="14" dur="250" fill="hold"/>
                                        <p:tgtEl>
                                          <p:spTgt spid="8"/>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50" fill="hold"/>
                                        <p:tgtEl>
                                          <p:spTgt spid="7"/>
                                        </p:tgtEl>
                                        <p:attrNameLst>
                                          <p:attrName>fillcolor</p:attrName>
                                        </p:attrNameLst>
                                      </p:cBhvr>
                                      <p:to>
                                        <a:srgbClr val="8BEEFF"/>
                                      </p:to>
                                    </p:animClr>
                                    <p:set>
                                      <p:cBhvr>
                                        <p:cTn id="17" dur="250" fill="hold"/>
                                        <p:tgtEl>
                                          <p:spTgt spid="7"/>
                                        </p:tgtEl>
                                        <p:attrNameLst>
                                          <p:attrName>fill.type</p:attrName>
                                        </p:attrNameLst>
                                      </p:cBhvr>
                                      <p:to>
                                        <p:strVal val="solid"/>
                                      </p:to>
                                    </p:set>
                                    <p:set>
                                      <p:cBhvr>
                                        <p:cTn id="18" dur="250" fill="hold"/>
                                        <p:tgtEl>
                                          <p:spTgt spid="7"/>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50" fill="hold"/>
                                        <p:tgtEl>
                                          <p:spTgt spid="9"/>
                                        </p:tgtEl>
                                        <p:attrNameLst>
                                          <p:attrName>fillcolor</p:attrName>
                                        </p:attrNameLst>
                                      </p:cBhvr>
                                      <p:to>
                                        <a:srgbClr val="A9A189"/>
                                      </p:to>
                                    </p:animClr>
                                    <p:set>
                                      <p:cBhvr>
                                        <p:cTn id="23" dur="250" fill="hold"/>
                                        <p:tgtEl>
                                          <p:spTgt spid="9"/>
                                        </p:tgtEl>
                                        <p:attrNameLst>
                                          <p:attrName>fill.type</p:attrName>
                                        </p:attrNameLst>
                                      </p:cBhvr>
                                      <p:to>
                                        <p:strVal val="solid"/>
                                      </p:to>
                                    </p:set>
                                    <p:set>
                                      <p:cBhvr>
                                        <p:cTn id="24" dur="250" fill="hold"/>
                                        <p:tgtEl>
                                          <p:spTgt spid="9"/>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250" fill="hold"/>
                                        <p:tgtEl>
                                          <p:spTgt spid="8"/>
                                        </p:tgtEl>
                                        <p:attrNameLst>
                                          <p:attrName>fillcolor</p:attrName>
                                        </p:attrNameLst>
                                      </p:cBhvr>
                                      <p:to>
                                        <a:srgbClr val="F8A9AF"/>
                                      </p:to>
                                    </p:animClr>
                                    <p:set>
                                      <p:cBhvr>
                                        <p:cTn id="27" dur="250" fill="hold"/>
                                        <p:tgtEl>
                                          <p:spTgt spid="8"/>
                                        </p:tgtEl>
                                        <p:attrNameLst>
                                          <p:attrName>fill.type</p:attrName>
                                        </p:attrNameLst>
                                      </p:cBhvr>
                                      <p:to>
                                        <p:strVal val="solid"/>
                                      </p:to>
                                    </p:set>
                                    <p:set>
                                      <p:cBhvr>
                                        <p:cTn id="28" dur="250" fill="hold"/>
                                        <p:tgtEl>
                                          <p:spTgt spid="8"/>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0"/>
                                        </p:tgtEl>
                                        <p:attrNameLst>
                                          <p:attrName>fillcolor</p:attrName>
                                        </p:attrNameLst>
                                      </p:cBhvr>
                                      <p:to>
                                        <a:srgbClr val="A9D341"/>
                                      </p:to>
                                    </p:animClr>
                                    <p:set>
                                      <p:cBhvr>
                                        <p:cTn id="33" dur="250" fill="hold"/>
                                        <p:tgtEl>
                                          <p:spTgt spid="10"/>
                                        </p:tgtEl>
                                        <p:attrNameLst>
                                          <p:attrName>fill.type</p:attrName>
                                        </p:attrNameLst>
                                      </p:cBhvr>
                                      <p:to>
                                        <p:strVal val="solid"/>
                                      </p:to>
                                    </p:set>
                                    <p:set>
                                      <p:cBhvr>
                                        <p:cTn id="34" dur="250" fill="hold"/>
                                        <p:tgtEl>
                                          <p:spTgt spid="10"/>
                                        </p:tgtEl>
                                        <p:attrNameLst>
                                          <p:attrName>fill.on</p:attrName>
                                        </p:attrNameLst>
                                      </p:cBhvr>
                                      <p:to>
                                        <p:strVal val="true"/>
                                      </p:to>
                                    </p:set>
                                  </p:childTnLst>
                                </p:cTn>
                              </p:par>
                              <p:par>
                                <p:cTn id="35" presetID="1" presetClass="emph" presetSubtype="2" fill="hold" nodeType="withEffect">
                                  <p:stCondLst>
                                    <p:cond delay="0"/>
                                  </p:stCondLst>
                                  <p:childTnLst>
                                    <p:animClr clrSpc="rgb" dir="cw">
                                      <p:cBhvr>
                                        <p:cTn id="36" dur="250" fill="hold"/>
                                        <p:tgtEl>
                                          <p:spTgt spid="9"/>
                                        </p:tgtEl>
                                        <p:attrNameLst>
                                          <p:attrName>fillcolor</p:attrName>
                                        </p:attrNameLst>
                                      </p:cBhvr>
                                      <p:to>
                                        <a:srgbClr val="E2DFD7"/>
                                      </p:to>
                                    </p:animClr>
                                    <p:set>
                                      <p:cBhvr>
                                        <p:cTn id="37" dur="250" fill="hold"/>
                                        <p:tgtEl>
                                          <p:spTgt spid="9"/>
                                        </p:tgtEl>
                                        <p:attrNameLst>
                                          <p:attrName>fill.type</p:attrName>
                                        </p:attrNameLst>
                                      </p:cBhvr>
                                      <p:to>
                                        <p:strVal val="solid"/>
                                      </p:to>
                                    </p:set>
                                    <p:set>
                                      <p:cBhvr>
                                        <p:cTn id="38" dur="250" fill="hold"/>
                                        <p:tgtEl>
                                          <p:spTgt spid="9"/>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11"/>
                                        </p:tgtEl>
                                        <p:attrNameLst>
                                          <p:attrName>fillcolor</p:attrName>
                                        </p:attrNameLst>
                                      </p:cBhvr>
                                      <p:to>
                                        <a:srgbClr val="12D2B9"/>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250" fill="hold"/>
                                        <p:tgtEl>
                                          <p:spTgt spid="10"/>
                                        </p:tgtEl>
                                        <p:attrNameLst>
                                          <p:attrName>fillcolor</p:attrName>
                                        </p:attrNameLst>
                                      </p:cBhvr>
                                      <p:to>
                                        <a:srgbClr val="DBEDAD"/>
                                      </p:to>
                                    </p:animClr>
                                    <p:set>
                                      <p:cBhvr>
                                        <p:cTn id="47" dur="250" fill="hold"/>
                                        <p:tgtEl>
                                          <p:spTgt spid="10"/>
                                        </p:tgtEl>
                                        <p:attrNameLst>
                                          <p:attrName>fill.type</p:attrName>
                                        </p:attrNameLst>
                                      </p:cBhvr>
                                      <p:to>
                                        <p:strVal val="solid"/>
                                      </p:to>
                                    </p:set>
                                    <p:set>
                                      <p:cBhvr>
                                        <p:cTn id="48" dur="25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D6552D-2408-5E13-F3F5-9CE9FF7BEA8E}"/>
              </a:ext>
            </a:extLst>
          </p:cNvPr>
          <p:cNvSpPr>
            <a:spLocks noGrp="1"/>
          </p:cNvSpPr>
          <p:nvPr>
            <p:ph type="sldNum" sz="quarter" idx="4"/>
          </p:nvPr>
        </p:nvSpPr>
        <p:spPr/>
        <p:txBody>
          <a:bodyPr/>
          <a:lstStyle/>
          <a:p>
            <a:fld id="{6F1FABC0-072B-4F22-8F9B-95A9D10B0206}" type="slidenum">
              <a:rPr lang="en-US" smtClean="0"/>
              <a:pPr/>
              <a:t>8</a:t>
            </a:fld>
            <a:endParaRPr lang="en-US"/>
          </a:p>
        </p:txBody>
      </p:sp>
      <p:grpSp>
        <p:nvGrpSpPr>
          <p:cNvPr id="44" name="Group 43">
            <a:extLst>
              <a:ext uri="{FF2B5EF4-FFF2-40B4-BE49-F238E27FC236}">
                <a16:creationId xmlns:a16="http://schemas.microsoft.com/office/drawing/2014/main" id="{C7B94956-3CBB-91AE-0079-8192D39AE12F}"/>
              </a:ext>
            </a:extLst>
          </p:cNvPr>
          <p:cNvGrpSpPr/>
          <p:nvPr/>
        </p:nvGrpSpPr>
        <p:grpSpPr>
          <a:xfrm>
            <a:off x="2660561" y="320900"/>
            <a:ext cx="6870878" cy="1397358"/>
            <a:chOff x="2863939" y="320899"/>
            <a:chExt cx="6870878" cy="1397358"/>
          </a:xfrm>
        </p:grpSpPr>
        <p:sp>
          <p:nvSpPr>
            <p:cNvPr id="4" name="Rectangle 3">
              <a:extLst>
                <a:ext uri="{FF2B5EF4-FFF2-40B4-BE49-F238E27FC236}">
                  <a16:creationId xmlns:a16="http://schemas.microsoft.com/office/drawing/2014/main" id="{D3887F84-4751-82F0-E5FD-AE2E282D69D7}"/>
                </a:ext>
              </a:extLst>
            </p:cNvPr>
            <p:cNvSpPr/>
            <p:nvPr/>
          </p:nvSpPr>
          <p:spPr>
            <a:xfrm>
              <a:off x="2863939" y="320899"/>
              <a:ext cx="6870878" cy="139735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1F3B0860-4176-D872-1818-7761697AF5A7}"/>
                </a:ext>
              </a:extLst>
            </p:cNvPr>
            <p:cNvSpPr/>
            <p:nvPr/>
          </p:nvSpPr>
          <p:spPr>
            <a:xfrm>
              <a:off x="3400559" y="562378"/>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a:extLst>
                <a:ext uri="{FF2B5EF4-FFF2-40B4-BE49-F238E27FC236}">
                  <a16:creationId xmlns:a16="http://schemas.microsoft.com/office/drawing/2014/main" id="{E2AAAFCB-8E95-B8FE-6E75-7B5803C1EF52}"/>
                </a:ext>
              </a:extLst>
            </p:cNvPr>
            <p:cNvSpPr txBox="1"/>
            <p:nvPr/>
          </p:nvSpPr>
          <p:spPr>
            <a:xfrm>
              <a:off x="3621646" y="696413"/>
              <a:ext cx="53554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latin typeface="Georgia" panose="02040502050405020303" pitchFamily="18" charset="0"/>
                  <a:cs typeface="Arial"/>
                </a:rPr>
                <a:t>Assumptions</a:t>
              </a:r>
              <a:endParaRPr lang="en-US" sz="3600" b="1">
                <a:latin typeface="Georgia" panose="02040502050405020303" pitchFamily="18" charset="0"/>
                <a:cs typeface="Calibri"/>
              </a:endParaRPr>
            </a:p>
          </p:txBody>
        </p:sp>
      </p:grpSp>
      <p:grpSp>
        <p:nvGrpSpPr>
          <p:cNvPr id="39" name="Group 38">
            <a:extLst>
              <a:ext uri="{FF2B5EF4-FFF2-40B4-BE49-F238E27FC236}">
                <a16:creationId xmlns:a16="http://schemas.microsoft.com/office/drawing/2014/main" id="{F384E3D3-10D1-B351-B656-3EBA73BB016B}"/>
              </a:ext>
            </a:extLst>
          </p:cNvPr>
          <p:cNvGrpSpPr/>
          <p:nvPr/>
        </p:nvGrpSpPr>
        <p:grpSpPr>
          <a:xfrm>
            <a:off x="133081" y="1893193"/>
            <a:ext cx="2266682" cy="3761576"/>
            <a:chOff x="133081" y="1893193"/>
            <a:chExt cx="2266682" cy="3761576"/>
          </a:xfrm>
        </p:grpSpPr>
        <p:sp>
          <p:nvSpPr>
            <p:cNvPr id="19" name="Rectangle: Rounded Corners 18">
              <a:extLst>
                <a:ext uri="{FF2B5EF4-FFF2-40B4-BE49-F238E27FC236}">
                  <a16:creationId xmlns:a16="http://schemas.microsoft.com/office/drawing/2014/main" id="{1939086C-AAED-62B2-57C9-CB1310616CFF}"/>
                </a:ext>
              </a:extLst>
            </p:cNvPr>
            <p:cNvSpPr/>
            <p:nvPr/>
          </p:nvSpPr>
          <p:spPr>
            <a:xfrm>
              <a:off x="133081" y="1893193"/>
              <a:ext cx="2266682" cy="3761576"/>
            </a:xfrm>
            <a:prstGeom prst="roundRect">
              <a:avLst/>
            </a:prstGeom>
            <a:solidFill>
              <a:schemeClr val="accent3">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7">
              <a:extLst>
                <a:ext uri="{FF2B5EF4-FFF2-40B4-BE49-F238E27FC236}">
                  <a16:creationId xmlns:a16="http://schemas.microsoft.com/office/drawing/2014/main" id="{5A2A5579-5FA0-6039-3D36-3F9C932487B5}"/>
                </a:ext>
              </a:extLst>
            </p:cNvPr>
            <p:cNvPicPr>
              <a:picLocks noChangeAspect="1"/>
            </p:cNvPicPr>
            <p:nvPr/>
          </p:nvPicPr>
          <p:blipFill>
            <a:blip r:embed="rId3"/>
            <a:stretch>
              <a:fillRect/>
            </a:stretch>
          </p:blipFill>
          <p:spPr>
            <a:xfrm>
              <a:off x="801709" y="2288739"/>
              <a:ext cx="929426" cy="929426"/>
            </a:xfrm>
            <a:prstGeom prst="rect">
              <a:avLst/>
            </a:prstGeom>
          </p:spPr>
        </p:pic>
        <p:sp>
          <p:nvSpPr>
            <p:cNvPr id="10" name="TextBox 9">
              <a:extLst>
                <a:ext uri="{FF2B5EF4-FFF2-40B4-BE49-F238E27FC236}">
                  <a16:creationId xmlns:a16="http://schemas.microsoft.com/office/drawing/2014/main" id="{81E8501C-938D-80E0-39CC-85A61BC0CBE7}"/>
                </a:ext>
              </a:extLst>
            </p:cNvPr>
            <p:cNvSpPr txBox="1"/>
            <p:nvPr/>
          </p:nvSpPr>
          <p:spPr>
            <a:xfrm>
              <a:off x="188274" y="3467691"/>
              <a:ext cx="2156296" cy="1815882"/>
            </a:xfrm>
            <a:prstGeom prst="rect">
              <a:avLst/>
            </a:prstGeom>
            <a:noFill/>
          </p:spPr>
          <p:txBody>
            <a:bodyPr wrap="square" rtlCol="0">
              <a:spAutoFit/>
            </a:bodyPr>
            <a:lstStyle/>
            <a:p>
              <a:pPr algn="ctr"/>
              <a:r>
                <a:rPr lang="en-US" sz="2800">
                  <a:latin typeface="Georgia" panose="02040502050405020303" pitchFamily="18" charset="0"/>
                  <a:cs typeface="Calibri" panose="020F0502020204030204" pitchFamily="34" charset="0"/>
                </a:rPr>
                <a:t>Max payload 1.4 metric tons on Earth</a:t>
              </a:r>
            </a:p>
          </p:txBody>
        </p:sp>
      </p:grpSp>
      <p:grpSp>
        <p:nvGrpSpPr>
          <p:cNvPr id="40" name="Group 39">
            <a:extLst>
              <a:ext uri="{FF2B5EF4-FFF2-40B4-BE49-F238E27FC236}">
                <a16:creationId xmlns:a16="http://schemas.microsoft.com/office/drawing/2014/main" id="{3ECA436E-8B72-CF79-D12D-495F69C26BBD}"/>
              </a:ext>
            </a:extLst>
          </p:cNvPr>
          <p:cNvGrpSpPr/>
          <p:nvPr/>
        </p:nvGrpSpPr>
        <p:grpSpPr>
          <a:xfrm>
            <a:off x="2402456" y="1893193"/>
            <a:ext cx="2522934" cy="3761576"/>
            <a:chOff x="2402456" y="1893193"/>
            <a:chExt cx="2522934" cy="3761576"/>
          </a:xfrm>
        </p:grpSpPr>
        <p:sp>
          <p:nvSpPr>
            <p:cNvPr id="22" name="Rectangle: Rounded Corners 21">
              <a:extLst>
                <a:ext uri="{FF2B5EF4-FFF2-40B4-BE49-F238E27FC236}">
                  <a16:creationId xmlns:a16="http://schemas.microsoft.com/office/drawing/2014/main" id="{5C9C149F-CAF9-C9A0-250F-A0314C0AB91A}"/>
                </a:ext>
              </a:extLst>
            </p:cNvPr>
            <p:cNvSpPr/>
            <p:nvPr/>
          </p:nvSpPr>
          <p:spPr>
            <a:xfrm>
              <a:off x="2530582" y="1893193"/>
              <a:ext cx="2266682" cy="3761576"/>
            </a:xfrm>
            <a:prstGeom prst="roundRect">
              <a:avLst/>
            </a:prstGeom>
            <a:solidFill>
              <a:schemeClr val="accent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8">
              <a:extLst>
                <a:ext uri="{FF2B5EF4-FFF2-40B4-BE49-F238E27FC236}">
                  <a16:creationId xmlns:a16="http://schemas.microsoft.com/office/drawing/2014/main" id="{4FE03BAA-AFD9-D55E-3D06-3C64D9E69FA1}"/>
                </a:ext>
              </a:extLst>
            </p:cNvPr>
            <p:cNvPicPr>
              <a:picLocks noChangeAspect="1"/>
            </p:cNvPicPr>
            <p:nvPr/>
          </p:nvPicPr>
          <p:blipFill>
            <a:blip r:embed="rId4"/>
            <a:stretch>
              <a:fillRect/>
            </a:stretch>
          </p:blipFill>
          <p:spPr>
            <a:xfrm>
              <a:off x="3060226" y="2165853"/>
              <a:ext cx="1207395" cy="1175198"/>
            </a:xfrm>
            <a:prstGeom prst="rect">
              <a:avLst/>
            </a:prstGeom>
          </p:spPr>
        </p:pic>
        <p:sp>
          <p:nvSpPr>
            <p:cNvPr id="11" name="TextBox 10">
              <a:extLst>
                <a:ext uri="{FF2B5EF4-FFF2-40B4-BE49-F238E27FC236}">
                  <a16:creationId xmlns:a16="http://schemas.microsoft.com/office/drawing/2014/main" id="{7A6A44F7-10B8-651C-FD19-BFF0FB2D9E08}"/>
                </a:ext>
              </a:extLst>
            </p:cNvPr>
            <p:cNvSpPr txBox="1"/>
            <p:nvPr/>
          </p:nvSpPr>
          <p:spPr>
            <a:xfrm>
              <a:off x="2402456" y="3683135"/>
              <a:ext cx="2522934" cy="1384995"/>
            </a:xfrm>
            <a:prstGeom prst="rect">
              <a:avLst/>
            </a:prstGeom>
            <a:noFill/>
          </p:spPr>
          <p:txBody>
            <a:bodyPr wrap="square" rtlCol="0">
              <a:spAutoFit/>
            </a:bodyPr>
            <a:lstStyle/>
            <a:p>
              <a:pPr algn="ctr"/>
              <a:r>
                <a:rPr lang="en-US" sz="2800">
                  <a:latin typeface="Georgia" panose="02040502050405020303" pitchFamily="18" charset="0"/>
                  <a:cs typeface="Calibri" panose="020F0502020204030204" pitchFamily="34" charset="0"/>
                </a:rPr>
                <a:t>Cost </a:t>
              </a:r>
            </a:p>
            <a:p>
              <a:pPr algn="ctr"/>
              <a:r>
                <a:rPr lang="en-US" sz="2800">
                  <a:latin typeface="Georgia" panose="02040502050405020303" pitchFamily="18" charset="0"/>
                  <a:cs typeface="Calibri" panose="020F0502020204030204" pitchFamily="34" charset="0"/>
                </a:rPr>
                <a:t>effective </a:t>
              </a:r>
            </a:p>
            <a:p>
              <a:pPr algn="ctr"/>
              <a:r>
                <a:rPr lang="en-US" sz="2800">
                  <a:latin typeface="Georgia" panose="02040502050405020303" pitchFamily="18" charset="0"/>
                  <a:cs typeface="Calibri" panose="020F0502020204030204" pitchFamily="34" charset="0"/>
                </a:rPr>
                <a:t>materials</a:t>
              </a:r>
            </a:p>
          </p:txBody>
        </p:sp>
      </p:grpSp>
      <p:grpSp>
        <p:nvGrpSpPr>
          <p:cNvPr id="41" name="Group 40">
            <a:extLst>
              <a:ext uri="{FF2B5EF4-FFF2-40B4-BE49-F238E27FC236}">
                <a16:creationId xmlns:a16="http://schemas.microsoft.com/office/drawing/2014/main" id="{21B5A903-F23F-1118-C9DA-46C0C883183C}"/>
              </a:ext>
            </a:extLst>
          </p:cNvPr>
          <p:cNvGrpSpPr/>
          <p:nvPr/>
        </p:nvGrpSpPr>
        <p:grpSpPr>
          <a:xfrm>
            <a:off x="4962659" y="1893193"/>
            <a:ext cx="2266682" cy="3761575"/>
            <a:chOff x="4962659" y="1893193"/>
            <a:chExt cx="2266682" cy="3761575"/>
          </a:xfrm>
        </p:grpSpPr>
        <p:sp>
          <p:nvSpPr>
            <p:cNvPr id="23" name="Rectangle: Rounded Corners 22">
              <a:extLst>
                <a:ext uri="{FF2B5EF4-FFF2-40B4-BE49-F238E27FC236}">
                  <a16:creationId xmlns:a16="http://schemas.microsoft.com/office/drawing/2014/main" id="{6192B457-9C17-643E-1736-1CFCCA56C9D0}"/>
                </a:ext>
              </a:extLst>
            </p:cNvPr>
            <p:cNvSpPr/>
            <p:nvPr/>
          </p:nvSpPr>
          <p:spPr>
            <a:xfrm>
              <a:off x="4962659" y="1893193"/>
              <a:ext cx="2266682" cy="3761575"/>
            </a:xfrm>
            <a:prstGeom prst="roundRect">
              <a:avLst/>
            </a:prstGeom>
            <a:solidFill>
              <a:schemeClr val="accent5">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9">
              <a:extLst>
                <a:ext uri="{FF2B5EF4-FFF2-40B4-BE49-F238E27FC236}">
                  <a16:creationId xmlns:a16="http://schemas.microsoft.com/office/drawing/2014/main" id="{71ADA101-1209-CC61-2F95-7385EB15D735}"/>
                </a:ext>
              </a:extLst>
            </p:cNvPr>
            <p:cNvPicPr>
              <a:picLocks noChangeAspect="1"/>
            </p:cNvPicPr>
            <p:nvPr/>
          </p:nvPicPr>
          <p:blipFill>
            <a:blip r:embed="rId5"/>
            <a:stretch>
              <a:fillRect/>
            </a:stretch>
          </p:blipFill>
          <p:spPr>
            <a:xfrm>
              <a:off x="5621092" y="2270495"/>
              <a:ext cx="949817" cy="965915"/>
            </a:xfrm>
            <a:prstGeom prst="rect">
              <a:avLst/>
            </a:prstGeom>
          </p:spPr>
        </p:pic>
        <p:sp>
          <p:nvSpPr>
            <p:cNvPr id="14" name="TextBox 13">
              <a:extLst>
                <a:ext uri="{FF2B5EF4-FFF2-40B4-BE49-F238E27FC236}">
                  <a16:creationId xmlns:a16="http://schemas.microsoft.com/office/drawing/2014/main" id="{D6F12390-3703-0125-8A94-758F989819DF}"/>
                </a:ext>
              </a:extLst>
            </p:cNvPr>
            <p:cNvSpPr txBox="1"/>
            <p:nvPr/>
          </p:nvSpPr>
          <p:spPr>
            <a:xfrm>
              <a:off x="5187361" y="3683135"/>
              <a:ext cx="1817278" cy="1384995"/>
            </a:xfrm>
            <a:prstGeom prst="rect">
              <a:avLst/>
            </a:prstGeom>
            <a:noFill/>
          </p:spPr>
          <p:txBody>
            <a:bodyPr wrap="square" rtlCol="0">
              <a:spAutoFit/>
            </a:bodyPr>
            <a:lstStyle/>
            <a:p>
              <a:pPr algn="ctr"/>
              <a:r>
                <a:rPr lang="en-US" sz="2800">
                  <a:latin typeface="Georgia" panose="02040502050405020303" pitchFamily="18" charset="0"/>
                  <a:cs typeface="Calibri" panose="020F0502020204030204" pitchFamily="34" charset="0"/>
                </a:rPr>
                <a:t>Maximum distance of 1 km</a:t>
              </a:r>
            </a:p>
          </p:txBody>
        </p:sp>
      </p:grpSp>
      <p:grpSp>
        <p:nvGrpSpPr>
          <p:cNvPr id="42" name="Group 41">
            <a:extLst>
              <a:ext uri="{FF2B5EF4-FFF2-40B4-BE49-F238E27FC236}">
                <a16:creationId xmlns:a16="http://schemas.microsoft.com/office/drawing/2014/main" id="{C5D031DD-B6BB-ED2F-A0A4-A5DBC1CC9D2D}"/>
              </a:ext>
            </a:extLst>
          </p:cNvPr>
          <p:cNvGrpSpPr/>
          <p:nvPr/>
        </p:nvGrpSpPr>
        <p:grpSpPr>
          <a:xfrm>
            <a:off x="7377447" y="1893193"/>
            <a:ext cx="2266682" cy="3761575"/>
            <a:chOff x="7377447" y="1893193"/>
            <a:chExt cx="2266682" cy="3761575"/>
          </a:xfrm>
        </p:grpSpPr>
        <p:sp>
          <p:nvSpPr>
            <p:cNvPr id="24" name="Rectangle: Rounded Corners 23">
              <a:extLst>
                <a:ext uri="{FF2B5EF4-FFF2-40B4-BE49-F238E27FC236}">
                  <a16:creationId xmlns:a16="http://schemas.microsoft.com/office/drawing/2014/main" id="{EE2D19CA-A8A2-EE4B-32FE-764F60C41B9D}"/>
                </a:ext>
              </a:extLst>
            </p:cNvPr>
            <p:cNvSpPr/>
            <p:nvPr/>
          </p:nvSpPr>
          <p:spPr>
            <a:xfrm>
              <a:off x="7377447" y="1893193"/>
              <a:ext cx="2266682" cy="3761575"/>
            </a:xfrm>
            <a:prstGeom prst="roundRect">
              <a:avLst/>
            </a:prstGeom>
            <a:solidFill>
              <a:schemeClr val="accent6">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2">
              <a:extLst>
                <a:ext uri="{FF2B5EF4-FFF2-40B4-BE49-F238E27FC236}">
                  <a16:creationId xmlns:a16="http://schemas.microsoft.com/office/drawing/2014/main" id="{7567532B-4756-B4D7-F5F9-7FE2AE652692}"/>
                </a:ext>
              </a:extLst>
            </p:cNvPr>
            <p:cNvPicPr>
              <a:picLocks noChangeAspect="1"/>
            </p:cNvPicPr>
            <p:nvPr/>
          </p:nvPicPr>
          <p:blipFill>
            <a:blip r:embed="rId6"/>
            <a:stretch>
              <a:fillRect/>
            </a:stretch>
          </p:blipFill>
          <p:spPr>
            <a:xfrm>
              <a:off x="7971485" y="2214149"/>
              <a:ext cx="1078607" cy="1078607"/>
            </a:xfrm>
            <a:prstGeom prst="rect">
              <a:avLst/>
            </a:prstGeom>
          </p:spPr>
        </p:pic>
        <p:sp>
          <p:nvSpPr>
            <p:cNvPr id="15" name="TextBox 14">
              <a:extLst>
                <a:ext uri="{FF2B5EF4-FFF2-40B4-BE49-F238E27FC236}">
                  <a16:creationId xmlns:a16="http://schemas.microsoft.com/office/drawing/2014/main" id="{2616B45C-DE98-063D-8AAB-71856A895BBC}"/>
                </a:ext>
              </a:extLst>
            </p:cNvPr>
            <p:cNvSpPr txBox="1"/>
            <p:nvPr/>
          </p:nvSpPr>
          <p:spPr>
            <a:xfrm>
              <a:off x="7584408" y="3467691"/>
              <a:ext cx="1852761" cy="1815882"/>
            </a:xfrm>
            <a:prstGeom prst="rect">
              <a:avLst/>
            </a:prstGeom>
            <a:noFill/>
          </p:spPr>
          <p:txBody>
            <a:bodyPr wrap="square" rtlCol="0">
              <a:spAutoFit/>
            </a:bodyPr>
            <a:lstStyle/>
            <a:p>
              <a:pPr algn="ctr"/>
              <a:r>
                <a:rPr lang="en-US" sz="2800">
                  <a:latin typeface="Georgia" panose="02040502050405020303" pitchFamily="18" charset="0"/>
                  <a:cs typeface="Calibri" panose="020F0502020204030204" pitchFamily="34" charset="0"/>
                </a:rPr>
                <a:t>Standard packaging designed by team</a:t>
              </a:r>
            </a:p>
          </p:txBody>
        </p:sp>
      </p:grpSp>
      <p:grpSp>
        <p:nvGrpSpPr>
          <p:cNvPr id="43" name="Group 42">
            <a:extLst>
              <a:ext uri="{FF2B5EF4-FFF2-40B4-BE49-F238E27FC236}">
                <a16:creationId xmlns:a16="http://schemas.microsoft.com/office/drawing/2014/main" id="{7F140E8E-A102-DFD1-9A52-054C46B938A8}"/>
              </a:ext>
            </a:extLst>
          </p:cNvPr>
          <p:cNvGrpSpPr/>
          <p:nvPr/>
        </p:nvGrpSpPr>
        <p:grpSpPr>
          <a:xfrm>
            <a:off x="9589995" y="1893193"/>
            <a:ext cx="2602005" cy="3756209"/>
            <a:chOff x="9589995" y="1893193"/>
            <a:chExt cx="2602005" cy="3756209"/>
          </a:xfrm>
        </p:grpSpPr>
        <p:sp>
          <p:nvSpPr>
            <p:cNvPr id="25" name="Rectangle: Rounded Corners 24">
              <a:extLst>
                <a:ext uri="{FF2B5EF4-FFF2-40B4-BE49-F238E27FC236}">
                  <a16:creationId xmlns:a16="http://schemas.microsoft.com/office/drawing/2014/main" id="{5482ABD9-A630-24EB-7AE6-D8A9C1AB30DB}"/>
                </a:ext>
              </a:extLst>
            </p:cNvPr>
            <p:cNvSpPr/>
            <p:nvPr/>
          </p:nvSpPr>
          <p:spPr>
            <a:xfrm>
              <a:off x="9757656" y="1893193"/>
              <a:ext cx="2266682" cy="3756209"/>
            </a:xfrm>
            <a:prstGeom prst="roundRect">
              <a:avLst/>
            </a:prstGeom>
            <a:solidFill>
              <a:schemeClr val="accent4">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 name="Picture 13">
              <a:extLst>
                <a:ext uri="{FF2B5EF4-FFF2-40B4-BE49-F238E27FC236}">
                  <a16:creationId xmlns:a16="http://schemas.microsoft.com/office/drawing/2014/main" id="{45B052CA-D8EC-31A8-12DA-C5C492D60450}"/>
                </a:ext>
              </a:extLst>
            </p:cNvPr>
            <p:cNvPicPr>
              <a:picLocks noChangeAspect="1"/>
            </p:cNvPicPr>
            <p:nvPr/>
          </p:nvPicPr>
          <p:blipFill>
            <a:blip r:embed="rId7"/>
            <a:stretch>
              <a:fillRect/>
            </a:stretch>
          </p:blipFill>
          <p:spPr>
            <a:xfrm>
              <a:off x="10346328" y="2211466"/>
              <a:ext cx="1089339" cy="1083973"/>
            </a:xfrm>
            <a:prstGeom prst="rect">
              <a:avLst/>
            </a:prstGeom>
          </p:spPr>
        </p:pic>
        <p:sp>
          <p:nvSpPr>
            <p:cNvPr id="16" name="TextBox 15">
              <a:extLst>
                <a:ext uri="{FF2B5EF4-FFF2-40B4-BE49-F238E27FC236}">
                  <a16:creationId xmlns:a16="http://schemas.microsoft.com/office/drawing/2014/main" id="{65182693-F1B8-21D7-2BF3-B5BCAA57B4F5}"/>
                </a:ext>
              </a:extLst>
            </p:cNvPr>
            <p:cNvSpPr txBox="1"/>
            <p:nvPr/>
          </p:nvSpPr>
          <p:spPr>
            <a:xfrm>
              <a:off x="9589995" y="3683135"/>
              <a:ext cx="2602005" cy="1384995"/>
            </a:xfrm>
            <a:prstGeom prst="rect">
              <a:avLst/>
            </a:prstGeom>
            <a:noFill/>
          </p:spPr>
          <p:txBody>
            <a:bodyPr wrap="square" rtlCol="0">
              <a:spAutoFit/>
            </a:bodyPr>
            <a:lstStyle/>
            <a:p>
              <a:pPr algn="ctr"/>
              <a:r>
                <a:rPr lang="en-US" sz="2800">
                  <a:latin typeface="Georgia" panose="02040502050405020303" pitchFamily="18" charset="0"/>
                  <a:cs typeface="Calibri" panose="020F0502020204030204" pitchFamily="34" charset="0"/>
                </a:rPr>
                <a:t>Focus on mechanical design</a:t>
              </a:r>
            </a:p>
          </p:txBody>
        </p:sp>
      </p:grpSp>
      <p:grpSp>
        <p:nvGrpSpPr>
          <p:cNvPr id="17" name="Group 16">
            <a:extLst>
              <a:ext uri="{FF2B5EF4-FFF2-40B4-BE49-F238E27FC236}">
                <a16:creationId xmlns:a16="http://schemas.microsoft.com/office/drawing/2014/main" id="{D1310B6E-C865-27A2-FD87-11610B44A5A7}"/>
              </a:ext>
            </a:extLst>
          </p:cNvPr>
          <p:cNvGrpSpPr/>
          <p:nvPr/>
        </p:nvGrpSpPr>
        <p:grpSpPr>
          <a:xfrm>
            <a:off x="11367238" y="33824"/>
            <a:ext cx="762811" cy="758655"/>
            <a:chOff x="354079" y="1326988"/>
            <a:chExt cx="4083531" cy="3898900"/>
          </a:xfrm>
        </p:grpSpPr>
        <p:pic>
          <p:nvPicPr>
            <p:cNvPr id="18" name="Picture 2" descr="Caduceus - Wikipedia">
              <a:extLst>
                <a:ext uri="{FF2B5EF4-FFF2-40B4-BE49-F238E27FC236}">
                  <a16:creationId xmlns:a16="http://schemas.microsoft.com/office/drawing/2014/main" id="{2DE30883-2539-E07F-93A3-97F96726F0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20" name="Flowchart: Connector 39">
              <a:extLst>
                <a:ext uri="{FF2B5EF4-FFF2-40B4-BE49-F238E27FC236}">
                  <a16:creationId xmlns:a16="http://schemas.microsoft.com/office/drawing/2014/main" id="{412B0C5A-B072-3543-86B2-EB2FA4328A8D}"/>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Picture 20">
              <a:extLst>
                <a:ext uri="{FF2B5EF4-FFF2-40B4-BE49-F238E27FC236}">
                  <a16:creationId xmlns:a16="http://schemas.microsoft.com/office/drawing/2014/main" id="{E48AE68A-1150-E16A-4A98-08CBA4194369}"/>
                </a:ext>
              </a:extLst>
            </p:cNvPr>
            <p:cNvPicPr>
              <a:picLocks noChangeAspect="1"/>
            </p:cNvPicPr>
            <p:nvPr/>
          </p:nvPicPr>
          <p:blipFill rotWithShape="1">
            <a:blip r:embed="rId9">
              <a:alphaModFix amt="10000"/>
            </a:blip>
            <a:srcRect l="30694" t="28915" r="26668" b="28746"/>
            <a:stretch/>
          </p:blipFill>
          <p:spPr>
            <a:xfrm>
              <a:off x="392661" y="1379133"/>
              <a:ext cx="4044949" cy="3794609"/>
            </a:xfrm>
            <a:prstGeom prst="flowChartConnector">
              <a:avLst/>
            </a:prstGeom>
          </p:spPr>
        </p:pic>
        <p:grpSp>
          <p:nvGrpSpPr>
            <p:cNvPr id="26" name="Group 25">
              <a:extLst>
                <a:ext uri="{FF2B5EF4-FFF2-40B4-BE49-F238E27FC236}">
                  <a16:creationId xmlns:a16="http://schemas.microsoft.com/office/drawing/2014/main" id="{F139F0B4-F7D0-C861-D3E2-4EB74C1C6F90}"/>
                </a:ext>
              </a:extLst>
            </p:cNvPr>
            <p:cNvGrpSpPr/>
            <p:nvPr/>
          </p:nvGrpSpPr>
          <p:grpSpPr>
            <a:xfrm>
              <a:off x="845033" y="1971012"/>
              <a:ext cx="3044825" cy="2670175"/>
              <a:chOff x="845033" y="1971012"/>
              <a:chExt cx="3044825" cy="2670175"/>
            </a:xfrm>
          </p:grpSpPr>
          <p:grpSp>
            <p:nvGrpSpPr>
              <p:cNvPr id="31" name="Group 30">
                <a:extLst>
                  <a:ext uri="{FF2B5EF4-FFF2-40B4-BE49-F238E27FC236}">
                    <a16:creationId xmlns:a16="http://schemas.microsoft.com/office/drawing/2014/main" id="{B0F40415-518C-02B2-F8B1-548ECC8DA44D}"/>
                  </a:ext>
                </a:extLst>
              </p:cNvPr>
              <p:cNvGrpSpPr/>
              <p:nvPr/>
            </p:nvGrpSpPr>
            <p:grpSpPr>
              <a:xfrm>
                <a:off x="2623034" y="1971012"/>
                <a:ext cx="673100" cy="2670175"/>
                <a:chOff x="8225255" y="1818774"/>
                <a:chExt cx="673100" cy="2670175"/>
              </a:xfrm>
            </p:grpSpPr>
            <p:sp>
              <p:nvSpPr>
                <p:cNvPr id="36" name="Flowchart: Process 51">
                  <a:extLst>
                    <a:ext uri="{FF2B5EF4-FFF2-40B4-BE49-F238E27FC236}">
                      <a16:creationId xmlns:a16="http://schemas.microsoft.com/office/drawing/2014/main" id="{829ED967-55F7-BE92-7B2F-A169293B6028}"/>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Trapezoid 36">
                  <a:extLst>
                    <a:ext uri="{FF2B5EF4-FFF2-40B4-BE49-F238E27FC236}">
                      <a16:creationId xmlns:a16="http://schemas.microsoft.com/office/drawing/2014/main" id="{C1851B65-C232-20B3-B038-2847EE816E20}"/>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2" name="Block Arc 45">
                <a:extLst>
                  <a:ext uri="{FF2B5EF4-FFF2-40B4-BE49-F238E27FC236}">
                    <a16:creationId xmlns:a16="http://schemas.microsoft.com/office/drawing/2014/main" id="{F52A2146-CEE8-B220-CEB6-382670B7B6FC}"/>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3" name="Group 32">
                <a:extLst>
                  <a:ext uri="{FF2B5EF4-FFF2-40B4-BE49-F238E27FC236}">
                    <a16:creationId xmlns:a16="http://schemas.microsoft.com/office/drawing/2014/main" id="{2007B372-6A03-0091-AE96-B355073732B8}"/>
                  </a:ext>
                </a:extLst>
              </p:cNvPr>
              <p:cNvGrpSpPr/>
              <p:nvPr/>
            </p:nvGrpSpPr>
            <p:grpSpPr>
              <a:xfrm>
                <a:off x="1429234" y="1971012"/>
                <a:ext cx="673100" cy="2670175"/>
                <a:chOff x="8225255" y="1818774"/>
                <a:chExt cx="673100" cy="2670175"/>
              </a:xfrm>
            </p:grpSpPr>
            <p:sp>
              <p:nvSpPr>
                <p:cNvPr id="34" name="Flowchart: Process 49">
                  <a:extLst>
                    <a:ext uri="{FF2B5EF4-FFF2-40B4-BE49-F238E27FC236}">
                      <a16:creationId xmlns:a16="http://schemas.microsoft.com/office/drawing/2014/main" id="{AE908826-0E4A-EB80-99F4-BC26CD592381}"/>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Trapezoid 34">
                  <a:extLst>
                    <a:ext uri="{FF2B5EF4-FFF2-40B4-BE49-F238E27FC236}">
                      <a16:creationId xmlns:a16="http://schemas.microsoft.com/office/drawing/2014/main" id="{A4EF3969-11E9-7F67-7A9B-ED2CF54CBBE8}"/>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27" name="Ink 26">
                  <a:extLst>
                    <a:ext uri="{FF2B5EF4-FFF2-40B4-BE49-F238E27FC236}">
                      <a16:creationId xmlns:a16="http://schemas.microsoft.com/office/drawing/2014/main" id="{F93E52B2-2AD8-1C84-8EF0-F085D1C4B5B6}"/>
                    </a:ext>
                  </a:extLst>
                </p14:cNvPr>
                <p14:cNvContentPartPr/>
                <p14:nvPr/>
              </p14:nvContentPartPr>
              <p14:xfrm>
                <a:off x="3177098" y="3103265"/>
                <a:ext cx="360" cy="360"/>
              </p14:xfrm>
            </p:contentPart>
          </mc:Choice>
          <mc:Fallback>
            <p:pic>
              <p:nvPicPr>
                <p:cNvPr id="27" name="Ink 26">
                  <a:extLst>
                    <a:ext uri="{FF2B5EF4-FFF2-40B4-BE49-F238E27FC236}">
                      <a16:creationId xmlns:a16="http://schemas.microsoft.com/office/drawing/2014/main" id="{F93E52B2-2AD8-1C84-8EF0-F085D1C4B5B6}"/>
                    </a:ext>
                  </a:extLst>
                </p:cNvPr>
                <p:cNvPicPr/>
                <p:nvPr/>
              </p:nvPicPr>
              <p:blipFill>
                <a:blip r:embed="rId11"/>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28" name="Ink 27">
                  <a:extLst>
                    <a:ext uri="{FF2B5EF4-FFF2-40B4-BE49-F238E27FC236}">
                      <a16:creationId xmlns:a16="http://schemas.microsoft.com/office/drawing/2014/main" id="{7D3E30B1-C29D-0ACE-A010-FE815D77871F}"/>
                    </a:ext>
                  </a:extLst>
                </p14:cNvPr>
                <p14:cNvContentPartPr/>
                <p14:nvPr/>
              </p14:nvContentPartPr>
              <p14:xfrm>
                <a:off x="3694418" y="3112265"/>
                <a:ext cx="360" cy="360"/>
              </p14:xfrm>
            </p:contentPart>
          </mc:Choice>
          <mc:Fallback>
            <p:pic>
              <p:nvPicPr>
                <p:cNvPr id="28" name="Ink 27">
                  <a:extLst>
                    <a:ext uri="{FF2B5EF4-FFF2-40B4-BE49-F238E27FC236}">
                      <a16:creationId xmlns:a16="http://schemas.microsoft.com/office/drawing/2014/main" id="{7D3E30B1-C29D-0ACE-A010-FE815D77871F}"/>
                    </a:ext>
                  </a:extLst>
                </p:cNvPr>
                <p:cNvPicPr/>
                <p:nvPr/>
              </p:nvPicPr>
              <p:blipFill>
                <a:blip r:embed="rId13"/>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29" name="Ink 28">
                  <a:extLst>
                    <a:ext uri="{FF2B5EF4-FFF2-40B4-BE49-F238E27FC236}">
                      <a16:creationId xmlns:a16="http://schemas.microsoft.com/office/drawing/2014/main" id="{B8440657-EA4F-4E2F-A349-DA977E452E27}"/>
                    </a:ext>
                  </a:extLst>
                </p14:cNvPr>
                <p14:cNvContentPartPr/>
                <p14:nvPr/>
              </p14:nvContentPartPr>
              <p14:xfrm>
                <a:off x="3352418" y="2933345"/>
                <a:ext cx="5760" cy="3960"/>
              </p14:xfrm>
            </p:contentPart>
          </mc:Choice>
          <mc:Fallback>
            <p:pic>
              <p:nvPicPr>
                <p:cNvPr id="29" name="Ink 28">
                  <a:extLst>
                    <a:ext uri="{FF2B5EF4-FFF2-40B4-BE49-F238E27FC236}">
                      <a16:creationId xmlns:a16="http://schemas.microsoft.com/office/drawing/2014/main" id="{B8440657-EA4F-4E2F-A349-DA977E452E27}"/>
                    </a:ext>
                  </a:extLst>
                </p:cNvPr>
                <p:cNvPicPr/>
                <p:nvPr/>
              </p:nvPicPr>
              <p:blipFill>
                <a:blip r:embed="rId15"/>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30" name="Ink 29">
                  <a:extLst>
                    <a:ext uri="{FF2B5EF4-FFF2-40B4-BE49-F238E27FC236}">
                      <a16:creationId xmlns:a16="http://schemas.microsoft.com/office/drawing/2014/main" id="{FEFAAA89-DF4D-DDE2-79AC-AEB6CD4D1B35}"/>
                    </a:ext>
                  </a:extLst>
                </p14:cNvPr>
                <p14:cNvContentPartPr/>
                <p14:nvPr/>
              </p14:nvContentPartPr>
              <p14:xfrm>
                <a:off x="3576698" y="1951265"/>
                <a:ext cx="16200" cy="34200"/>
              </p14:xfrm>
            </p:contentPart>
          </mc:Choice>
          <mc:Fallback>
            <p:pic>
              <p:nvPicPr>
                <p:cNvPr id="30" name="Ink 29">
                  <a:extLst>
                    <a:ext uri="{FF2B5EF4-FFF2-40B4-BE49-F238E27FC236}">
                      <a16:creationId xmlns:a16="http://schemas.microsoft.com/office/drawing/2014/main" id="{FEFAAA89-DF4D-DDE2-79AC-AEB6CD4D1B35}"/>
                    </a:ext>
                  </a:extLst>
                </p:cNvPr>
                <p:cNvPicPr/>
                <p:nvPr/>
              </p:nvPicPr>
              <p:blipFill>
                <a:blip r:embed="rId17"/>
                <a:stretch>
                  <a:fillRect/>
                </a:stretch>
              </p:blipFill>
              <p:spPr>
                <a:xfrm>
                  <a:off x="3486698" y="1438265"/>
                  <a:ext cx="194400" cy="1058490"/>
                </a:xfrm>
                <a:prstGeom prst="rect">
                  <a:avLst/>
                </a:prstGeom>
              </p:spPr>
            </p:pic>
          </mc:Fallback>
        </mc:AlternateContent>
      </p:grpSp>
      <p:sp>
        <p:nvSpPr>
          <p:cNvPr id="45" name="Footer Placeholder 3">
            <a:extLst>
              <a:ext uri="{FF2B5EF4-FFF2-40B4-BE49-F238E27FC236}">
                <a16:creationId xmlns:a16="http://schemas.microsoft.com/office/drawing/2014/main" id="{91E9CBF1-DEC1-D01B-82F1-B887B94B39D4}"/>
              </a:ext>
            </a:extLst>
          </p:cNvPr>
          <p:cNvSpPr>
            <a:spLocks noGrp="1"/>
          </p:cNvSpPr>
          <p:nvPr>
            <p:ph type="ftr" sz="quarter" idx="3"/>
          </p:nvPr>
        </p:nvSpPr>
        <p:spPr>
          <a:xfrm>
            <a:off x="4038600" y="6205048"/>
            <a:ext cx="4114800" cy="365125"/>
          </a:xfrm>
        </p:spPr>
        <p:txBody>
          <a:bodyPr lIns="91440" tIns="45720" rIns="91440" bIns="45720" anchor="t"/>
          <a:lstStyle/>
          <a:p>
            <a:r>
              <a:rPr lang="en-US">
                <a:latin typeface="Arial"/>
                <a:cs typeface="Arial"/>
              </a:rPr>
              <a:t>Cameron Barnes</a:t>
            </a:r>
            <a:endParaRPr lang="en-US"/>
          </a:p>
        </p:txBody>
      </p:sp>
    </p:spTree>
    <p:extLst>
      <p:ext uri="{BB962C8B-B14F-4D97-AF65-F5344CB8AC3E}">
        <p14:creationId xmlns:p14="http://schemas.microsoft.com/office/powerpoint/2010/main" val="4094896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557810-11BC-DD6E-0916-2F5DEA7016DF}"/>
              </a:ext>
            </a:extLst>
          </p:cNvPr>
          <p:cNvSpPr>
            <a:spLocks noGrp="1"/>
          </p:cNvSpPr>
          <p:nvPr>
            <p:ph type="sldNum" sz="quarter" idx="4"/>
          </p:nvPr>
        </p:nvSpPr>
        <p:spPr/>
        <p:txBody>
          <a:bodyPr/>
          <a:lstStyle/>
          <a:p>
            <a:fld id="{6F1FABC0-072B-4F22-8F9B-95A9D10B0206}" type="slidenum">
              <a:rPr lang="en-US" smtClean="0"/>
              <a:pPr/>
              <a:t>9</a:t>
            </a:fld>
            <a:endParaRPr lang="en-US"/>
          </a:p>
        </p:txBody>
      </p:sp>
      <p:sp>
        <p:nvSpPr>
          <p:cNvPr id="5" name="Title 4">
            <a:extLst>
              <a:ext uri="{FF2B5EF4-FFF2-40B4-BE49-F238E27FC236}">
                <a16:creationId xmlns:a16="http://schemas.microsoft.com/office/drawing/2014/main" id="{6EC52B46-E5A4-DECB-F40D-FE3ECB994595}"/>
              </a:ext>
            </a:extLst>
          </p:cNvPr>
          <p:cNvSpPr>
            <a:spLocks noGrp="1"/>
          </p:cNvSpPr>
          <p:nvPr>
            <p:ph type="title"/>
          </p:nvPr>
        </p:nvSpPr>
        <p:spPr>
          <a:xfrm>
            <a:off x="2219738" y="-1282521"/>
            <a:ext cx="10515600" cy="2286000"/>
          </a:xfrm>
        </p:spPr>
        <p:txBody>
          <a:bodyPr/>
          <a:lstStyle/>
          <a:p>
            <a:r>
              <a:rPr lang="en-US">
                <a:solidFill>
                  <a:schemeClr val="tx1"/>
                </a:solidFill>
                <a:latin typeface="Georgia" panose="02040502050405020303" pitchFamily="18" charset="0"/>
                <a:cs typeface="Arial"/>
              </a:rPr>
              <a:t>Targets and Metrics</a:t>
            </a:r>
          </a:p>
        </p:txBody>
      </p:sp>
      <p:sp>
        <p:nvSpPr>
          <p:cNvPr id="41" name="Oval 40">
            <a:extLst>
              <a:ext uri="{FF2B5EF4-FFF2-40B4-BE49-F238E27FC236}">
                <a16:creationId xmlns:a16="http://schemas.microsoft.com/office/drawing/2014/main" id="{0CC189D0-483B-BF3D-6B5A-2DD98BCBF559}"/>
              </a:ext>
            </a:extLst>
          </p:cNvPr>
          <p:cNvSpPr/>
          <p:nvPr/>
        </p:nvSpPr>
        <p:spPr>
          <a:xfrm>
            <a:off x="141214" y="1423332"/>
            <a:ext cx="2659310" cy="25418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cxnSp>
        <p:nvCxnSpPr>
          <p:cNvPr id="48" name="Straight Connector 47">
            <a:extLst>
              <a:ext uri="{FF2B5EF4-FFF2-40B4-BE49-F238E27FC236}">
                <a16:creationId xmlns:a16="http://schemas.microsoft.com/office/drawing/2014/main" id="{A05036C2-AA1A-4540-B87E-3005169E8026}"/>
              </a:ext>
            </a:extLst>
          </p:cNvPr>
          <p:cNvCxnSpPr>
            <a:cxnSpLocks/>
          </p:cNvCxnSpPr>
          <p:nvPr/>
        </p:nvCxnSpPr>
        <p:spPr>
          <a:xfrm>
            <a:off x="2555319" y="3429000"/>
            <a:ext cx="775110" cy="53619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E3CA136-A7F6-FF58-80D1-91B0D6276538}"/>
              </a:ext>
            </a:extLst>
          </p:cNvPr>
          <p:cNvCxnSpPr>
            <a:cxnSpLocks/>
          </p:cNvCxnSpPr>
          <p:nvPr/>
        </p:nvCxnSpPr>
        <p:spPr>
          <a:xfrm flipV="1">
            <a:off x="5620361" y="3254928"/>
            <a:ext cx="779394" cy="59002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48725D5-B097-0A94-6EDE-141DAA2859CE}"/>
              </a:ext>
            </a:extLst>
          </p:cNvPr>
          <p:cNvCxnSpPr>
            <a:cxnSpLocks/>
          </p:cNvCxnSpPr>
          <p:nvPr/>
        </p:nvCxnSpPr>
        <p:spPr>
          <a:xfrm>
            <a:off x="8690383" y="3171032"/>
            <a:ext cx="748973" cy="46699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CDCA4C85-6213-69CC-89F7-34BABDB27263}"/>
              </a:ext>
            </a:extLst>
          </p:cNvPr>
          <p:cNvSpPr/>
          <p:nvPr/>
        </p:nvSpPr>
        <p:spPr>
          <a:xfrm>
            <a:off x="3132937" y="3188511"/>
            <a:ext cx="2659310" cy="2541864"/>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82F1B643-0FB9-B3B9-5334-2991185397D9}"/>
              </a:ext>
            </a:extLst>
          </p:cNvPr>
          <p:cNvSpPr/>
          <p:nvPr/>
        </p:nvSpPr>
        <p:spPr>
          <a:xfrm>
            <a:off x="6192474" y="1423332"/>
            <a:ext cx="2659310" cy="25418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84EDF035-C585-0BB0-1B43-2779ABBCFB74}"/>
              </a:ext>
            </a:extLst>
          </p:cNvPr>
          <p:cNvSpPr/>
          <p:nvPr/>
        </p:nvSpPr>
        <p:spPr>
          <a:xfrm>
            <a:off x="9064869" y="3171032"/>
            <a:ext cx="2659310" cy="25418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8" name="Graphic 1" descr="Shield with solid fill">
            <a:extLst>
              <a:ext uri="{FF2B5EF4-FFF2-40B4-BE49-F238E27FC236}">
                <a16:creationId xmlns:a16="http://schemas.microsoft.com/office/drawing/2014/main" id="{19A463E6-896D-66B7-2C06-E8C732ABA1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5987" y="1683554"/>
            <a:ext cx="1309764" cy="1309764"/>
          </a:xfrm>
          <a:prstGeom prst="rect">
            <a:avLst/>
          </a:prstGeom>
        </p:spPr>
      </p:pic>
      <p:pic>
        <p:nvPicPr>
          <p:cNvPr id="59" name="Graphic 1" descr="Battery charging with solid fill">
            <a:extLst>
              <a:ext uri="{FF2B5EF4-FFF2-40B4-BE49-F238E27FC236}">
                <a16:creationId xmlns:a16="http://schemas.microsoft.com/office/drawing/2014/main" id="{A2932CAF-A135-E367-5489-87BE814C51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82280" y="3638024"/>
            <a:ext cx="1228437" cy="1228437"/>
          </a:xfrm>
          <a:prstGeom prst="rect">
            <a:avLst/>
          </a:prstGeom>
        </p:spPr>
      </p:pic>
      <p:pic>
        <p:nvPicPr>
          <p:cNvPr id="60" name="Graphic 1" descr="Fast Forward outline">
            <a:extLst>
              <a:ext uri="{FF2B5EF4-FFF2-40B4-BE49-F238E27FC236}">
                <a16:creationId xmlns:a16="http://schemas.microsoft.com/office/drawing/2014/main" id="{788A6EEA-6D3C-1D9D-4852-28719E0206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63164" y="1711630"/>
            <a:ext cx="1320038" cy="1320038"/>
          </a:xfrm>
          <a:prstGeom prst="rect">
            <a:avLst/>
          </a:prstGeom>
        </p:spPr>
      </p:pic>
      <p:pic>
        <p:nvPicPr>
          <p:cNvPr id="1028" name="Picture 4">
            <a:extLst>
              <a:ext uri="{FF2B5EF4-FFF2-40B4-BE49-F238E27FC236}">
                <a16:creationId xmlns:a16="http://schemas.microsoft.com/office/drawing/2014/main" id="{E2C5B901-BC5E-A913-AFE2-CDE006DC85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377" y="3286505"/>
            <a:ext cx="1483681" cy="148869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BB400444-4C63-AE51-8C93-57D7DA514A72}"/>
              </a:ext>
            </a:extLst>
          </p:cNvPr>
          <p:cNvSpPr txBox="1"/>
          <p:nvPr/>
        </p:nvSpPr>
        <p:spPr>
          <a:xfrm>
            <a:off x="404245" y="2925521"/>
            <a:ext cx="2562486" cy="523220"/>
          </a:xfrm>
          <a:prstGeom prst="rect">
            <a:avLst/>
          </a:prstGeom>
          <a:noFill/>
        </p:spPr>
        <p:txBody>
          <a:bodyPr wrap="square" lIns="91440" tIns="45720" rIns="91440" bIns="45720" rtlCol="0" anchor="t">
            <a:spAutoFit/>
          </a:bodyPr>
          <a:lstStyle/>
          <a:p>
            <a:r>
              <a:rPr lang="en-US" sz="2800">
                <a:latin typeface="Georgia" panose="02040502050405020303" pitchFamily="18" charset="0"/>
                <a:cs typeface="Calibri"/>
              </a:rPr>
              <a:t>Survivability</a:t>
            </a:r>
          </a:p>
        </p:txBody>
      </p:sp>
      <p:sp>
        <p:nvSpPr>
          <p:cNvPr id="1024" name="TextBox 1023">
            <a:extLst>
              <a:ext uri="{FF2B5EF4-FFF2-40B4-BE49-F238E27FC236}">
                <a16:creationId xmlns:a16="http://schemas.microsoft.com/office/drawing/2014/main" id="{CDCC2F7A-BD87-39C4-83BC-8E42CA68BE91}"/>
              </a:ext>
            </a:extLst>
          </p:cNvPr>
          <p:cNvSpPr txBox="1"/>
          <p:nvPr/>
        </p:nvSpPr>
        <p:spPr>
          <a:xfrm>
            <a:off x="3882280" y="4775198"/>
            <a:ext cx="1887523" cy="523220"/>
          </a:xfrm>
          <a:prstGeom prst="rect">
            <a:avLst/>
          </a:prstGeom>
          <a:noFill/>
        </p:spPr>
        <p:txBody>
          <a:bodyPr wrap="square" lIns="91440" tIns="45720" rIns="91440" bIns="45720" rtlCol="0" anchor="t">
            <a:spAutoFit/>
          </a:bodyPr>
          <a:lstStyle/>
          <a:p>
            <a:r>
              <a:rPr lang="en-US" sz="2800">
                <a:latin typeface="Georgia" panose="02040502050405020303" pitchFamily="18" charset="0"/>
                <a:cs typeface="Calibri"/>
              </a:rPr>
              <a:t>Power</a:t>
            </a:r>
          </a:p>
        </p:txBody>
      </p:sp>
      <p:sp>
        <p:nvSpPr>
          <p:cNvPr id="1025" name="TextBox 1024">
            <a:extLst>
              <a:ext uri="{FF2B5EF4-FFF2-40B4-BE49-F238E27FC236}">
                <a16:creationId xmlns:a16="http://schemas.microsoft.com/office/drawing/2014/main" id="{2BD2CCD2-B0DC-7A6C-244C-E0B2C0F3740A}"/>
              </a:ext>
            </a:extLst>
          </p:cNvPr>
          <p:cNvSpPr txBox="1"/>
          <p:nvPr/>
        </p:nvSpPr>
        <p:spPr>
          <a:xfrm>
            <a:off x="6708472" y="2925521"/>
            <a:ext cx="2081868" cy="523220"/>
          </a:xfrm>
          <a:prstGeom prst="rect">
            <a:avLst/>
          </a:prstGeom>
          <a:noFill/>
        </p:spPr>
        <p:txBody>
          <a:bodyPr wrap="square" lIns="91440" tIns="45720" rIns="91440" bIns="45720" rtlCol="0" anchor="t">
            <a:spAutoFit/>
          </a:bodyPr>
          <a:lstStyle/>
          <a:p>
            <a:r>
              <a:rPr lang="en-US" sz="2800">
                <a:latin typeface="Georgia" panose="02040502050405020303" pitchFamily="18" charset="0"/>
                <a:cs typeface="Calibri"/>
              </a:rPr>
              <a:t>Activation</a:t>
            </a:r>
            <a:r>
              <a:rPr lang="en-US">
                <a:latin typeface="Calibri"/>
                <a:cs typeface="Calibri"/>
              </a:rPr>
              <a:t> </a:t>
            </a:r>
            <a:endParaRPr lang="en-US"/>
          </a:p>
        </p:txBody>
      </p:sp>
      <p:sp>
        <p:nvSpPr>
          <p:cNvPr id="1027" name="TextBox 1026">
            <a:extLst>
              <a:ext uri="{FF2B5EF4-FFF2-40B4-BE49-F238E27FC236}">
                <a16:creationId xmlns:a16="http://schemas.microsoft.com/office/drawing/2014/main" id="{84214ED3-176C-4443-91DC-830FAD2D3E02}"/>
              </a:ext>
            </a:extLst>
          </p:cNvPr>
          <p:cNvSpPr txBox="1"/>
          <p:nvPr/>
        </p:nvSpPr>
        <p:spPr>
          <a:xfrm>
            <a:off x="9399687" y="4624196"/>
            <a:ext cx="1989674" cy="954107"/>
          </a:xfrm>
          <a:prstGeom prst="rect">
            <a:avLst/>
          </a:prstGeom>
          <a:noFill/>
        </p:spPr>
        <p:txBody>
          <a:bodyPr wrap="square" lIns="91440" tIns="45720" rIns="91440" bIns="45720" rtlCol="0" anchor="t">
            <a:spAutoFit/>
          </a:bodyPr>
          <a:lstStyle/>
          <a:p>
            <a:pPr algn="ctr"/>
            <a:r>
              <a:rPr lang="en-US" sz="2800">
                <a:latin typeface="Georgia" panose="02040502050405020303" pitchFamily="18" charset="0"/>
                <a:cs typeface="Calibri"/>
              </a:rPr>
              <a:t>Structural </a:t>
            </a:r>
          </a:p>
          <a:p>
            <a:pPr algn="ctr"/>
            <a:r>
              <a:rPr lang="en-US" sz="2800">
                <a:latin typeface="Georgia" panose="02040502050405020303" pitchFamily="18" charset="0"/>
                <a:cs typeface="Calibri"/>
              </a:rPr>
              <a:t>Design</a:t>
            </a:r>
          </a:p>
        </p:txBody>
      </p:sp>
      <p:sp>
        <p:nvSpPr>
          <p:cNvPr id="2" name="TextBox 1">
            <a:extLst>
              <a:ext uri="{FF2B5EF4-FFF2-40B4-BE49-F238E27FC236}">
                <a16:creationId xmlns:a16="http://schemas.microsoft.com/office/drawing/2014/main" id="{50A0476C-74FC-63E4-B9CF-CC9920B748C6}"/>
              </a:ext>
            </a:extLst>
          </p:cNvPr>
          <p:cNvSpPr txBox="1"/>
          <p:nvPr/>
        </p:nvSpPr>
        <p:spPr>
          <a:xfrm>
            <a:off x="9252011" y="1404610"/>
            <a:ext cx="2613991" cy="369332"/>
          </a:xfrm>
          <a:prstGeom prst="rect">
            <a:avLst/>
          </a:prstGeom>
          <a:noFill/>
        </p:spPr>
        <p:txBody>
          <a:bodyPr wrap="square" lIns="91440" tIns="45720" rIns="91440" bIns="45720" rtlCol="0" anchor="t">
            <a:spAutoFit/>
          </a:bodyPr>
          <a:lstStyle/>
          <a:p>
            <a:endParaRPr lang="en-US">
              <a:solidFill>
                <a:srgbClr val="FF0000"/>
              </a:solidFill>
              <a:cs typeface="Arial"/>
            </a:endParaRPr>
          </a:p>
        </p:txBody>
      </p:sp>
      <p:grpSp>
        <p:nvGrpSpPr>
          <p:cNvPr id="6" name="Group 5">
            <a:extLst>
              <a:ext uri="{FF2B5EF4-FFF2-40B4-BE49-F238E27FC236}">
                <a16:creationId xmlns:a16="http://schemas.microsoft.com/office/drawing/2014/main" id="{DC5DC7BA-B776-A1EE-939C-DB2F86FEE15B}"/>
              </a:ext>
            </a:extLst>
          </p:cNvPr>
          <p:cNvGrpSpPr/>
          <p:nvPr/>
        </p:nvGrpSpPr>
        <p:grpSpPr>
          <a:xfrm>
            <a:off x="11367238" y="33824"/>
            <a:ext cx="762811" cy="758655"/>
            <a:chOff x="354079" y="1326988"/>
            <a:chExt cx="4083531" cy="3898900"/>
          </a:xfrm>
        </p:grpSpPr>
        <p:pic>
          <p:nvPicPr>
            <p:cNvPr id="7" name="Picture 2" descr="Caduceus - Wikipedia">
              <a:extLst>
                <a:ext uri="{FF2B5EF4-FFF2-40B4-BE49-F238E27FC236}">
                  <a16:creationId xmlns:a16="http://schemas.microsoft.com/office/drawing/2014/main" id="{A6D75007-9828-53AE-498F-5AF3FBD3EB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Connector 39">
              <a:extLst>
                <a:ext uri="{FF2B5EF4-FFF2-40B4-BE49-F238E27FC236}">
                  <a16:creationId xmlns:a16="http://schemas.microsoft.com/office/drawing/2014/main" id="{4F4370A3-CC52-5702-FFBF-E581650CEFA3}"/>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a:extLst>
                <a:ext uri="{FF2B5EF4-FFF2-40B4-BE49-F238E27FC236}">
                  <a16:creationId xmlns:a16="http://schemas.microsoft.com/office/drawing/2014/main" id="{B608933B-D8A9-0335-A49D-DEBDF534E2A4}"/>
                </a:ext>
              </a:extLst>
            </p:cNvPr>
            <p:cNvPicPr>
              <a:picLocks noChangeAspect="1"/>
            </p:cNvPicPr>
            <p:nvPr/>
          </p:nvPicPr>
          <p:blipFill rotWithShape="1">
            <a:blip r:embed="rId11">
              <a:alphaModFix amt="10000"/>
            </a:blip>
            <a:srcRect l="30694" t="28915" r="26668" b="28746"/>
            <a:stretch/>
          </p:blipFill>
          <p:spPr>
            <a:xfrm>
              <a:off x="392661" y="1379133"/>
              <a:ext cx="4044949" cy="3794609"/>
            </a:xfrm>
            <a:prstGeom prst="flowChartConnector">
              <a:avLst/>
            </a:prstGeom>
          </p:spPr>
        </p:pic>
        <p:grpSp>
          <p:nvGrpSpPr>
            <p:cNvPr id="10" name="Group 9">
              <a:extLst>
                <a:ext uri="{FF2B5EF4-FFF2-40B4-BE49-F238E27FC236}">
                  <a16:creationId xmlns:a16="http://schemas.microsoft.com/office/drawing/2014/main" id="{0E8E1A98-52B1-6CA9-B2E7-6ED8AD8B2763}"/>
                </a:ext>
              </a:extLst>
            </p:cNvPr>
            <p:cNvGrpSpPr/>
            <p:nvPr/>
          </p:nvGrpSpPr>
          <p:grpSpPr>
            <a:xfrm>
              <a:off x="845033" y="1971012"/>
              <a:ext cx="3044825" cy="2670175"/>
              <a:chOff x="845033" y="1971012"/>
              <a:chExt cx="3044825" cy="2670175"/>
            </a:xfrm>
          </p:grpSpPr>
          <p:grpSp>
            <p:nvGrpSpPr>
              <p:cNvPr id="15" name="Group 14">
                <a:extLst>
                  <a:ext uri="{FF2B5EF4-FFF2-40B4-BE49-F238E27FC236}">
                    <a16:creationId xmlns:a16="http://schemas.microsoft.com/office/drawing/2014/main" id="{DA0C9230-DB39-C639-CBF8-76AF316C8758}"/>
                  </a:ext>
                </a:extLst>
              </p:cNvPr>
              <p:cNvGrpSpPr/>
              <p:nvPr/>
            </p:nvGrpSpPr>
            <p:grpSpPr>
              <a:xfrm>
                <a:off x="2623034" y="1971012"/>
                <a:ext cx="673100" cy="2670175"/>
                <a:chOff x="8225255" y="1818774"/>
                <a:chExt cx="673100" cy="2670175"/>
              </a:xfrm>
            </p:grpSpPr>
            <p:sp>
              <p:nvSpPr>
                <p:cNvPr id="20" name="Flowchart: Process 51">
                  <a:extLst>
                    <a:ext uri="{FF2B5EF4-FFF2-40B4-BE49-F238E27FC236}">
                      <a16:creationId xmlns:a16="http://schemas.microsoft.com/office/drawing/2014/main" id="{7A481CEC-2CA8-B32F-4202-D82EF0FB74E8}"/>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rapezoid 20">
                  <a:extLst>
                    <a:ext uri="{FF2B5EF4-FFF2-40B4-BE49-F238E27FC236}">
                      <a16:creationId xmlns:a16="http://schemas.microsoft.com/office/drawing/2014/main" id="{E6412514-6891-7ABA-7573-DF91DE41EFA4}"/>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 name="Block Arc 45">
                <a:extLst>
                  <a:ext uri="{FF2B5EF4-FFF2-40B4-BE49-F238E27FC236}">
                    <a16:creationId xmlns:a16="http://schemas.microsoft.com/office/drawing/2014/main" id="{F4437DF1-A820-4530-C17F-BF7A874F03BD}"/>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7" name="Group 16">
                <a:extLst>
                  <a:ext uri="{FF2B5EF4-FFF2-40B4-BE49-F238E27FC236}">
                    <a16:creationId xmlns:a16="http://schemas.microsoft.com/office/drawing/2014/main" id="{197CBC22-CF52-55F4-EC60-78D3F995FCA9}"/>
                  </a:ext>
                </a:extLst>
              </p:cNvPr>
              <p:cNvGrpSpPr/>
              <p:nvPr/>
            </p:nvGrpSpPr>
            <p:grpSpPr>
              <a:xfrm>
                <a:off x="1429234" y="1971012"/>
                <a:ext cx="673100" cy="2670175"/>
                <a:chOff x="8225255" y="1818774"/>
                <a:chExt cx="673100" cy="2670175"/>
              </a:xfrm>
            </p:grpSpPr>
            <p:sp>
              <p:nvSpPr>
                <p:cNvPr id="18" name="Flowchart: Process 49">
                  <a:extLst>
                    <a:ext uri="{FF2B5EF4-FFF2-40B4-BE49-F238E27FC236}">
                      <a16:creationId xmlns:a16="http://schemas.microsoft.com/office/drawing/2014/main" id="{FCE9FABD-CA30-5FBC-6540-D9D0E683FBC3}"/>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rapezoid 18">
                  <a:extLst>
                    <a:ext uri="{FF2B5EF4-FFF2-40B4-BE49-F238E27FC236}">
                      <a16:creationId xmlns:a16="http://schemas.microsoft.com/office/drawing/2014/main" id="{19829816-24F3-DAED-75CB-FE3FF316E9C2}"/>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11" name="Ink 10">
                  <a:extLst>
                    <a:ext uri="{FF2B5EF4-FFF2-40B4-BE49-F238E27FC236}">
                      <a16:creationId xmlns:a16="http://schemas.microsoft.com/office/drawing/2014/main" id="{EFF59876-1C67-5A48-B4C8-2D0D23C785E3}"/>
                    </a:ext>
                  </a:extLst>
                </p14:cNvPr>
                <p14:cNvContentPartPr/>
                <p14:nvPr/>
              </p14:nvContentPartPr>
              <p14:xfrm>
                <a:off x="3177098" y="3103265"/>
                <a:ext cx="360" cy="360"/>
              </p14:xfrm>
            </p:contentPart>
          </mc:Choice>
          <mc:Fallback>
            <p:pic>
              <p:nvPicPr>
                <p:cNvPr id="11" name="Ink 10">
                  <a:extLst>
                    <a:ext uri="{FF2B5EF4-FFF2-40B4-BE49-F238E27FC236}">
                      <a16:creationId xmlns:a16="http://schemas.microsoft.com/office/drawing/2014/main" id="{EFF59876-1C67-5A48-B4C8-2D0D23C785E3}"/>
                    </a:ext>
                  </a:extLst>
                </p:cNvPr>
                <p:cNvPicPr/>
                <p:nvPr/>
              </p:nvPicPr>
              <p:blipFill>
                <a:blip r:embed="rId13"/>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12" name="Ink 11">
                  <a:extLst>
                    <a:ext uri="{FF2B5EF4-FFF2-40B4-BE49-F238E27FC236}">
                      <a16:creationId xmlns:a16="http://schemas.microsoft.com/office/drawing/2014/main" id="{4CA71AEE-366A-959C-0804-46F9E56DCCD5}"/>
                    </a:ext>
                  </a:extLst>
                </p14:cNvPr>
                <p14:cNvContentPartPr/>
                <p14:nvPr/>
              </p14:nvContentPartPr>
              <p14:xfrm>
                <a:off x="3694418" y="3112265"/>
                <a:ext cx="360" cy="360"/>
              </p14:xfrm>
            </p:contentPart>
          </mc:Choice>
          <mc:Fallback>
            <p:pic>
              <p:nvPicPr>
                <p:cNvPr id="12" name="Ink 11">
                  <a:extLst>
                    <a:ext uri="{FF2B5EF4-FFF2-40B4-BE49-F238E27FC236}">
                      <a16:creationId xmlns:a16="http://schemas.microsoft.com/office/drawing/2014/main" id="{4CA71AEE-366A-959C-0804-46F9E56DCCD5}"/>
                    </a:ext>
                  </a:extLst>
                </p:cNvPr>
                <p:cNvPicPr/>
                <p:nvPr/>
              </p:nvPicPr>
              <p:blipFill>
                <a:blip r:embed="rId15"/>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6">
              <p14:nvContentPartPr>
                <p14:cNvPr id="13" name="Ink 12">
                  <a:extLst>
                    <a:ext uri="{FF2B5EF4-FFF2-40B4-BE49-F238E27FC236}">
                      <a16:creationId xmlns:a16="http://schemas.microsoft.com/office/drawing/2014/main" id="{9FF3E995-8950-390A-F277-EA6156232BD9}"/>
                    </a:ext>
                  </a:extLst>
                </p14:cNvPr>
                <p14:cNvContentPartPr/>
                <p14:nvPr/>
              </p14:nvContentPartPr>
              <p14:xfrm>
                <a:off x="3352418" y="2933345"/>
                <a:ext cx="5760" cy="3960"/>
              </p14:xfrm>
            </p:contentPart>
          </mc:Choice>
          <mc:Fallback>
            <p:pic>
              <p:nvPicPr>
                <p:cNvPr id="13" name="Ink 12">
                  <a:extLst>
                    <a:ext uri="{FF2B5EF4-FFF2-40B4-BE49-F238E27FC236}">
                      <a16:creationId xmlns:a16="http://schemas.microsoft.com/office/drawing/2014/main" id="{9FF3E995-8950-390A-F277-EA6156232BD9}"/>
                    </a:ext>
                  </a:extLst>
                </p:cNvPr>
                <p:cNvPicPr/>
                <p:nvPr/>
              </p:nvPicPr>
              <p:blipFill>
                <a:blip r:embed="rId17"/>
                <a:stretch>
                  <a:fillRect/>
                </a:stretch>
              </p:blipFill>
              <p:spPr>
                <a:xfrm>
                  <a:off x="3280418" y="2537345"/>
                  <a:ext cx="148320" cy="794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8">
              <p14:nvContentPartPr>
                <p14:cNvPr id="14" name="Ink 13">
                  <a:extLst>
                    <a:ext uri="{FF2B5EF4-FFF2-40B4-BE49-F238E27FC236}">
                      <a16:creationId xmlns:a16="http://schemas.microsoft.com/office/drawing/2014/main" id="{179F66C7-64A4-6394-BEC2-2C2D02D2BE45}"/>
                    </a:ext>
                  </a:extLst>
                </p14:cNvPr>
                <p14:cNvContentPartPr/>
                <p14:nvPr/>
              </p14:nvContentPartPr>
              <p14:xfrm>
                <a:off x="3576698" y="1951265"/>
                <a:ext cx="16200" cy="34200"/>
              </p14:xfrm>
            </p:contentPart>
          </mc:Choice>
          <mc:Fallback>
            <p:pic>
              <p:nvPicPr>
                <p:cNvPr id="14" name="Ink 13">
                  <a:extLst>
                    <a:ext uri="{FF2B5EF4-FFF2-40B4-BE49-F238E27FC236}">
                      <a16:creationId xmlns:a16="http://schemas.microsoft.com/office/drawing/2014/main" id="{179F66C7-64A4-6394-BEC2-2C2D02D2BE45}"/>
                    </a:ext>
                  </a:extLst>
                </p:cNvPr>
                <p:cNvPicPr/>
                <p:nvPr/>
              </p:nvPicPr>
              <p:blipFill>
                <a:blip r:embed="rId19"/>
                <a:stretch>
                  <a:fillRect/>
                </a:stretch>
              </p:blipFill>
              <p:spPr>
                <a:xfrm>
                  <a:off x="3486698" y="1438265"/>
                  <a:ext cx="194400" cy="1058490"/>
                </a:xfrm>
                <a:prstGeom prst="rect">
                  <a:avLst/>
                </a:prstGeom>
              </p:spPr>
            </p:pic>
          </mc:Fallback>
        </mc:AlternateContent>
      </p:grpSp>
      <p:sp>
        <p:nvSpPr>
          <p:cNvPr id="23" name="TextBox 22">
            <a:extLst>
              <a:ext uri="{FF2B5EF4-FFF2-40B4-BE49-F238E27FC236}">
                <a16:creationId xmlns:a16="http://schemas.microsoft.com/office/drawing/2014/main" id="{DCDC5887-A990-5A11-F7E5-FCAB40E38D7F}"/>
              </a:ext>
            </a:extLst>
          </p:cNvPr>
          <p:cNvSpPr txBox="1"/>
          <p:nvPr/>
        </p:nvSpPr>
        <p:spPr>
          <a:xfrm>
            <a:off x="3879761" y="906887"/>
            <a:ext cx="419636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 </a:t>
            </a:r>
            <a:r>
              <a:rPr lang="en-US" sz="2000" b="1">
                <a:latin typeface="Georgia"/>
                <a:ea typeface="+mn-lt"/>
                <a:cs typeface="+mn-lt"/>
              </a:rPr>
              <a:t>Earthbound Scaled Prototype</a:t>
            </a:r>
            <a:r>
              <a:rPr lang="en-US" sz="2000">
                <a:latin typeface="Georgia"/>
                <a:ea typeface="+mn-lt"/>
                <a:cs typeface="+mn-lt"/>
              </a:rPr>
              <a:t> </a:t>
            </a:r>
            <a:endParaRPr lang="en-US" sz="2000">
              <a:latin typeface="Georgia"/>
            </a:endParaRPr>
          </a:p>
        </p:txBody>
      </p:sp>
      <p:sp>
        <p:nvSpPr>
          <p:cNvPr id="24" name="Footer Placeholder 3">
            <a:extLst>
              <a:ext uri="{FF2B5EF4-FFF2-40B4-BE49-F238E27FC236}">
                <a16:creationId xmlns:a16="http://schemas.microsoft.com/office/drawing/2014/main" id="{710FFE53-EE01-C767-89F7-3948C77D9C89}"/>
              </a:ext>
            </a:extLst>
          </p:cNvPr>
          <p:cNvSpPr>
            <a:spLocks noGrp="1"/>
          </p:cNvSpPr>
          <p:nvPr>
            <p:ph type="ftr" sz="quarter" idx="3"/>
          </p:nvPr>
        </p:nvSpPr>
        <p:spPr>
          <a:xfrm>
            <a:off x="4038600" y="6205048"/>
            <a:ext cx="4114800" cy="365125"/>
          </a:xfrm>
        </p:spPr>
        <p:txBody>
          <a:bodyPr lIns="91440" tIns="45720" rIns="91440" bIns="45720" anchor="t"/>
          <a:lstStyle/>
          <a:p>
            <a:r>
              <a:rPr lang="en-US">
                <a:latin typeface="Arial"/>
                <a:cs typeface="Arial"/>
              </a:rPr>
              <a:t>Cameron Barnes</a:t>
            </a:r>
            <a:endParaRPr lang="en-US"/>
          </a:p>
        </p:txBody>
      </p:sp>
    </p:spTree>
    <p:extLst>
      <p:ext uri="{BB962C8B-B14F-4D97-AF65-F5344CB8AC3E}">
        <p14:creationId xmlns:p14="http://schemas.microsoft.com/office/powerpoint/2010/main" val="46550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41"/>
                                        </p:tgtEl>
                                        <p:attrNameLst>
                                          <p:attrName>style.opacity</p:attrName>
                                        </p:attrNameLst>
                                      </p:cBhvr>
                                      <p:to>
                                        <p:strVal val="0.5"/>
                                      </p:to>
                                    </p:set>
                                    <p:animEffect filter="image" prLst="opacity: 0.5">
                                      <p:cBhvr rctx="IE">
                                        <p:cTn id="7" dur="indefinite"/>
                                        <p:tgtEl>
                                          <p:spTgt spid="41"/>
                                        </p:tgtEl>
                                      </p:cBhvr>
                                    </p:animEffect>
                                  </p:childTnLst>
                                </p:cTn>
                              </p:par>
                              <p:par>
                                <p:cTn id="8" presetID="9" presetClass="emph" presetSubtype="0" nodeType="withEffect">
                                  <p:stCondLst>
                                    <p:cond delay="0"/>
                                  </p:stCondLst>
                                  <p:childTnLst>
                                    <p:set>
                                      <p:cBhvr>
                                        <p:cTn id="9" dur="indefinite"/>
                                        <p:tgtEl>
                                          <p:spTgt spid="58"/>
                                        </p:tgtEl>
                                        <p:attrNameLst>
                                          <p:attrName>style.opacity</p:attrName>
                                        </p:attrNameLst>
                                      </p:cBhvr>
                                      <p:to>
                                        <p:strVal val="0.5"/>
                                      </p:to>
                                    </p:set>
                                    <p:animEffect filter="image" prLst="opacity: 0.5">
                                      <p:cBhvr rctx="IE">
                                        <p:cTn id="10" dur="indefinite"/>
                                        <p:tgtEl>
                                          <p:spTgt spid="58"/>
                                        </p:tgtEl>
                                      </p:cBhvr>
                                    </p:animEffect>
                                  </p:childTnLst>
                                </p:cTn>
                              </p:par>
                              <p:par>
                                <p:cTn id="11" presetID="9" presetClass="emph" presetSubtype="0" grpId="0" nodeType="withEffect">
                                  <p:stCondLst>
                                    <p:cond delay="0"/>
                                  </p:stCondLst>
                                  <p:childTnLst>
                                    <p:set>
                                      <p:cBhvr>
                                        <p:cTn id="12" dur="indefinite"/>
                                        <p:tgtEl>
                                          <p:spTgt spid="63"/>
                                        </p:tgtEl>
                                        <p:attrNameLst>
                                          <p:attrName>style.opacity</p:attrName>
                                        </p:attrNameLst>
                                      </p:cBhvr>
                                      <p:to>
                                        <p:strVal val="0.5"/>
                                      </p:to>
                                    </p:set>
                                    <p:animEffect filter="image" prLst="opacity: 0.5">
                                      <p:cBhvr rctx="IE">
                                        <p:cTn id="13" dur="indefinite"/>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3" grpId="0"/>
    </p:bldLst>
  </p:timing>
</p:sld>
</file>

<file path=ppt/theme/theme1.xml><?xml version="1.0" encoding="utf-8"?>
<a:theme xmlns:a="http://schemas.openxmlformats.org/drawingml/2006/main" name="CoE Light">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ege of Engineering" id="{3FDA4031-4C8D-4CC7-81E5-2A00D87B8391}" vid="{30064384-96E8-409B-8647-62BC62E7C678}"/>
    </a:ext>
  </a:extLst>
</a:theme>
</file>

<file path=ppt/theme/theme2.xml><?xml version="1.0" encoding="utf-8"?>
<a:theme xmlns:a="http://schemas.openxmlformats.org/drawingml/2006/main" name="EML 4551-2 2019 Widescreen 190128">
  <a:themeElements>
    <a:clrScheme name="COE">
      <a:dk1>
        <a:sysClr val="windowText" lastClr="000000"/>
      </a:dk1>
      <a:lt1>
        <a:sysClr val="window" lastClr="FFFFFF"/>
      </a:lt1>
      <a:dk2>
        <a:srgbClr val="44546A"/>
      </a:dk2>
      <a:lt2>
        <a:srgbClr val="E7E6E6"/>
      </a:lt2>
      <a:accent1>
        <a:srgbClr val="A4D233"/>
      </a:accent1>
      <a:accent2>
        <a:srgbClr val="EE2737"/>
      </a:accent2>
      <a:accent3>
        <a:srgbClr val="00BBDC"/>
      </a:accent3>
      <a:accent4>
        <a:srgbClr val="00CFB4"/>
      </a:accent4>
      <a:accent5>
        <a:srgbClr val="236192"/>
      </a:accent5>
      <a:accent6>
        <a:srgbClr val="B7B09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800C6F2-6CBB-4FA9-AE46-F6384ACC9494}" vid="{E51F88B6-1262-4139-977A-1320F2C4EE1A}"/>
    </a:ext>
  </a:extLst>
</a:theme>
</file>

<file path=ppt/theme/theme3.xml><?xml version="1.0" encoding="utf-8"?>
<a:theme xmlns:a="http://schemas.openxmlformats.org/drawingml/2006/main" name="Office Theme">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B3D44D9-EA5D-42A8-842F-06740EEF4213}">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547D8975C2DC4091A7B334CDC7DAF3" ma:contentTypeVersion="12" ma:contentTypeDescription="Create a new document." ma:contentTypeScope="" ma:versionID="5ad1a56a1e684104da62067adde9a0d3">
  <xsd:schema xmlns:xsd="http://www.w3.org/2001/XMLSchema" xmlns:xs="http://www.w3.org/2001/XMLSchema" xmlns:p="http://schemas.microsoft.com/office/2006/metadata/properties" xmlns:ns2="6535e9ed-6d15-412a-9ea5-41840895a269" xmlns:ns3="2a56992b-3091-4f72-b67e-cef0353f058a" targetNamespace="http://schemas.microsoft.com/office/2006/metadata/properties" ma:root="true" ma:fieldsID="00e9134234f2d66137109d602160a066" ns2:_="" ns3:_="">
    <xsd:import namespace="6535e9ed-6d15-412a-9ea5-41840895a269"/>
    <xsd:import namespace="2a56992b-3091-4f72-b67e-cef0353f058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35e9ed-6d15-412a-9ea5-41840895a2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56992b-3091-4f72-b67e-cef0353f058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bfbece7e-30c9-4554-934e-a169207947bd}" ma:internalName="TaxCatchAll" ma:showField="CatchAllData" ma:web="2a56992b-3091-4f72-b67e-cef0353f05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35e9ed-6d15-412a-9ea5-41840895a269">
      <Terms xmlns="http://schemas.microsoft.com/office/infopath/2007/PartnerControls"/>
    </lcf76f155ced4ddcb4097134ff3c332f>
    <TaxCatchAll xmlns="2a56992b-3091-4f72-b67e-cef0353f058a" xsi:nil="true"/>
  </documentManagement>
</p:properties>
</file>

<file path=customXml/itemProps1.xml><?xml version="1.0" encoding="utf-8"?>
<ds:datastoreItem xmlns:ds="http://schemas.openxmlformats.org/officeDocument/2006/customXml" ds:itemID="{48643EC0-A79E-4CA6-9697-3FA43C7791CC}">
  <ds:schemaRefs>
    <ds:schemaRef ds:uri="2a56992b-3091-4f72-b67e-cef0353f058a"/>
    <ds:schemaRef ds:uri="6535e9ed-6d15-412a-9ea5-41840895a2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F814D42-2E3E-474C-8A27-2E96C34A4D81}">
  <ds:schemaRefs>
    <ds:schemaRef ds:uri="http://schemas.microsoft.com/sharepoint/v3/contenttype/forms"/>
  </ds:schemaRefs>
</ds:datastoreItem>
</file>

<file path=customXml/itemProps3.xml><?xml version="1.0" encoding="utf-8"?>
<ds:datastoreItem xmlns:ds="http://schemas.openxmlformats.org/officeDocument/2006/customXml" ds:itemID="{D719C908-08D0-41E5-8AAB-BAC87D06F98F}">
  <ds:schemaRefs>
    <ds:schemaRef ds:uri="2a56992b-3091-4f72-b67e-cef0353f058a"/>
    <ds:schemaRef ds:uri="6535e9ed-6d15-412a-9ea5-41840895a26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College of Engineering</Template>
  <Application>Microsoft Office PowerPoint</Application>
  <PresentationFormat>Widescreen</PresentationFormat>
  <Slides>64</Slides>
  <Notes>37</Notes>
  <HiddenSlides>14</HiddenSlides>
  <ScaleCrop>false</ScaleCrop>
  <HeadingPairs>
    <vt:vector size="4" baseType="variant">
      <vt:variant>
        <vt:lpstr>Theme</vt:lpstr>
      </vt:variant>
      <vt:variant>
        <vt:i4>2</vt:i4>
      </vt:variant>
      <vt:variant>
        <vt:lpstr>Slide Titles</vt:lpstr>
      </vt:variant>
      <vt:variant>
        <vt:i4>64</vt:i4>
      </vt:variant>
    </vt:vector>
  </HeadingPairs>
  <TitlesOfParts>
    <vt:vector size="66" baseType="lpstr">
      <vt:lpstr>CoE Light</vt:lpstr>
      <vt:lpstr>EML 4551-2 2019 Widescreen 190128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Targets and Metrics</vt:lpstr>
      <vt:lpstr>PowerPoint Presentation</vt:lpstr>
      <vt:lpstr>PowerPoint Presentation</vt:lpstr>
      <vt:lpstr>PowerPoint Presentation</vt:lpstr>
      <vt:lpstr>Concept Generation</vt:lpstr>
      <vt:lpstr>Medium Fidelity Overview</vt:lpstr>
      <vt:lpstr> High Fidelity Overview</vt:lpstr>
      <vt:lpstr>PowerPoint Presentation</vt:lpstr>
      <vt:lpstr>Initial Design </vt:lpstr>
      <vt:lpstr>Current Design </vt:lpstr>
      <vt:lpstr>Current Design</vt:lpstr>
      <vt:lpstr>Current Design</vt:lpstr>
      <vt:lpstr>Design Iterations</vt:lpstr>
      <vt:lpstr>Platform Design</vt:lpstr>
      <vt:lpstr>Package Design</vt:lpstr>
      <vt:lpstr>Operation</vt:lpstr>
      <vt:lpstr> Operation</vt:lpstr>
      <vt:lpstr> Operation</vt:lpstr>
      <vt:lpstr>Design Benefits </vt:lpstr>
      <vt:lpstr>CAD and Stress Analysis</vt:lpstr>
      <vt:lpstr>PowerPoint Presentation</vt:lpstr>
      <vt:lpstr>PowerPoint Presentation</vt:lpstr>
      <vt:lpstr>PowerPoint Presentation</vt:lpstr>
      <vt:lpstr>Mechatronics Design</vt:lpstr>
      <vt:lpstr>Mechatronics Design</vt:lpstr>
      <vt:lpstr>Mechatronics Design</vt:lpstr>
      <vt:lpstr>Mechatronics Design</vt:lpstr>
      <vt:lpstr>Mechatronics Design</vt:lpstr>
      <vt:lpstr>Mechatronics Design</vt:lpstr>
      <vt:lpstr>Mechatronics Design</vt:lpstr>
      <vt:lpstr>Testing and Validation</vt:lpstr>
      <vt:lpstr>Improvements </vt:lpstr>
      <vt:lpstr>PowerPoint Presentation</vt:lpstr>
      <vt:lpstr>PowerPoint Presentation</vt:lpstr>
      <vt:lpstr>Contact Us!</vt:lpstr>
      <vt:lpstr>Backup Slides</vt:lpstr>
      <vt:lpstr>BOM</vt:lpstr>
      <vt:lpstr>Budget Breakdown</vt:lpstr>
      <vt:lpstr>Space Applications </vt:lpstr>
      <vt:lpstr>Dust Mitigation </vt:lpstr>
      <vt:lpstr>Future Design Iterations </vt:lpstr>
      <vt:lpstr>Wheel Sinking </vt:lpstr>
      <vt:lpstr>Material Swaps  </vt:lpstr>
      <vt:lpstr>PowerPoint Presentation</vt:lpstr>
      <vt:lpstr>Current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Color Palette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revision>1</cp:revision>
  <dcterms:created xsi:type="dcterms:W3CDTF">2020-02-27T18:12:47Z</dcterms:created>
  <dcterms:modified xsi:type="dcterms:W3CDTF">2023-03-23T17:57:44Z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0x01010084547D8975C2DC4091A7B334CDC7DAF3</vt:lpwstr>
  </property>
  <property fmtid="{D5CDD505-2E9C-101B-9397-08002B2CF9AE}" pid="3" name="MediaServiceImageTags">
    <vt:lpwstr/>
  </property>
</Properties>
</file>